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4"/>
    <p:sldMasterId id="2147483648" r:id="rId5"/>
  </p:sldMasterIdLst>
  <p:notesMasterIdLst>
    <p:notesMasterId r:id="rId16"/>
  </p:notesMasterIdLst>
  <p:sldIdLst>
    <p:sldId id="264" r:id="rId6"/>
    <p:sldId id="277" r:id="rId7"/>
    <p:sldId id="265" r:id="rId8"/>
    <p:sldId id="278" r:id="rId9"/>
    <p:sldId id="267" r:id="rId10"/>
    <p:sldId id="276" r:id="rId11"/>
    <p:sldId id="270" r:id="rId12"/>
    <p:sldId id="269" r:id="rId13"/>
    <p:sldId id="272" r:id="rId14"/>
    <p:sldId id="27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1" d="100"/>
          <a:sy n="81" d="100"/>
        </p:scale>
        <p:origin x="330"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23C63F-932C-4E33-B267-229C602C10E1}" type="datetimeFigureOut">
              <a:rPr lang="en-GB" smtClean="0"/>
              <a:t>11/03/2015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DF595D-7A20-49F8-B11F-67EFD204D39A}" type="slidenum">
              <a:rPr lang="en-GB" smtClean="0"/>
              <a:t>‹#›</a:t>
            </a:fld>
            <a:endParaRPr lang="en-GB"/>
          </a:p>
        </p:txBody>
      </p:sp>
    </p:spTree>
    <p:extLst>
      <p:ext uri="{BB962C8B-B14F-4D97-AF65-F5344CB8AC3E}">
        <p14:creationId xmlns:p14="http://schemas.microsoft.com/office/powerpoint/2010/main" val="15021593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GWP Content 1">
    <p:spTree>
      <p:nvGrpSpPr>
        <p:cNvPr id="1" name=""/>
        <p:cNvGrpSpPr/>
        <p:nvPr/>
      </p:nvGrpSpPr>
      <p:grpSpPr>
        <a:xfrm>
          <a:off x="0" y="0"/>
          <a:ext cx="0" cy="0"/>
          <a:chOff x="0" y="0"/>
          <a:chExt cx="0" cy="0"/>
        </a:xfrm>
      </p:grpSpPr>
      <p:sp>
        <p:nvSpPr>
          <p:cNvPr id="7" name="Content Placeholder 21"/>
          <p:cNvSpPr>
            <a:spLocks noGrp="1"/>
          </p:cNvSpPr>
          <p:nvPr>
            <p:ph sz="quarter" idx="14" hasCustomPrompt="1"/>
          </p:nvPr>
        </p:nvSpPr>
        <p:spPr>
          <a:xfrm>
            <a:off x="2047875" y="1588168"/>
            <a:ext cx="8115300" cy="977232"/>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vl2pPr marL="457200" indent="0">
              <a:buNone/>
              <a:defRPr/>
            </a:lvl2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0" i="0" u="none" strike="noStrike" kern="1200" cap="none" spc="0" normalizeH="0" baseline="0" noProof="0" dirty="0" smtClean="0">
                <a:ln>
                  <a:noFill/>
                </a:ln>
                <a:solidFill>
                  <a:prstClr val="black"/>
                </a:solidFill>
                <a:effectLst/>
                <a:uLnTx/>
                <a:uFillTx/>
                <a:latin typeface="+mn-lt"/>
                <a:ea typeface="+mn-ea"/>
                <a:cs typeface="+mn-cs"/>
              </a:rPr>
              <a:t>Text</a:t>
            </a:r>
          </a:p>
          <a:p>
            <a:pPr lvl="4"/>
            <a:endParaRPr lang="en-GB" dirty="0"/>
          </a:p>
        </p:txBody>
      </p:sp>
      <p:sp>
        <p:nvSpPr>
          <p:cNvPr id="8" name="Content Placeholder 7"/>
          <p:cNvSpPr>
            <a:spLocks noGrp="1"/>
          </p:cNvSpPr>
          <p:nvPr>
            <p:ph idx="1"/>
          </p:nvPr>
        </p:nvSpPr>
        <p:spPr>
          <a:xfrm>
            <a:off x="2048118" y="2702651"/>
            <a:ext cx="8114951" cy="3423513"/>
          </a:xfrm>
          <a:prstGeom prst="rect">
            <a:avLst/>
          </a:prstGeom>
        </p:spPr>
        <p:txBody>
          <a:body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17" hasCustomPrompt="1"/>
          </p:nvPr>
        </p:nvSpPr>
        <p:spPr>
          <a:xfrm>
            <a:off x="2047261" y="458802"/>
            <a:ext cx="7449665" cy="1123073"/>
          </a:xfrm>
          <a:prstGeom prst="rect">
            <a:avLst/>
          </a:prstGeom>
        </p:spPr>
        <p:txBody>
          <a:bodyPr/>
          <a:lstStyle>
            <a:lvl1pPr marL="0" indent="0">
              <a:buNone/>
              <a:defRPr sz="4000">
                <a:solidFill>
                  <a:srgbClr val="00B050"/>
                </a:solidFill>
                <a:latin typeface="Calibri Light" panose="020F0302020204030204" pitchFamily="34" charset="0"/>
              </a:defRPr>
            </a:lvl1pPr>
          </a:lstStyle>
          <a:p>
            <a:pPr lvl="0"/>
            <a:r>
              <a:rPr lang="en-GB" dirty="0" smtClean="0"/>
              <a:t>Title</a:t>
            </a:r>
            <a:endParaRPr lang="en-GB" dirty="0"/>
          </a:p>
        </p:txBody>
      </p:sp>
    </p:spTree>
    <p:extLst>
      <p:ext uri="{BB962C8B-B14F-4D97-AF65-F5344CB8AC3E}">
        <p14:creationId xmlns:p14="http://schemas.microsoft.com/office/powerpoint/2010/main" val="280353020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GWP Content 2">
    <p:spTree>
      <p:nvGrpSpPr>
        <p:cNvPr id="1" name=""/>
        <p:cNvGrpSpPr/>
        <p:nvPr/>
      </p:nvGrpSpPr>
      <p:grpSpPr>
        <a:xfrm>
          <a:off x="0" y="0"/>
          <a:ext cx="0" cy="0"/>
          <a:chOff x="0" y="0"/>
          <a:chExt cx="0" cy="0"/>
        </a:xfrm>
      </p:grpSpPr>
      <p:sp>
        <p:nvSpPr>
          <p:cNvPr id="8" name="Content Placeholder 7"/>
          <p:cNvSpPr>
            <a:spLocks noGrp="1"/>
          </p:cNvSpPr>
          <p:nvPr>
            <p:ph idx="1" hasCustomPrompt="1"/>
          </p:nvPr>
        </p:nvSpPr>
        <p:spPr>
          <a:xfrm>
            <a:off x="2047261" y="1581875"/>
            <a:ext cx="8114951" cy="4544289"/>
          </a:xfrm>
          <a:prstGeom prst="rect">
            <a:avLst/>
          </a:prstGeom>
        </p:spPr>
        <p:txBody>
          <a:bodyPr/>
          <a:lstStyle>
            <a:lvl1pPr>
              <a:defRPr baseline="0"/>
            </a:lvl1pPr>
          </a:lstStyle>
          <a:p>
            <a:r>
              <a:rPr lang="en-GB" dirty="0" smtClean="0"/>
              <a:t>Click to add text</a:t>
            </a:r>
            <a:endParaRPr lang="en-GB" dirty="0"/>
          </a:p>
        </p:txBody>
      </p:sp>
      <p:sp>
        <p:nvSpPr>
          <p:cNvPr id="9" name="Text Placeholder 2"/>
          <p:cNvSpPr>
            <a:spLocks noGrp="1"/>
          </p:cNvSpPr>
          <p:nvPr>
            <p:ph type="body" sz="quarter" idx="17" hasCustomPrompt="1"/>
          </p:nvPr>
        </p:nvSpPr>
        <p:spPr>
          <a:xfrm>
            <a:off x="2047261" y="458802"/>
            <a:ext cx="7449665" cy="1123073"/>
          </a:xfrm>
          <a:prstGeom prst="rect">
            <a:avLst/>
          </a:prstGeom>
        </p:spPr>
        <p:txBody>
          <a:bodyPr/>
          <a:lstStyle>
            <a:lvl1pPr marL="0" indent="0">
              <a:buNone/>
              <a:defRPr sz="4000">
                <a:solidFill>
                  <a:srgbClr val="00B050"/>
                </a:solidFill>
                <a:latin typeface="Calibri Light" panose="020F0302020204030204" pitchFamily="34" charset="0"/>
              </a:defRPr>
            </a:lvl1pPr>
          </a:lstStyle>
          <a:p>
            <a:pPr lvl="0"/>
            <a:r>
              <a:rPr lang="en-GB" dirty="0" smtClean="0"/>
              <a:t>Title</a:t>
            </a:r>
            <a:endParaRPr lang="en-GB" dirty="0"/>
          </a:p>
        </p:txBody>
      </p:sp>
    </p:spTree>
    <p:extLst>
      <p:ext uri="{BB962C8B-B14F-4D97-AF65-F5344CB8AC3E}">
        <p14:creationId xmlns:p14="http://schemas.microsoft.com/office/powerpoint/2010/main" val="411841654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WP Content 3">
    <p:spTree>
      <p:nvGrpSpPr>
        <p:cNvPr id="1" name=""/>
        <p:cNvGrpSpPr/>
        <p:nvPr/>
      </p:nvGrpSpPr>
      <p:grpSpPr>
        <a:xfrm>
          <a:off x="0" y="0"/>
          <a:ext cx="0" cy="0"/>
          <a:chOff x="0" y="0"/>
          <a:chExt cx="0" cy="0"/>
        </a:xfrm>
      </p:grpSpPr>
      <p:sp>
        <p:nvSpPr>
          <p:cNvPr id="9" name="Text Placeholder 2"/>
          <p:cNvSpPr>
            <a:spLocks noGrp="1"/>
          </p:cNvSpPr>
          <p:nvPr>
            <p:ph type="body" sz="quarter" idx="17" hasCustomPrompt="1"/>
          </p:nvPr>
        </p:nvSpPr>
        <p:spPr>
          <a:xfrm>
            <a:off x="2047261" y="458802"/>
            <a:ext cx="7449665" cy="1123073"/>
          </a:xfrm>
          <a:prstGeom prst="rect">
            <a:avLst/>
          </a:prstGeom>
        </p:spPr>
        <p:txBody>
          <a:bodyPr/>
          <a:lstStyle>
            <a:lvl1pPr marL="0" indent="0">
              <a:buNone/>
              <a:defRPr sz="4000">
                <a:solidFill>
                  <a:srgbClr val="00B050"/>
                </a:solidFill>
                <a:latin typeface="Calibri Light" panose="020F0302020204030204" pitchFamily="34" charset="0"/>
              </a:defRPr>
            </a:lvl1pPr>
          </a:lstStyle>
          <a:p>
            <a:pPr lvl="0"/>
            <a:r>
              <a:rPr lang="en-GB" dirty="0" smtClean="0"/>
              <a:t>Title</a:t>
            </a:r>
            <a:endParaRPr lang="en-GB" dirty="0"/>
          </a:p>
        </p:txBody>
      </p:sp>
      <p:sp>
        <p:nvSpPr>
          <p:cNvPr id="4" name="Content Placeholder 2"/>
          <p:cNvSpPr>
            <a:spLocks noGrp="1"/>
          </p:cNvSpPr>
          <p:nvPr>
            <p:ph sz="half" idx="18" hasCustomPrompt="1"/>
          </p:nvPr>
        </p:nvSpPr>
        <p:spPr>
          <a:xfrm>
            <a:off x="2048117" y="1600201"/>
            <a:ext cx="4047881" cy="4525963"/>
          </a:xfrm>
          <a:prstGeom prst="rect">
            <a:avLst/>
          </a:prstGeom>
        </p:spPr>
        <p:txBody>
          <a:bodyPr/>
          <a:lstStyle>
            <a:lvl1pPr>
              <a:defRPr/>
            </a:lvl1pPr>
          </a:lstStyle>
          <a:p>
            <a:r>
              <a:rPr lang="en-GB" dirty="0" smtClean="0"/>
              <a:t>Click to add text</a:t>
            </a:r>
            <a:endParaRPr lang="en-GB" dirty="0"/>
          </a:p>
        </p:txBody>
      </p:sp>
      <p:sp>
        <p:nvSpPr>
          <p:cNvPr id="10" name="Content Placeholder 2"/>
          <p:cNvSpPr>
            <a:spLocks noGrp="1"/>
          </p:cNvSpPr>
          <p:nvPr>
            <p:ph sz="half" idx="19" hasCustomPrompt="1"/>
          </p:nvPr>
        </p:nvSpPr>
        <p:spPr>
          <a:xfrm>
            <a:off x="6095998" y="1600201"/>
            <a:ext cx="4047881" cy="4525963"/>
          </a:xfrm>
          <a:prstGeom prst="rect">
            <a:avLst/>
          </a:prstGeom>
        </p:spPr>
        <p:txBody>
          <a:bodyPr/>
          <a:lstStyle>
            <a:lvl1pPr>
              <a:defRPr/>
            </a:lvl1pPr>
          </a:lstStyle>
          <a:p>
            <a:r>
              <a:rPr lang="en-GB" dirty="0" smtClean="0"/>
              <a:t>Click to add text</a:t>
            </a:r>
            <a:endParaRPr lang="en-GB" dirty="0"/>
          </a:p>
        </p:txBody>
      </p:sp>
    </p:spTree>
    <p:extLst>
      <p:ext uri="{BB962C8B-B14F-4D97-AF65-F5344CB8AC3E}">
        <p14:creationId xmlns:p14="http://schemas.microsoft.com/office/powerpoint/2010/main" val="307806059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WP Content 4">
    <p:spTree>
      <p:nvGrpSpPr>
        <p:cNvPr id="1" name=""/>
        <p:cNvGrpSpPr/>
        <p:nvPr/>
      </p:nvGrpSpPr>
      <p:grpSpPr>
        <a:xfrm>
          <a:off x="0" y="0"/>
          <a:ext cx="0" cy="0"/>
          <a:chOff x="0" y="0"/>
          <a:chExt cx="0" cy="0"/>
        </a:xfrm>
      </p:grpSpPr>
      <p:sp>
        <p:nvSpPr>
          <p:cNvPr id="9" name="Text Placeholder 2"/>
          <p:cNvSpPr>
            <a:spLocks noGrp="1"/>
          </p:cNvSpPr>
          <p:nvPr>
            <p:ph type="body" sz="quarter" idx="17" hasCustomPrompt="1"/>
          </p:nvPr>
        </p:nvSpPr>
        <p:spPr>
          <a:xfrm>
            <a:off x="2047261" y="458802"/>
            <a:ext cx="7449665" cy="1123073"/>
          </a:xfrm>
          <a:prstGeom prst="rect">
            <a:avLst/>
          </a:prstGeom>
        </p:spPr>
        <p:txBody>
          <a:bodyPr/>
          <a:lstStyle>
            <a:lvl1pPr marL="0" indent="0">
              <a:buNone/>
              <a:defRPr sz="4000">
                <a:solidFill>
                  <a:srgbClr val="00B050"/>
                </a:solidFill>
                <a:latin typeface="Calibri Light" panose="020F0302020204030204" pitchFamily="34" charset="0"/>
              </a:defRPr>
            </a:lvl1pPr>
          </a:lstStyle>
          <a:p>
            <a:pPr lvl="0"/>
            <a:r>
              <a:rPr lang="en-GB" dirty="0" smtClean="0"/>
              <a:t>Title</a:t>
            </a:r>
            <a:endParaRPr lang="en-GB" dirty="0"/>
          </a:p>
        </p:txBody>
      </p:sp>
    </p:spTree>
    <p:extLst>
      <p:ext uri="{BB962C8B-B14F-4D97-AF65-F5344CB8AC3E}">
        <p14:creationId xmlns:p14="http://schemas.microsoft.com/office/powerpoint/2010/main" val="33528828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GWP 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9058157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GWP Section Break">
    <p:spTree>
      <p:nvGrpSpPr>
        <p:cNvPr id="1" name=""/>
        <p:cNvGrpSpPr/>
        <p:nvPr/>
      </p:nvGrpSpPr>
      <p:grpSpPr>
        <a:xfrm>
          <a:off x="0" y="0"/>
          <a:ext cx="0" cy="0"/>
          <a:chOff x="0" y="0"/>
          <a:chExt cx="0" cy="0"/>
        </a:xfrm>
      </p:grpSpPr>
      <p:sp>
        <p:nvSpPr>
          <p:cNvPr id="13" name="Rounded Rectangle 12"/>
          <p:cNvSpPr/>
          <p:nvPr userDrawn="1"/>
        </p:nvSpPr>
        <p:spPr>
          <a:xfrm>
            <a:off x="2048118" y="2059145"/>
            <a:ext cx="8114950" cy="3886201"/>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 Placeholder 20"/>
          <p:cNvSpPr>
            <a:spLocks noGrp="1"/>
          </p:cNvSpPr>
          <p:nvPr>
            <p:ph type="body" sz="quarter" idx="10" hasCustomPrompt="1"/>
          </p:nvPr>
        </p:nvSpPr>
        <p:spPr>
          <a:xfrm>
            <a:off x="2222501" y="4130675"/>
            <a:ext cx="5541878" cy="938213"/>
          </a:xfrm>
          <a:prstGeom prst="rect">
            <a:avLst/>
          </a:prstGeom>
        </p:spPr>
        <p:txBody>
          <a:bodyPr/>
          <a:lstStyle>
            <a:lvl1pPr marL="0" indent="0" algn="l" defTabSz="914400" rtl="0" eaLnBrk="1" latinLnBrk="0" hangingPunct="1">
              <a:spcBef>
                <a:spcPct val="0"/>
              </a:spcBef>
              <a:buNone/>
              <a:defRPr lang="en-GB" sz="5400" kern="1200" dirty="0">
                <a:solidFill>
                  <a:schemeClr val="bg1"/>
                </a:solidFill>
                <a:latin typeface="+mj-lt"/>
                <a:ea typeface="+mj-ea"/>
                <a:cs typeface="+mj-cs"/>
              </a:defRPr>
            </a:lvl1pPr>
          </a:lstStyle>
          <a:p>
            <a:pPr lvl="0"/>
            <a:r>
              <a:rPr lang="en-US" dirty="0" smtClean="0"/>
              <a:t>Section break</a:t>
            </a:r>
            <a:endParaRPr lang="en-GB" dirty="0"/>
          </a:p>
        </p:txBody>
      </p:sp>
      <p:sp>
        <p:nvSpPr>
          <p:cNvPr id="24" name="Text Placeholder 20"/>
          <p:cNvSpPr>
            <a:spLocks noGrp="1"/>
          </p:cNvSpPr>
          <p:nvPr>
            <p:ph type="body" sz="quarter" idx="12" hasCustomPrompt="1"/>
          </p:nvPr>
        </p:nvSpPr>
        <p:spPr>
          <a:xfrm>
            <a:off x="2222501" y="5068889"/>
            <a:ext cx="6993688" cy="449596"/>
          </a:xfrm>
          <a:prstGeom prst="rect">
            <a:avLst/>
          </a:prstGeom>
        </p:spPr>
        <p:txBody>
          <a:bodyPr/>
          <a:lstStyle>
            <a:lvl1pPr marL="0" indent="0" algn="l" defTabSz="914400" rtl="0" eaLnBrk="1" latinLnBrk="0" hangingPunct="1">
              <a:spcBef>
                <a:spcPct val="0"/>
              </a:spcBef>
              <a:buNone/>
              <a:defRPr lang="en-GB" sz="3200" kern="1200" dirty="0">
                <a:solidFill>
                  <a:schemeClr val="bg1"/>
                </a:solidFill>
                <a:latin typeface="+mn-lt"/>
                <a:ea typeface="+mj-ea"/>
                <a:cs typeface="+mj-cs"/>
              </a:defRPr>
            </a:lvl1pPr>
          </a:lstStyle>
          <a:p>
            <a:pPr lvl="0"/>
            <a:r>
              <a:rPr lang="en-US" dirty="0" smtClean="0"/>
              <a:t>…add text</a:t>
            </a:r>
            <a:endParaRPr lang="en-GB" dirty="0"/>
          </a:p>
        </p:txBody>
      </p:sp>
      <p:sp>
        <p:nvSpPr>
          <p:cNvPr id="3" name="Picture Placeholder 2"/>
          <p:cNvSpPr>
            <a:spLocks noGrp="1"/>
          </p:cNvSpPr>
          <p:nvPr>
            <p:ph type="pic" sz="quarter" idx="13" hasCustomPrompt="1"/>
          </p:nvPr>
        </p:nvSpPr>
        <p:spPr>
          <a:xfrm>
            <a:off x="261938" y="2058988"/>
            <a:ext cx="1503362" cy="3911600"/>
          </a:xfrm>
          <a:prstGeom prst="rect">
            <a:avLst/>
          </a:prstGeom>
        </p:spPr>
        <p:txBody>
          <a:bodyPr/>
          <a:lstStyle>
            <a:lvl1pPr>
              <a:defRPr baseline="0"/>
            </a:lvl1pPr>
          </a:lstStyle>
          <a:p>
            <a:r>
              <a:rPr lang="en-GB" dirty="0" smtClean="0"/>
              <a:t>Click the icon to add a photo</a:t>
            </a:r>
            <a:endParaRPr lang="en-GB" dirty="0"/>
          </a:p>
        </p:txBody>
      </p:sp>
      <p:sp>
        <p:nvSpPr>
          <p:cNvPr id="10" name="Picture Placeholder 2"/>
          <p:cNvSpPr>
            <a:spLocks noGrp="1"/>
          </p:cNvSpPr>
          <p:nvPr>
            <p:ph type="pic" sz="quarter" idx="14" hasCustomPrompt="1"/>
          </p:nvPr>
        </p:nvSpPr>
        <p:spPr>
          <a:xfrm>
            <a:off x="10425626" y="2058988"/>
            <a:ext cx="1503362" cy="3911600"/>
          </a:xfrm>
          <a:prstGeom prst="rect">
            <a:avLst/>
          </a:prstGeom>
        </p:spPr>
        <p:txBody>
          <a:bodyPr/>
          <a:lstStyle>
            <a:lvl1pPr>
              <a:defRPr baseline="0"/>
            </a:lvl1pPr>
          </a:lstStyle>
          <a:p>
            <a:r>
              <a:rPr lang="en-GB" dirty="0" smtClean="0"/>
              <a:t>Click the icon to add a photo</a:t>
            </a:r>
            <a:endParaRPr lang="en-GB" dirty="0"/>
          </a:p>
        </p:txBody>
      </p:sp>
    </p:spTree>
    <p:extLst>
      <p:ext uri="{BB962C8B-B14F-4D97-AF65-F5344CB8AC3E}">
        <p14:creationId xmlns:p14="http://schemas.microsoft.com/office/powerpoint/2010/main" val="218886108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GWP Title 1">
    <p:spTree>
      <p:nvGrpSpPr>
        <p:cNvPr id="1" name=""/>
        <p:cNvGrpSpPr/>
        <p:nvPr/>
      </p:nvGrpSpPr>
      <p:grpSpPr>
        <a:xfrm>
          <a:off x="0" y="0"/>
          <a:ext cx="0" cy="0"/>
          <a:chOff x="0" y="0"/>
          <a:chExt cx="0" cy="0"/>
        </a:xfrm>
      </p:grpSpPr>
      <p:sp>
        <p:nvSpPr>
          <p:cNvPr id="9" name="Rounded Rectangle 8"/>
          <p:cNvSpPr>
            <a:spLocks noChangeAspect="1"/>
          </p:cNvSpPr>
          <p:nvPr userDrawn="1"/>
        </p:nvSpPr>
        <p:spPr>
          <a:xfrm>
            <a:off x="4439817" y="1556792"/>
            <a:ext cx="7567534" cy="4680520"/>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7" name="Content Placeholder 6"/>
          <p:cNvSpPr>
            <a:spLocks noGrp="1"/>
          </p:cNvSpPr>
          <p:nvPr>
            <p:ph sz="quarter" idx="10" hasCustomPrompt="1"/>
          </p:nvPr>
        </p:nvSpPr>
        <p:spPr>
          <a:xfrm>
            <a:off x="5880100" y="3609975"/>
            <a:ext cx="5421313" cy="1243013"/>
          </a:xfrm>
          <a:prstGeom prst="rect">
            <a:avLst/>
          </a:prstGeom>
        </p:spPr>
        <p:txBody>
          <a:bodyPr anchor="ctr"/>
          <a:lstStyle>
            <a:lvl1pPr marL="0" indent="0" algn="r" defTabSz="914400" rtl="0" eaLnBrk="1" latinLnBrk="0" hangingPunct="1">
              <a:spcBef>
                <a:spcPct val="0"/>
              </a:spcBef>
              <a:buNone/>
              <a:defRPr lang="en-GB" sz="5400" kern="1200" dirty="0">
                <a:solidFill>
                  <a:schemeClr val="bg1"/>
                </a:solidFill>
                <a:latin typeface="Calibri" panose="020F0502020204030204" pitchFamily="34" charset="0"/>
                <a:ea typeface="+mj-ea"/>
                <a:cs typeface="+mj-cs"/>
              </a:defRPr>
            </a:lvl1pPr>
          </a:lstStyle>
          <a:p>
            <a:pPr lvl="0"/>
            <a:r>
              <a:rPr lang="en-GB" dirty="0" smtClean="0"/>
              <a:t>Presentation Title</a:t>
            </a:r>
            <a:endParaRPr lang="en-GB" dirty="0"/>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08168" y="548680"/>
            <a:ext cx="3791712" cy="871728"/>
          </a:xfrm>
          <a:prstGeom prst="rect">
            <a:avLst/>
          </a:prstGeom>
        </p:spPr>
      </p:pic>
      <p:sp>
        <p:nvSpPr>
          <p:cNvPr id="5" name="Rounded Rectangle 4"/>
          <p:cNvSpPr>
            <a:spLocks noChangeAspect="1"/>
          </p:cNvSpPr>
          <p:nvPr userDrawn="1"/>
        </p:nvSpPr>
        <p:spPr>
          <a:xfrm>
            <a:off x="213066" y="1556792"/>
            <a:ext cx="4082735" cy="4680520"/>
          </a:xfrm>
          <a:prstGeom prst="round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ffectLst>
                <a:outerShdw blurRad="50800" dist="50800" dir="5400000" sx="1000" sy="1000" algn="ctr" rotWithShape="0">
                  <a:srgbClr val="000000"/>
                </a:outerShdw>
              </a:effectLst>
            </a:endParaRPr>
          </a:p>
        </p:txBody>
      </p:sp>
      <p:sp>
        <p:nvSpPr>
          <p:cNvPr id="10" name="TextBox 9"/>
          <p:cNvSpPr txBox="1"/>
          <p:nvPr userDrawn="1"/>
        </p:nvSpPr>
        <p:spPr>
          <a:xfrm>
            <a:off x="305979" y="4852988"/>
            <a:ext cx="3240360" cy="400110"/>
          </a:xfrm>
          <a:prstGeom prst="rect">
            <a:avLst/>
          </a:prstGeom>
          <a:noFill/>
        </p:spPr>
        <p:txBody>
          <a:bodyPr wrap="square" rtlCol="0">
            <a:spAutoFit/>
          </a:bodyPr>
          <a:lstStyle/>
          <a:p>
            <a:r>
              <a:rPr lang="en-GB" sz="2000" dirty="0">
                <a:solidFill>
                  <a:prstClr val="white">
                    <a:alpha val="50000"/>
                  </a:prstClr>
                </a:solidFill>
              </a:rPr>
              <a:t>a water secure world</a:t>
            </a:r>
          </a:p>
        </p:txBody>
      </p:sp>
      <p:sp>
        <p:nvSpPr>
          <p:cNvPr id="8" name="Content Placeholder 6"/>
          <p:cNvSpPr>
            <a:spLocks noGrp="1"/>
          </p:cNvSpPr>
          <p:nvPr>
            <p:ph sz="quarter" idx="12" hasCustomPrompt="1"/>
          </p:nvPr>
        </p:nvSpPr>
        <p:spPr>
          <a:xfrm>
            <a:off x="6954253" y="4852988"/>
            <a:ext cx="4347160" cy="577767"/>
          </a:xfrm>
          <a:prstGeom prst="rect">
            <a:avLst/>
          </a:prstGeom>
        </p:spPr>
        <p:txBody>
          <a:bodyPr anchor="t"/>
          <a:lstStyle>
            <a:lvl1pPr marL="0" indent="0" algn="r" defTabSz="914400" rtl="0" eaLnBrk="1" latinLnBrk="0" hangingPunct="1">
              <a:spcBef>
                <a:spcPct val="0"/>
              </a:spcBef>
              <a:buNone/>
              <a:defRPr lang="en-GB" sz="2000" kern="1200" dirty="0">
                <a:solidFill>
                  <a:schemeClr val="bg1"/>
                </a:solidFill>
                <a:latin typeface="Calibri" panose="020F0502020204030204" pitchFamily="34" charset="0"/>
                <a:ea typeface="+mj-ea"/>
                <a:cs typeface="+mj-cs"/>
              </a:defRPr>
            </a:lvl1pPr>
          </a:lstStyle>
          <a:p>
            <a:pPr lvl="0"/>
            <a:r>
              <a:rPr lang="en-GB" dirty="0" smtClean="0"/>
              <a:t>Presentation sub-title</a:t>
            </a:r>
            <a:endParaRPr lang="en-GB" dirty="0"/>
          </a:p>
        </p:txBody>
      </p:sp>
    </p:spTree>
    <p:extLst>
      <p:ext uri="{BB962C8B-B14F-4D97-AF65-F5344CB8AC3E}">
        <p14:creationId xmlns:p14="http://schemas.microsoft.com/office/powerpoint/2010/main" val="41033623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WP Title 2">
    <p:spTree>
      <p:nvGrpSpPr>
        <p:cNvPr id="1" name=""/>
        <p:cNvGrpSpPr/>
        <p:nvPr/>
      </p:nvGrpSpPr>
      <p:grpSpPr>
        <a:xfrm>
          <a:off x="0" y="0"/>
          <a:ext cx="0" cy="0"/>
          <a:chOff x="0" y="0"/>
          <a:chExt cx="0" cy="0"/>
        </a:xfrm>
      </p:grpSpPr>
      <p:sp>
        <p:nvSpPr>
          <p:cNvPr id="13" name="Picture Placeholder 12"/>
          <p:cNvSpPr>
            <a:spLocks noGrp="1"/>
          </p:cNvSpPr>
          <p:nvPr>
            <p:ph type="pic" sz="quarter" idx="16" hasCustomPrompt="1"/>
          </p:nvPr>
        </p:nvSpPr>
        <p:spPr>
          <a:xfrm>
            <a:off x="193675" y="1556792"/>
            <a:ext cx="4092575" cy="4680520"/>
          </a:xfrm>
          <a:prstGeom prst="roundRect">
            <a:avLst/>
          </a:prstGeom>
        </p:spPr>
        <p:txBody>
          <a:bodyPr/>
          <a:lstStyle>
            <a:lvl1pPr marL="0" indent="0">
              <a:buNone/>
              <a:defRPr/>
            </a:lvl1pPr>
          </a:lstStyle>
          <a:p>
            <a:r>
              <a:rPr lang="en-GB" dirty="0" smtClean="0"/>
              <a:t/>
            </a:r>
            <a:br>
              <a:rPr lang="en-GB" dirty="0" smtClean="0"/>
            </a:br>
            <a:r>
              <a:rPr lang="en-GB" dirty="0" smtClean="0"/>
              <a:t/>
            </a:r>
            <a:br>
              <a:rPr lang="en-GB" dirty="0" smtClean="0"/>
            </a:br>
            <a:r>
              <a:rPr lang="en-GB" dirty="0" smtClean="0"/>
              <a:t/>
            </a:r>
            <a:br>
              <a:rPr lang="en-GB" dirty="0" smtClean="0"/>
            </a:br>
            <a:r>
              <a:rPr lang="en-GB" dirty="0" smtClean="0"/>
              <a:t>Click the icon to add a photo</a:t>
            </a:r>
          </a:p>
          <a:p>
            <a:endParaRPr lang="en-GB"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08168" y="548680"/>
            <a:ext cx="3791712" cy="871728"/>
          </a:xfrm>
          <a:prstGeom prst="rect">
            <a:avLst/>
          </a:prstGeom>
        </p:spPr>
      </p:pic>
      <p:sp>
        <p:nvSpPr>
          <p:cNvPr id="8" name="Content Placeholder 6"/>
          <p:cNvSpPr>
            <a:spLocks noGrp="1"/>
          </p:cNvSpPr>
          <p:nvPr>
            <p:ph sz="quarter" idx="11" hasCustomPrompt="1"/>
          </p:nvPr>
        </p:nvSpPr>
        <p:spPr>
          <a:xfrm>
            <a:off x="5880100" y="3609975"/>
            <a:ext cx="5421313" cy="1243013"/>
          </a:xfrm>
          <a:prstGeom prst="rect">
            <a:avLst/>
          </a:prstGeom>
        </p:spPr>
        <p:txBody>
          <a:bodyPr anchor="ctr"/>
          <a:lstStyle>
            <a:lvl1pPr marL="0" indent="0" algn="r" defTabSz="914400" rtl="0" eaLnBrk="1" latinLnBrk="0" hangingPunct="1">
              <a:spcBef>
                <a:spcPct val="0"/>
              </a:spcBef>
              <a:buNone/>
              <a:defRPr lang="en-GB" sz="5400" kern="1200" dirty="0">
                <a:solidFill>
                  <a:schemeClr val="bg1"/>
                </a:solidFill>
                <a:latin typeface="Calibri" panose="020F0502020204030204" pitchFamily="34" charset="0"/>
                <a:ea typeface="+mj-ea"/>
                <a:cs typeface="+mj-cs"/>
              </a:defRPr>
            </a:lvl1pPr>
          </a:lstStyle>
          <a:p>
            <a:pPr lvl="0"/>
            <a:r>
              <a:rPr lang="en-GB" dirty="0" smtClean="0"/>
              <a:t>Presentation Title</a:t>
            </a:r>
            <a:endParaRPr lang="en-GB" dirty="0"/>
          </a:p>
        </p:txBody>
      </p:sp>
      <p:sp>
        <p:nvSpPr>
          <p:cNvPr id="9" name="Content Placeholder 6"/>
          <p:cNvSpPr>
            <a:spLocks noGrp="1"/>
          </p:cNvSpPr>
          <p:nvPr>
            <p:ph sz="quarter" idx="12" hasCustomPrompt="1"/>
          </p:nvPr>
        </p:nvSpPr>
        <p:spPr>
          <a:xfrm>
            <a:off x="6954253" y="4852988"/>
            <a:ext cx="4347160" cy="577767"/>
          </a:xfrm>
          <a:prstGeom prst="rect">
            <a:avLst/>
          </a:prstGeom>
        </p:spPr>
        <p:txBody>
          <a:bodyPr anchor="t"/>
          <a:lstStyle>
            <a:lvl1pPr marL="0" indent="0" algn="r" defTabSz="914400" rtl="0" eaLnBrk="1" latinLnBrk="0" hangingPunct="1">
              <a:spcBef>
                <a:spcPct val="0"/>
              </a:spcBef>
              <a:buNone/>
              <a:defRPr lang="en-GB" sz="2000" kern="1200" dirty="0">
                <a:solidFill>
                  <a:schemeClr val="bg1"/>
                </a:solidFill>
                <a:latin typeface="Calibri" panose="020F0502020204030204" pitchFamily="34" charset="0"/>
                <a:ea typeface="+mj-ea"/>
                <a:cs typeface="+mj-cs"/>
              </a:defRPr>
            </a:lvl1pPr>
          </a:lstStyle>
          <a:p>
            <a:pPr lvl="0"/>
            <a:r>
              <a:rPr lang="en-GB" dirty="0" smtClean="0"/>
              <a:t>Presentation sub-title</a:t>
            </a:r>
            <a:endParaRPr lang="en-GB" dirty="0"/>
          </a:p>
        </p:txBody>
      </p:sp>
    </p:spTree>
    <p:extLst>
      <p:ext uri="{BB962C8B-B14F-4D97-AF65-F5344CB8AC3E}">
        <p14:creationId xmlns:p14="http://schemas.microsoft.com/office/powerpoint/2010/main" val="319864740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9591719" y="397310"/>
            <a:ext cx="2192469" cy="504056"/>
          </a:xfrm>
          <a:prstGeom prst="rect">
            <a:avLst/>
          </a:prstGeom>
        </p:spPr>
      </p:pic>
      <p:sp>
        <p:nvSpPr>
          <p:cNvPr id="8" name="Date Placeholder 3"/>
          <p:cNvSpPr txBox="1">
            <a:spLocks/>
          </p:cNvSpPr>
          <p:nvPr userDrawn="1"/>
        </p:nvSpPr>
        <p:spPr>
          <a:xfrm>
            <a:off x="88232" y="6629400"/>
            <a:ext cx="1754674" cy="228600"/>
          </a:xfrm>
          <a:prstGeom prst="roundRect">
            <a:avLst/>
          </a:prstGeom>
          <a:solidFill>
            <a:srgbClr val="00B050"/>
          </a:solidFill>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dirty="0">
              <a:solidFill>
                <a:schemeClr val="bg1"/>
              </a:solidFill>
            </a:endParaRPr>
          </a:p>
        </p:txBody>
      </p:sp>
      <p:sp>
        <p:nvSpPr>
          <p:cNvPr id="9" name="Footer Placeholder 4"/>
          <p:cNvSpPr txBox="1">
            <a:spLocks/>
          </p:cNvSpPr>
          <p:nvPr userDrawn="1"/>
        </p:nvSpPr>
        <p:spPr>
          <a:xfrm>
            <a:off x="2038525" y="6629400"/>
            <a:ext cx="8114950" cy="228600"/>
          </a:xfrm>
          <a:prstGeom prst="roundRect">
            <a:avLst/>
          </a:prstGeom>
          <a:solidFill>
            <a:srgbClr val="00B0F0"/>
          </a:solidFill>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smtClean="0">
                <a:solidFill>
                  <a:schemeClr val="bg1"/>
                </a:solidFill>
              </a:rPr>
              <a:t>Presentation Title</a:t>
            </a:r>
            <a:endParaRPr lang="en-US" sz="1400" dirty="0">
              <a:solidFill>
                <a:schemeClr val="bg1"/>
              </a:solidFill>
            </a:endParaRPr>
          </a:p>
        </p:txBody>
      </p:sp>
      <p:sp>
        <p:nvSpPr>
          <p:cNvPr id="10" name="Text Box 2"/>
          <p:cNvSpPr txBox="1">
            <a:spLocks noChangeArrowheads="1"/>
          </p:cNvSpPr>
          <p:nvPr userDrawn="1"/>
        </p:nvSpPr>
        <p:spPr bwMode="auto">
          <a:xfrm>
            <a:off x="10433954" y="6513000"/>
            <a:ext cx="1503255" cy="345000"/>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nSpc>
                <a:spcPct val="115000"/>
              </a:lnSpc>
              <a:spcAft>
                <a:spcPts val="1000"/>
              </a:spcAft>
            </a:pPr>
            <a:r>
              <a:rPr lang="en-GB" dirty="0">
                <a:solidFill>
                  <a:srgbClr val="404040"/>
                </a:solidFill>
                <a:ea typeface="Times New Roman" panose="02020603050405020304" pitchFamily="18" charset="0"/>
                <a:cs typeface="Times New Roman" panose="02020603050405020304" pitchFamily="18" charset="0"/>
              </a:rPr>
              <a:t>www.</a:t>
            </a:r>
            <a:r>
              <a:rPr lang="en-GB" dirty="0">
                <a:solidFill>
                  <a:srgbClr val="00B0F0"/>
                </a:solidFill>
                <a:ea typeface="Times New Roman" panose="02020603050405020304" pitchFamily="18" charset="0"/>
                <a:cs typeface="Times New Roman" panose="02020603050405020304" pitchFamily="18" charset="0"/>
              </a:rPr>
              <a:t>gwp.</a:t>
            </a:r>
            <a:r>
              <a:rPr lang="en-GB" dirty="0">
                <a:solidFill>
                  <a:srgbClr val="00B050"/>
                </a:solidFill>
                <a:ea typeface="Times New Roman" panose="02020603050405020304" pitchFamily="18" charset="0"/>
                <a:cs typeface="Times New Roman" panose="02020603050405020304" pitchFamily="18" charset="0"/>
              </a:rPr>
              <a:t>org</a:t>
            </a:r>
            <a:endParaRPr lang="en-GB" dirty="0">
              <a:solidFill>
                <a:prstClr val="black"/>
              </a:solidFill>
              <a:ea typeface="Times New Roman" panose="02020603050405020304" pitchFamily="18" charset="0"/>
              <a:cs typeface="Times New Roman" panose="02020603050405020304" pitchFamily="18" charset="0"/>
            </a:endParaRPr>
          </a:p>
        </p:txBody>
      </p:sp>
      <p:sp>
        <p:nvSpPr>
          <p:cNvPr id="11" name="Slide Number Placeholder 5"/>
          <p:cNvSpPr txBox="1">
            <a:spLocks/>
          </p:cNvSpPr>
          <p:nvPr userDrawn="1"/>
        </p:nvSpPr>
        <p:spPr>
          <a:xfrm>
            <a:off x="0" y="6629400"/>
            <a:ext cx="478582" cy="228600"/>
          </a:xfrm>
          <a:prstGeom prst="rect">
            <a:avLst/>
          </a:prstGeom>
          <a:solidFill>
            <a:srgbClr val="00B050"/>
          </a:solidFill>
        </p:spPr>
        <p:txBody>
          <a:bodyP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GB" dirty="0" smtClean="0">
              <a:solidFill>
                <a:schemeClr val="bg1"/>
              </a:solidFill>
            </a:endParaRPr>
          </a:p>
          <a:p>
            <a:endParaRPr lang="en-GB" dirty="0">
              <a:solidFill>
                <a:schemeClr val="bg1"/>
              </a:solidFill>
            </a:endParaRPr>
          </a:p>
        </p:txBody>
      </p:sp>
      <p:sp>
        <p:nvSpPr>
          <p:cNvPr id="12" name="TextBox 11"/>
          <p:cNvSpPr txBox="1"/>
          <p:nvPr userDrawn="1"/>
        </p:nvSpPr>
        <p:spPr>
          <a:xfrm>
            <a:off x="474538" y="6604922"/>
            <a:ext cx="949165" cy="276999"/>
          </a:xfrm>
          <a:prstGeom prst="rect">
            <a:avLst/>
          </a:prstGeom>
          <a:noFill/>
        </p:spPr>
        <p:txBody>
          <a:bodyPr wrap="square" rtlCol="0">
            <a:spAutoFit/>
          </a:bodyPr>
          <a:lstStyle/>
          <a:p>
            <a:pPr algn="ctr"/>
            <a:r>
              <a:rPr lang="en-GB" sz="1200" dirty="0" smtClean="0">
                <a:solidFill>
                  <a:schemeClr val="bg1"/>
                </a:solidFill>
              </a:rPr>
              <a:t>Month</a:t>
            </a:r>
            <a:endParaRPr lang="en-GB" sz="1200" dirty="0">
              <a:solidFill>
                <a:schemeClr val="bg1"/>
              </a:solidFill>
            </a:endParaRPr>
          </a:p>
        </p:txBody>
      </p:sp>
      <p:sp>
        <p:nvSpPr>
          <p:cNvPr id="13" name="TextBox 12"/>
          <p:cNvSpPr txBox="1"/>
          <p:nvPr userDrawn="1"/>
        </p:nvSpPr>
        <p:spPr>
          <a:xfrm>
            <a:off x="1363579" y="6604924"/>
            <a:ext cx="531495" cy="276999"/>
          </a:xfrm>
          <a:prstGeom prst="rect">
            <a:avLst/>
          </a:prstGeom>
          <a:noFill/>
        </p:spPr>
        <p:txBody>
          <a:bodyPr wrap="square" rtlCol="0">
            <a:spAutoFit/>
          </a:bodyPr>
          <a:lstStyle/>
          <a:p>
            <a:pPr marL="0" algn="l" defTabSz="914400" rtl="0" eaLnBrk="1" latinLnBrk="0" hangingPunct="1"/>
            <a:r>
              <a:rPr lang="en-GB" sz="1200" kern="1200" dirty="0" smtClean="0">
                <a:solidFill>
                  <a:schemeClr val="bg1"/>
                </a:solidFill>
                <a:latin typeface="+mn-lt"/>
                <a:ea typeface="+mn-ea"/>
                <a:cs typeface="+mn-cs"/>
              </a:rPr>
              <a:t>2015</a:t>
            </a:r>
            <a:endParaRPr lang="en-GB" sz="1200" kern="1200" dirty="0">
              <a:solidFill>
                <a:schemeClr val="bg1"/>
              </a:solidFill>
              <a:latin typeface="+mn-lt"/>
              <a:ea typeface="+mn-ea"/>
              <a:cs typeface="+mn-cs"/>
            </a:endParaRPr>
          </a:p>
        </p:txBody>
      </p:sp>
      <p:sp>
        <p:nvSpPr>
          <p:cNvPr id="14" name="TextBox 13"/>
          <p:cNvSpPr txBox="1"/>
          <p:nvPr userDrawn="1"/>
        </p:nvSpPr>
        <p:spPr>
          <a:xfrm>
            <a:off x="-52171" y="6604922"/>
            <a:ext cx="677813" cy="276999"/>
          </a:xfrm>
          <a:prstGeom prst="rect">
            <a:avLst/>
          </a:prstGeom>
          <a:noFill/>
        </p:spPr>
        <p:txBody>
          <a:bodyPr wrap="square" rtlCol="0">
            <a:spAutoFit/>
          </a:bodyPr>
          <a:lstStyle/>
          <a:p>
            <a:fld id="{0F6C66C0-1198-43F2-B192-0F422C59EAAA}" type="slidenum">
              <a:rPr lang="en-GB" sz="1200" smtClean="0">
                <a:solidFill>
                  <a:schemeClr val="bg1"/>
                </a:solidFill>
              </a:rPr>
              <a:t>‹#›</a:t>
            </a:fld>
            <a:r>
              <a:rPr lang="en-GB" sz="1200" dirty="0" smtClean="0">
                <a:solidFill>
                  <a:schemeClr val="bg1"/>
                </a:solidFill>
              </a:rPr>
              <a:t>/xx</a:t>
            </a:r>
            <a:endParaRPr lang="en-GB" sz="1200" dirty="0">
              <a:solidFill>
                <a:schemeClr val="bg1"/>
              </a:solidFill>
            </a:endParaRPr>
          </a:p>
        </p:txBody>
      </p:sp>
    </p:spTree>
    <p:extLst>
      <p:ext uri="{BB962C8B-B14F-4D97-AF65-F5344CB8AC3E}">
        <p14:creationId xmlns:p14="http://schemas.microsoft.com/office/powerpoint/2010/main" val="2240096642"/>
      </p:ext>
    </p:extLst>
  </p:cSld>
  <p:clrMap bg1="lt1" tx1="dk1" bg2="lt2" tx2="dk2" accent1="accent1" accent2="accent2" accent3="accent3" accent4="accent4" accent5="accent5" accent6="accent6" hlink="hlink" folHlink="folHlink"/>
  <p:sldLayoutIdLst>
    <p:sldLayoutId id="2147483687" r:id="rId1"/>
    <p:sldLayoutId id="2147483699" r:id="rId2"/>
    <p:sldLayoutId id="2147483700" r:id="rId3"/>
    <p:sldLayoutId id="2147483701" r:id="rId4"/>
    <p:sldLayoutId id="2147483693" r:id="rId5"/>
    <p:sldLayoutId id="2147483698" r:id="rId6"/>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Text Box 2"/>
          <p:cNvSpPr txBox="1">
            <a:spLocks noChangeArrowheads="1"/>
          </p:cNvSpPr>
          <p:nvPr userDrawn="1"/>
        </p:nvSpPr>
        <p:spPr bwMode="auto">
          <a:xfrm>
            <a:off x="10624454" y="6386000"/>
            <a:ext cx="1503255" cy="345000"/>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nSpc>
                <a:spcPct val="115000"/>
              </a:lnSpc>
              <a:spcAft>
                <a:spcPts val="1000"/>
              </a:spcAft>
            </a:pPr>
            <a:r>
              <a:rPr lang="en-GB" dirty="0">
                <a:solidFill>
                  <a:srgbClr val="404040"/>
                </a:solidFill>
                <a:ea typeface="Times New Roman" panose="02020603050405020304" pitchFamily="18" charset="0"/>
                <a:cs typeface="Times New Roman" panose="02020603050405020304" pitchFamily="18" charset="0"/>
              </a:rPr>
              <a:t>www.</a:t>
            </a:r>
            <a:r>
              <a:rPr lang="en-GB" dirty="0">
                <a:solidFill>
                  <a:srgbClr val="00B0F0"/>
                </a:solidFill>
                <a:ea typeface="Times New Roman" panose="02020603050405020304" pitchFamily="18" charset="0"/>
                <a:cs typeface="Times New Roman" panose="02020603050405020304" pitchFamily="18" charset="0"/>
              </a:rPr>
              <a:t>gwp.</a:t>
            </a:r>
            <a:r>
              <a:rPr lang="en-GB" dirty="0">
                <a:solidFill>
                  <a:srgbClr val="00B050"/>
                </a:solidFill>
                <a:ea typeface="Times New Roman" panose="02020603050405020304" pitchFamily="18" charset="0"/>
                <a:cs typeface="Times New Roman" panose="02020603050405020304" pitchFamily="18" charset="0"/>
              </a:rPr>
              <a:t>org</a:t>
            </a:r>
            <a:endParaRPr lang="en-GB" dirty="0">
              <a:solidFill>
                <a:prstClr val="black"/>
              </a:solidFill>
              <a:ea typeface="Times New Roman" panose="02020603050405020304" pitchFamily="18" charset="0"/>
              <a:cs typeface="Times New Roman" panose="02020603050405020304" pitchFamily="18" charset="0"/>
            </a:endParaRPr>
          </a:p>
        </p:txBody>
      </p:sp>
      <p:pic>
        <p:nvPicPr>
          <p:cNvPr id="4" name="Picture 3"/>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608168" y="548680"/>
            <a:ext cx="3791712" cy="871728"/>
          </a:xfrm>
          <a:prstGeom prst="rect">
            <a:avLst/>
          </a:prstGeom>
        </p:spPr>
      </p:pic>
      <p:sp>
        <p:nvSpPr>
          <p:cNvPr id="6" name="Rounded Rectangle 5"/>
          <p:cNvSpPr>
            <a:spLocks noChangeAspect="1"/>
          </p:cNvSpPr>
          <p:nvPr userDrawn="1"/>
        </p:nvSpPr>
        <p:spPr>
          <a:xfrm>
            <a:off x="4439817" y="1556792"/>
            <a:ext cx="7567534" cy="4680520"/>
          </a:xfrm>
          <a:prstGeom prst="round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Tree>
    <p:extLst>
      <p:ext uri="{BB962C8B-B14F-4D97-AF65-F5344CB8AC3E}">
        <p14:creationId xmlns:p14="http://schemas.microsoft.com/office/powerpoint/2010/main" val="49027792"/>
      </p:ext>
    </p:extLst>
  </p:cSld>
  <p:clrMap bg1="lt1" tx1="dk1" bg2="lt2" tx2="dk2" accent1="accent1" accent2="accent2" accent3="accent3" accent4="accent4" accent5="accent5" accent6="accent6" hlink="hlink" folHlink="folHlink"/>
  <p:sldLayoutIdLst>
    <p:sldLayoutId id="2147483684" r:id="rId1"/>
    <p:sldLayoutId id="2147483702" r:id="rId2"/>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610" y="1267612"/>
            <a:ext cx="11233248" cy="4585871"/>
          </a:xfrm>
          <a:prstGeom prst="rect">
            <a:avLst/>
          </a:prstGeom>
        </p:spPr>
        <p:txBody>
          <a:bodyPr wrap="square">
            <a:spAutoFit/>
          </a:bodyPr>
          <a:lstStyle/>
          <a:p>
            <a:pPr marL="342900" indent="-342900">
              <a:buFont typeface="Arial" panose="020B0604020202020204" pitchFamily="34" charset="0"/>
              <a:buChar char="•"/>
              <a:defRPr/>
            </a:pPr>
            <a:r>
              <a:rPr lang="en-GB" sz="1600" dirty="0" smtClean="0"/>
              <a:t>There </a:t>
            </a:r>
            <a:r>
              <a:rPr lang="en-GB" sz="1600" dirty="0"/>
              <a:t>are two alternative cover slides within this template (one featuring a photo, the other without a photo</a:t>
            </a:r>
            <a:r>
              <a:rPr lang="en-GB" sz="1600" dirty="0" smtClean="0"/>
              <a:t>). Choose the one you wish to use. Then simply delete the other (by </a:t>
            </a:r>
            <a:r>
              <a:rPr lang="en-GB" sz="1600" dirty="0"/>
              <a:t>right-clicking on the slide within the view panel on the left-hand side and clicking ‘Delete Slide</a:t>
            </a:r>
            <a:r>
              <a:rPr lang="en-GB" sz="1600" dirty="0" smtClean="0"/>
              <a:t>’).</a:t>
            </a:r>
          </a:p>
          <a:p>
            <a:pPr marL="342900" indent="-342900">
              <a:buFont typeface="Arial" panose="020B0604020202020204" pitchFamily="34" charset="0"/>
              <a:buChar char="•"/>
              <a:defRPr/>
            </a:pPr>
            <a:endParaRPr lang="en-GB" sz="1600" dirty="0">
              <a:latin typeface="Calibri" panose="020F0502020204030204" pitchFamily="34" charset="0"/>
            </a:endParaRPr>
          </a:p>
          <a:p>
            <a:pPr marL="342900" indent="-342900">
              <a:buFont typeface="Arial" panose="020B0604020202020204" pitchFamily="34" charset="0"/>
              <a:buChar char="•"/>
              <a:defRPr/>
            </a:pPr>
            <a:r>
              <a:rPr lang="en-GB" sz="1600" dirty="0" smtClean="0"/>
              <a:t>If you want to change </a:t>
            </a:r>
            <a:r>
              <a:rPr lang="en-GB" sz="1600" dirty="0"/>
              <a:t>the picture, right-click on the picture and select ‘Change Picture’. Then click ‘Browse’ and navigate to where </a:t>
            </a:r>
            <a:r>
              <a:rPr lang="en-GB" sz="1600" dirty="0" smtClean="0"/>
              <a:t>your desired </a:t>
            </a:r>
            <a:r>
              <a:rPr lang="en-GB" sz="1600" dirty="0"/>
              <a:t>photo is saved, select the photo and click </a:t>
            </a:r>
            <a:r>
              <a:rPr lang="en-GB" sz="1600" dirty="0" smtClean="0"/>
              <a:t>‘</a:t>
            </a:r>
            <a:r>
              <a:rPr lang="en-GB" sz="1600" dirty="0"/>
              <a:t>O</a:t>
            </a:r>
            <a:r>
              <a:rPr lang="en-GB" sz="1600" dirty="0" smtClean="0"/>
              <a:t>pen</a:t>
            </a:r>
            <a:r>
              <a:rPr lang="en-GB" sz="1600" dirty="0"/>
              <a:t>’. The new picture will appear in the same location as the previous picture, with curved edges (it may need to be resized). </a:t>
            </a:r>
            <a:r>
              <a:rPr lang="en-GB" sz="1600" dirty="0" smtClean="0"/>
              <a:t>To </a:t>
            </a:r>
            <a:r>
              <a:rPr lang="en-GB" sz="1600" dirty="0"/>
              <a:t>curve the edges of a picture, select the picture and go to the ‘Format’ tab in the top menu bar. Then click ‘Crop’ and then ‘Crop to Shape’. Select the desired picture shape (‘rounded rectangle’ for curved edges, the shape name appears if you hold your cursor over the shape). </a:t>
            </a:r>
            <a:endParaRPr lang="en-GB" sz="1600" dirty="0" smtClean="0"/>
          </a:p>
          <a:p>
            <a:pPr marL="342900" indent="-342900">
              <a:buFont typeface="Arial" panose="020B0604020202020204" pitchFamily="34" charset="0"/>
              <a:buChar char="•"/>
              <a:defRPr/>
            </a:pPr>
            <a:endParaRPr lang="en-GB" sz="1600" dirty="0" smtClean="0"/>
          </a:p>
          <a:p>
            <a:pPr marL="342900" indent="-342900">
              <a:buFont typeface="Arial" panose="020B0604020202020204" pitchFamily="34" charset="0"/>
              <a:buChar char="•"/>
              <a:defRPr/>
            </a:pPr>
            <a:r>
              <a:rPr lang="en-GB" sz="1600" dirty="0"/>
              <a:t>There are several alternative slide formats within this template – choose the slide layout(s) that best suits your content and add your content into these template slides. To insert a new slide, click on the small arrow next to ‘New Slide’ in the top menu bar – you will then see the selection of template content and title slides. Simply click on the desired slide layout to add a new slide of that design to your presentation. </a:t>
            </a:r>
            <a:r>
              <a:rPr lang="en-GB" sz="1600" dirty="0" smtClean="0"/>
              <a:t>Delete </a:t>
            </a:r>
            <a:r>
              <a:rPr lang="en-GB" sz="1600" dirty="0"/>
              <a:t>the remaining slides that you do not wish to use by right-clicking on a slide within the view panel on the left-hand side and clicking ‘Delete Slide</a:t>
            </a:r>
            <a:r>
              <a:rPr lang="en-GB" sz="1600" dirty="0" smtClean="0"/>
              <a:t>’</a:t>
            </a:r>
            <a:r>
              <a:rPr lang="en-GB" sz="1600" dirty="0" smtClean="0">
                <a:latin typeface="Calibri" panose="020F0502020204030204" pitchFamily="34" charset="0"/>
              </a:rPr>
              <a:t>.</a:t>
            </a:r>
          </a:p>
          <a:p>
            <a:pPr>
              <a:defRPr/>
            </a:pPr>
            <a:endParaRPr lang="en-GB" sz="1600" dirty="0">
              <a:latin typeface="Calibri" panose="020F0502020204030204" pitchFamily="34" charset="0"/>
            </a:endParaRPr>
          </a:p>
          <a:p>
            <a:pPr marL="342900" indent="-342900">
              <a:buFont typeface="Arial" panose="020B0604020202020204" pitchFamily="34" charset="0"/>
              <a:buChar char="•"/>
              <a:defRPr/>
            </a:pPr>
            <a:endParaRPr lang="en-GB" sz="1600" dirty="0">
              <a:latin typeface="Calibri" panose="020F0502020204030204" pitchFamily="34" charset="0"/>
            </a:endParaRPr>
          </a:p>
          <a:p>
            <a:pPr marL="342900" indent="-342900">
              <a:buFont typeface="Arial" panose="020B0604020202020204" pitchFamily="34" charset="0"/>
              <a:buChar char="•"/>
              <a:defRPr/>
            </a:pPr>
            <a:endParaRPr lang="en-GB" sz="2000" dirty="0"/>
          </a:p>
        </p:txBody>
      </p:sp>
      <p:sp>
        <p:nvSpPr>
          <p:cNvPr id="2" name="TextBox 1"/>
          <p:cNvSpPr txBox="1"/>
          <p:nvPr/>
        </p:nvSpPr>
        <p:spPr>
          <a:xfrm>
            <a:off x="381610" y="296214"/>
            <a:ext cx="8839663" cy="523220"/>
          </a:xfrm>
          <a:prstGeom prst="rect">
            <a:avLst/>
          </a:prstGeom>
          <a:solidFill>
            <a:srgbClr val="FFFF00"/>
          </a:solidFill>
        </p:spPr>
        <p:txBody>
          <a:bodyPr wrap="square" rtlCol="0">
            <a:spAutoFit/>
          </a:bodyPr>
          <a:lstStyle/>
          <a:p>
            <a:r>
              <a:rPr lang="en-GB" sz="2800" dirty="0" smtClean="0">
                <a:latin typeface="+mj-lt"/>
              </a:rPr>
              <a:t>Instructions – please delete</a:t>
            </a:r>
            <a:endParaRPr lang="en-GB" sz="2800" dirty="0">
              <a:latin typeface="+mj-lt"/>
            </a:endParaRPr>
          </a:p>
        </p:txBody>
      </p:sp>
    </p:spTree>
    <p:extLst>
      <p:ext uri="{BB962C8B-B14F-4D97-AF65-F5344CB8AC3E}">
        <p14:creationId xmlns:p14="http://schemas.microsoft.com/office/powerpoint/2010/main" val="8495394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077510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610" y="867562"/>
            <a:ext cx="5598404" cy="7509748"/>
          </a:xfrm>
          <a:prstGeom prst="rect">
            <a:avLst/>
          </a:prstGeom>
        </p:spPr>
        <p:txBody>
          <a:bodyPr wrap="square">
            <a:spAutoFit/>
          </a:bodyPr>
          <a:lstStyle/>
          <a:p>
            <a:pPr>
              <a:defRPr/>
            </a:pPr>
            <a:r>
              <a:rPr lang="en-GB" sz="2000" b="1" dirty="0" smtClean="0"/>
              <a:t>Editing the footer</a:t>
            </a:r>
          </a:p>
          <a:p>
            <a:pPr marL="457200" indent="-457200">
              <a:buAutoNum type="arabicPeriod"/>
              <a:defRPr/>
            </a:pPr>
            <a:r>
              <a:rPr lang="en-GB" sz="1600" dirty="0" smtClean="0"/>
              <a:t>In the “View” tab, click “Slide Master” to enter the Master View.</a:t>
            </a:r>
          </a:p>
          <a:p>
            <a:pPr marL="457200" indent="-457200">
              <a:buAutoNum type="arabicPeriod"/>
              <a:defRPr/>
            </a:pPr>
            <a:endParaRPr lang="en-GB" sz="1600" dirty="0" smtClean="0"/>
          </a:p>
          <a:p>
            <a:pPr marL="457200" indent="-457200">
              <a:buAutoNum type="arabicPeriod"/>
              <a:defRPr/>
            </a:pPr>
            <a:endParaRPr lang="en-GB" dirty="0" smtClean="0"/>
          </a:p>
          <a:p>
            <a:pPr marL="457200" indent="-457200">
              <a:buFontTx/>
              <a:buAutoNum type="arabicPeriod"/>
              <a:defRPr/>
            </a:pPr>
            <a:r>
              <a:rPr lang="en-GB" sz="1600" dirty="0"/>
              <a:t>Select the first slide on the left side of the Master View, called “GWP Slide Master</a:t>
            </a:r>
            <a:r>
              <a:rPr lang="en-GB" sz="1600" dirty="0" smtClean="0"/>
              <a:t>”.</a:t>
            </a:r>
          </a:p>
          <a:p>
            <a:pPr marL="457200" indent="-457200">
              <a:buFontTx/>
              <a:buAutoNum type="arabicPeriod"/>
              <a:defRPr/>
            </a:pPr>
            <a:endParaRPr lang="en-GB" sz="1600" dirty="0" smtClean="0"/>
          </a:p>
          <a:p>
            <a:pPr marL="457200" indent="-457200">
              <a:buFontTx/>
              <a:buAutoNum type="arabicPeriod"/>
              <a:defRPr/>
            </a:pPr>
            <a:endParaRPr lang="en-GB" sz="1600" dirty="0" smtClean="0"/>
          </a:p>
          <a:p>
            <a:pPr marL="457200" indent="-457200">
              <a:buFontTx/>
              <a:buAutoNum type="arabicPeriod"/>
              <a:defRPr/>
            </a:pPr>
            <a:endParaRPr lang="en-GB" sz="1600" dirty="0"/>
          </a:p>
          <a:p>
            <a:pPr marL="457200" indent="-457200">
              <a:buFont typeface="+mj-lt"/>
              <a:buAutoNum type="arabicPeriod" startAt="3"/>
              <a:defRPr/>
            </a:pPr>
            <a:r>
              <a:rPr lang="en-GB" sz="1600" dirty="0" smtClean="0"/>
              <a:t>Click </a:t>
            </a:r>
            <a:r>
              <a:rPr lang="en-GB" sz="1600" dirty="0"/>
              <a:t>into the “Month”, “Year” and “Presentation Title” text boxes to set the footers for your whole presentation</a:t>
            </a:r>
            <a:r>
              <a:rPr lang="en-GB" sz="1600" dirty="0" smtClean="0"/>
              <a:t>.</a:t>
            </a:r>
          </a:p>
          <a:p>
            <a:pPr>
              <a:defRPr/>
            </a:pPr>
            <a:endParaRPr lang="en-GB" sz="1600" dirty="0" smtClean="0"/>
          </a:p>
          <a:p>
            <a:pPr marL="457200" indent="-457200">
              <a:buFont typeface="+mj-lt"/>
              <a:buAutoNum type="arabicPeriod" startAt="3"/>
              <a:defRPr/>
            </a:pPr>
            <a:endParaRPr lang="en-GB" sz="1600" dirty="0" smtClean="0"/>
          </a:p>
          <a:p>
            <a:pPr marL="457200" indent="-457200">
              <a:buFont typeface="+mj-lt"/>
              <a:buAutoNum type="arabicPeriod" startAt="3"/>
              <a:defRPr/>
            </a:pPr>
            <a:r>
              <a:rPr lang="en-GB" sz="1600" dirty="0"/>
              <a:t>When you have finished adding slides to your presentation, change “xx” in the bottom left to the total number of slides</a:t>
            </a:r>
            <a:r>
              <a:rPr lang="en-GB" sz="1600" dirty="0" smtClean="0"/>
              <a:t>.</a:t>
            </a:r>
          </a:p>
          <a:p>
            <a:pPr marL="457200" indent="-457200">
              <a:buFont typeface="+mj-lt"/>
              <a:buAutoNum type="arabicPeriod" startAt="3"/>
              <a:defRPr/>
            </a:pPr>
            <a:endParaRPr lang="en-GB" sz="1600" dirty="0" smtClean="0"/>
          </a:p>
          <a:p>
            <a:pPr marL="457200" indent="-457200">
              <a:buFont typeface="+mj-lt"/>
              <a:buAutoNum type="arabicPeriod" startAt="3"/>
              <a:defRPr/>
            </a:pPr>
            <a:endParaRPr lang="en-GB" sz="1600" dirty="0" smtClean="0"/>
          </a:p>
          <a:p>
            <a:pPr marL="457200" indent="-457200">
              <a:buFont typeface="+mj-lt"/>
              <a:buAutoNum type="arabicPeriod" startAt="3"/>
              <a:defRPr/>
            </a:pPr>
            <a:r>
              <a:rPr lang="en-GB" sz="1600" dirty="0" smtClean="0"/>
              <a:t>Click </a:t>
            </a:r>
            <a:r>
              <a:rPr lang="en-GB" sz="1600" dirty="0"/>
              <a:t>“Close Master View” in the “Slide Master” tab to exit the </a:t>
            </a:r>
            <a:r>
              <a:rPr lang="en-GB" sz="1600"/>
              <a:t>Master </a:t>
            </a:r>
            <a:r>
              <a:rPr lang="en-GB" sz="1600" smtClean="0"/>
              <a:t>View</a:t>
            </a:r>
            <a:r>
              <a:rPr lang="en-GB" sz="1600" dirty="0"/>
              <a:t>.</a:t>
            </a:r>
          </a:p>
          <a:p>
            <a:pPr marL="457200" indent="-457200">
              <a:buFont typeface="+mj-lt"/>
              <a:buAutoNum type="arabicPeriod" startAt="3"/>
              <a:defRPr/>
            </a:pPr>
            <a:endParaRPr lang="en-GB" sz="2000" dirty="0"/>
          </a:p>
          <a:p>
            <a:pPr marL="457200" indent="-457200">
              <a:buFont typeface="+mj-lt"/>
              <a:buAutoNum type="arabicPeriod" startAt="3"/>
              <a:defRPr/>
            </a:pPr>
            <a:endParaRPr lang="en-GB" sz="2000" dirty="0" smtClean="0"/>
          </a:p>
          <a:p>
            <a:pPr marL="457200" indent="-457200">
              <a:buFont typeface="+mj-lt"/>
              <a:buAutoNum type="arabicPeriod" startAt="3"/>
              <a:defRPr/>
            </a:pPr>
            <a:endParaRPr lang="en-GB" sz="2000" dirty="0"/>
          </a:p>
          <a:p>
            <a:pPr marL="457200" indent="-457200">
              <a:buFont typeface="+mj-lt"/>
              <a:buAutoNum type="arabicPeriod" startAt="3"/>
              <a:defRPr/>
            </a:pPr>
            <a:endParaRPr lang="en-GB" sz="2000" dirty="0" smtClean="0"/>
          </a:p>
          <a:p>
            <a:pPr marL="457200" indent="-457200">
              <a:buFont typeface="+mj-lt"/>
              <a:buAutoNum type="arabicPeriod" startAt="3"/>
              <a:defRPr/>
            </a:pPr>
            <a:endParaRPr lang="en-GB" sz="2000" dirty="0"/>
          </a:p>
          <a:p>
            <a:pPr marL="457200" indent="-457200">
              <a:buFont typeface="+mj-lt"/>
              <a:buAutoNum type="arabicPeriod" startAt="3"/>
              <a:defRPr/>
            </a:pPr>
            <a:endParaRPr lang="en-GB" sz="2000" dirty="0" smtClean="0"/>
          </a:p>
          <a:p>
            <a:pPr>
              <a:defRPr/>
            </a:pPr>
            <a:endParaRPr lang="en-GB" sz="2000" dirty="0" smtClean="0"/>
          </a:p>
        </p:txBody>
      </p:sp>
      <p:sp>
        <p:nvSpPr>
          <p:cNvPr id="2" name="TextBox 1"/>
          <p:cNvSpPr txBox="1"/>
          <p:nvPr/>
        </p:nvSpPr>
        <p:spPr>
          <a:xfrm>
            <a:off x="381610" y="296214"/>
            <a:ext cx="8839663" cy="523220"/>
          </a:xfrm>
          <a:prstGeom prst="rect">
            <a:avLst/>
          </a:prstGeom>
          <a:solidFill>
            <a:srgbClr val="FFFF00"/>
          </a:solidFill>
        </p:spPr>
        <p:txBody>
          <a:bodyPr wrap="square" rtlCol="0">
            <a:spAutoFit/>
          </a:bodyPr>
          <a:lstStyle/>
          <a:p>
            <a:r>
              <a:rPr lang="en-GB" sz="2800" dirty="0" smtClean="0">
                <a:latin typeface="+mj-lt"/>
              </a:rPr>
              <a:t>Instructions – please delete</a:t>
            </a:r>
            <a:endParaRPr lang="en-GB" sz="2800" dirty="0">
              <a:latin typeface="+mj-lt"/>
            </a:endParaRPr>
          </a:p>
        </p:txBody>
      </p:sp>
      <p:sp>
        <p:nvSpPr>
          <p:cNvPr id="15" name="Rectangle 14"/>
          <p:cNvSpPr/>
          <p:nvPr/>
        </p:nvSpPr>
        <p:spPr>
          <a:xfrm>
            <a:off x="6077053" y="867562"/>
            <a:ext cx="5526925" cy="3785652"/>
          </a:xfrm>
          <a:prstGeom prst="rect">
            <a:avLst/>
          </a:prstGeom>
        </p:spPr>
        <p:txBody>
          <a:bodyPr wrap="square">
            <a:spAutoFit/>
          </a:bodyPr>
          <a:lstStyle/>
          <a:p>
            <a:pPr marL="457200" indent="-457200">
              <a:buAutoNum type="arabicPeriod"/>
              <a:defRPr/>
            </a:pPr>
            <a:endParaRPr lang="en-GB" sz="2000" dirty="0" smtClean="0"/>
          </a:p>
          <a:p>
            <a:pPr marL="457200" indent="-457200">
              <a:buFont typeface="+mj-lt"/>
              <a:buAutoNum type="arabicPeriod" startAt="2"/>
              <a:defRPr/>
            </a:pPr>
            <a:endParaRPr lang="en-GB" sz="2000" dirty="0" smtClean="0"/>
          </a:p>
          <a:p>
            <a:pPr marL="457200" indent="-457200">
              <a:buAutoNum type="arabicPeriod" startAt="2"/>
              <a:defRPr/>
            </a:pPr>
            <a:endParaRPr lang="en-GB" sz="2000" dirty="0" smtClean="0"/>
          </a:p>
          <a:p>
            <a:pPr marL="457200" indent="-457200">
              <a:buAutoNum type="arabicPeriod" startAt="2"/>
              <a:defRPr/>
            </a:pPr>
            <a:endParaRPr lang="en-GB" sz="2000" dirty="0"/>
          </a:p>
          <a:p>
            <a:pPr marL="457200" indent="-457200">
              <a:buAutoNum type="arabicPeriod" startAt="2"/>
              <a:defRPr/>
            </a:pPr>
            <a:endParaRPr lang="en-GB" sz="2000" dirty="0" smtClean="0"/>
          </a:p>
          <a:p>
            <a:pPr marL="457200" indent="-457200">
              <a:buAutoNum type="arabicPeriod" startAt="2"/>
              <a:defRPr/>
            </a:pPr>
            <a:endParaRPr lang="en-GB" sz="2000" dirty="0"/>
          </a:p>
          <a:p>
            <a:pPr>
              <a:defRPr/>
            </a:pPr>
            <a:endParaRPr lang="en-GB" sz="2000" dirty="0" smtClean="0"/>
          </a:p>
          <a:p>
            <a:pPr>
              <a:defRPr/>
            </a:pPr>
            <a:endParaRPr lang="en-GB" sz="2000" dirty="0"/>
          </a:p>
          <a:p>
            <a:pPr>
              <a:defRPr/>
            </a:pPr>
            <a:endParaRPr lang="en-GB" sz="2000" dirty="0" smtClean="0"/>
          </a:p>
          <a:p>
            <a:pPr>
              <a:defRPr/>
            </a:pPr>
            <a:endParaRPr lang="en-GB" sz="2000" dirty="0" smtClean="0"/>
          </a:p>
          <a:p>
            <a:pPr>
              <a:defRPr/>
            </a:pPr>
            <a:endParaRPr lang="en-GB" sz="2000" dirty="0"/>
          </a:p>
          <a:p>
            <a:pPr>
              <a:defRPr/>
            </a:pPr>
            <a:endParaRPr lang="en-GB" sz="2000" dirty="0"/>
          </a:p>
        </p:txBody>
      </p:sp>
      <p:pic>
        <p:nvPicPr>
          <p:cNvPr id="22" name="Picture 21"/>
          <p:cNvPicPr>
            <a:picLocks noChangeAspect="1"/>
          </p:cNvPicPr>
          <p:nvPr/>
        </p:nvPicPr>
        <p:blipFill rotWithShape="1">
          <a:blip r:embed="rId2">
            <a:extLst>
              <a:ext uri="{28A0092B-C50C-407E-A947-70E740481C1C}">
                <a14:useLocalDpi xmlns:a14="http://schemas.microsoft.com/office/drawing/2010/main" val="0"/>
              </a:ext>
            </a:extLst>
          </a:blip>
          <a:srcRect r="9392" b="31900"/>
          <a:stretch/>
        </p:blipFill>
        <p:spPr>
          <a:xfrm>
            <a:off x="7936192" y="970724"/>
            <a:ext cx="4196088" cy="1334870"/>
          </a:xfrm>
          <a:prstGeom prst="rect">
            <a:avLst/>
          </a:prstGeom>
          <a:ln>
            <a:solidFill>
              <a:schemeClr val="tx1"/>
            </a:solidFill>
          </a:ln>
        </p:spPr>
      </p:pic>
      <p:pic>
        <p:nvPicPr>
          <p:cNvPr id="23" name="Picture 22"/>
          <p:cNvPicPr>
            <a:picLocks noChangeAspect="1"/>
          </p:cNvPicPr>
          <p:nvPr/>
        </p:nvPicPr>
        <p:blipFill rotWithShape="1">
          <a:blip r:embed="rId3">
            <a:extLst>
              <a:ext uri="{28A0092B-C50C-407E-A947-70E740481C1C}">
                <a14:useLocalDpi xmlns:a14="http://schemas.microsoft.com/office/drawing/2010/main" val="0"/>
              </a:ext>
            </a:extLst>
          </a:blip>
          <a:srcRect r="10924" b="16036"/>
          <a:stretch/>
        </p:blipFill>
        <p:spPr>
          <a:xfrm>
            <a:off x="6042171" y="1718490"/>
            <a:ext cx="1737631" cy="1694935"/>
          </a:xfrm>
          <a:prstGeom prst="rect">
            <a:avLst/>
          </a:prstGeom>
          <a:ln>
            <a:solidFill>
              <a:schemeClr val="tx1"/>
            </a:solidFill>
          </a:ln>
        </p:spPr>
      </p:pic>
      <p:pic>
        <p:nvPicPr>
          <p:cNvPr id="5" name="Picture 4"/>
          <p:cNvPicPr>
            <a:picLocks noChangeAspect="1"/>
          </p:cNvPicPr>
          <p:nvPr/>
        </p:nvPicPr>
        <p:blipFill rotWithShape="1">
          <a:blip r:embed="rId4"/>
          <a:srcRect l="3787" t="7880" r="16708" b="16473"/>
          <a:stretch/>
        </p:blipFill>
        <p:spPr>
          <a:xfrm>
            <a:off x="7530814" y="5436549"/>
            <a:ext cx="3609048" cy="940348"/>
          </a:xfrm>
          <a:prstGeom prst="rect">
            <a:avLst/>
          </a:prstGeom>
          <a:ln>
            <a:solidFill>
              <a:schemeClr val="tx1"/>
            </a:solidFill>
          </a:ln>
        </p:spPr>
      </p:pic>
      <p:cxnSp>
        <p:nvCxnSpPr>
          <p:cNvPr id="7" name="Straight Arrow Connector 6"/>
          <p:cNvCxnSpPr/>
          <p:nvPr/>
        </p:nvCxnSpPr>
        <p:spPr>
          <a:xfrm>
            <a:off x="5819312" y="1335186"/>
            <a:ext cx="2021870" cy="80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5373151" y="2558268"/>
            <a:ext cx="547512" cy="34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5392361" y="3659511"/>
            <a:ext cx="402675" cy="1853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5920663" y="4789951"/>
            <a:ext cx="1520399" cy="144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5795036" y="5677378"/>
            <a:ext cx="1560624" cy="598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24" name="Picture 23"/>
          <p:cNvPicPr>
            <a:picLocks noChangeAspect="1"/>
          </p:cNvPicPr>
          <p:nvPr/>
        </p:nvPicPr>
        <p:blipFill>
          <a:blip r:embed="rId5"/>
          <a:stretch>
            <a:fillRect/>
          </a:stretch>
        </p:blipFill>
        <p:spPr>
          <a:xfrm>
            <a:off x="7522153" y="4534864"/>
            <a:ext cx="1759411" cy="745400"/>
          </a:xfrm>
          <a:prstGeom prst="rect">
            <a:avLst/>
          </a:prstGeom>
          <a:ln>
            <a:solidFill>
              <a:schemeClr val="tx1"/>
            </a:solidFill>
          </a:ln>
        </p:spPr>
      </p:pic>
      <p:pic>
        <p:nvPicPr>
          <p:cNvPr id="25" name="Picture 24"/>
          <p:cNvPicPr>
            <a:picLocks noChangeAspect="1"/>
          </p:cNvPicPr>
          <p:nvPr/>
        </p:nvPicPr>
        <p:blipFill>
          <a:blip r:embed="rId6"/>
          <a:stretch>
            <a:fillRect/>
          </a:stretch>
        </p:blipFill>
        <p:spPr>
          <a:xfrm>
            <a:off x="5920663" y="3659511"/>
            <a:ext cx="6211617" cy="663950"/>
          </a:xfrm>
          <a:prstGeom prst="rect">
            <a:avLst/>
          </a:prstGeom>
          <a:ln>
            <a:solidFill>
              <a:schemeClr val="tx1"/>
            </a:solidFill>
          </a:ln>
        </p:spPr>
      </p:pic>
    </p:spTree>
    <p:extLst>
      <p:ext uri="{BB962C8B-B14F-4D97-AF65-F5344CB8AC3E}">
        <p14:creationId xmlns:p14="http://schemas.microsoft.com/office/powerpoint/2010/main" val="36195573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sz="quarter" idx="10"/>
          </p:nvPr>
        </p:nvSpPr>
        <p:spPr/>
        <p:txBody>
          <a:bodyPr/>
          <a:lstStyle/>
          <a:p>
            <a:endParaRPr lang="en-GB" dirty="0"/>
          </a:p>
        </p:txBody>
      </p:sp>
      <p:sp>
        <p:nvSpPr>
          <p:cNvPr id="11" name="Content Placeholder 10"/>
          <p:cNvSpPr>
            <a:spLocks noGrp="1"/>
          </p:cNvSpPr>
          <p:nvPr>
            <p:ph sz="quarter" idx="12"/>
          </p:nvPr>
        </p:nvSpPr>
        <p:spPr/>
        <p:txBody>
          <a:bodyPr/>
          <a:lstStyle/>
          <a:p>
            <a:endParaRPr lang="en-GB" dirty="0"/>
          </a:p>
        </p:txBody>
      </p:sp>
    </p:spTree>
    <p:extLst>
      <p:ext uri="{BB962C8B-B14F-4D97-AF65-F5344CB8AC3E}">
        <p14:creationId xmlns:p14="http://schemas.microsoft.com/office/powerpoint/2010/main" val="4661535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p:cNvPicPr>
            <a:picLocks noGrp="1" noChangeAspect="1"/>
          </p:cNvPicPr>
          <p:nvPr>
            <p:ph type="pic" sz="quarter" idx="16"/>
          </p:nvPr>
        </p:nvPicPr>
        <p:blipFill>
          <a:blip r:embed="rId2">
            <a:extLst>
              <a:ext uri="{28A0092B-C50C-407E-A947-70E740481C1C}">
                <a14:useLocalDpi xmlns:a14="http://schemas.microsoft.com/office/drawing/2010/main" val="0"/>
              </a:ext>
            </a:extLst>
          </a:blip>
          <a:srcRect t="27968" b="27968"/>
          <a:stretch>
            <a:fillRect/>
          </a:stretch>
        </p:blipFill>
        <p:spPr/>
      </p:pic>
      <p:sp>
        <p:nvSpPr>
          <p:cNvPr id="3" name="Content Placeholder 2"/>
          <p:cNvSpPr>
            <a:spLocks noGrp="1"/>
          </p:cNvSpPr>
          <p:nvPr>
            <p:ph sz="quarter" idx="11"/>
          </p:nvPr>
        </p:nvSpPr>
        <p:spPr/>
        <p:txBody>
          <a:bodyPr/>
          <a:lstStyle/>
          <a:p>
            <a:endParaRPr lang="en-GB"/>
          </a:p>
        </p:txBody>
      </p:sp>
      <p:sp>
        <p:nvSpPr>
          <p:cNvPr id="4" name="Content Placeholder 3"/>
          <p:cNvSpPr>
            <a:spLocks noGrp="1"/>
          </p:cNvSpPr>
          <p:nvPr>
            <p:ph sz="quarter" idx="12"/>
          </p:nvPr>
        </p:nvSpPr>
        <p:spPr/>
        <p:txBody>
          <a:bodyPr/>
          <a:lstStyle/>
          <a:p>
            <a:endParaRPr lang="en-GB"/>
          </a:p>
        </p:txBody>
      </p:sp>
    </p:spTree>
    <p:extLst>
      <p:ext uri="{BB962C8B-B14F-4D97-AF65-F5344CB8AC3E}">
        <p14:creationId xmlns:p14="http://schemas.microsoft.com/office/powerpoint/2010/main" val="20024446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4"/>
          </p:nvPr>
        </p:nvSpPr>
        <p:spPr>
          <a:xfrm>
            <a:off x="2047875" y="1588168"/>
            <a:ext cx="8115300" cy="977232"/>
          </a:xfrm>
        </p:spPr>
        <p:txBody>
          <a:bodyPr/>
          <a:lstStyle/>
          <a:p>
            <a:endParaRPr lang="en-GB" dirty="0"/>
          </a:p>
        </p:txBody>
      </p:sp>
      <p:sp>
        <p:nvSpPr>
          <p:cNvPr id="3" name="Content Placeholder 2"/>
          <p:cNvSpPr>
            <a:spLocks noGrp="1"/>
          </p:cNvSpPr>
          <p:nvPr>
            <p:ph idx="1"/>
          </p:nvPr>
        </p:nvSpPr>
        <p:spPr/>
        <p:txBody>
          <a:bodyPr/>
          <a:lstStyle/>
          <a:p>
            <a:endParaRPr lang="en-GB" dirty="0"/>
          </a:p>
        </p:txBody>
      </p:sp>
      <p:sp>
        <p:nvSpPr>
          <p:cNvPr id="4" name="Text Placeholder 3"/>
          <p:cNvSpPr>
            <a:spLocks noGrp="1"/>
          </p:cNvSpPr>
          <p:nvPr>
            <p:ph type="body" sz="quarter" idx="17"/>
          </p:nvPr>
        </p:nvSpPr>
        <p:spPr/>
        <p:txBody>
          <a:bodyPr/>
          <a:lstStyle/>
          <a:p>
            <a:endParaRPr lang="en-GB" dirty="0"/>
          </a:p>
        </p:txBody>
      </p:sp>
    </p:spTree>
    <p:extLst>
      <p:ext uri="{BB962C8B-B14F-4D97-AF65-F5344CB8AC3E}">
        <p14:creationId xmlns:p14="http://schemas.microsoft.com/office/powerpoint/2010/main" val="21684367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endParaRPr lang="en-GB"/>
          </a:p>
        </p:txBody>
      </p:sp>
      <p:sp>
        <p:nvSpPr>
          <p:cNvPr id="3" name="Text Placeholder 2"/>
          <p:cNvSpPr>
            <a:spLocks noGrp="1"/>
          </p:cNvSpPr>
          <p:nvPr>
            <p:ph type="body" sz="quarter" idx="12"/>
          </p:nvPr>
        </p:nvSpPr>
        <p:spPr/>
        <p:txBody>
          <a:bodyPr/>
          <a:lstStyle/>
          <a:p>
            <a:endParaRPr lang="en-GB"/>
          </a:p>
        </p:txBody>
      </p:sp>
      <p:pic>
        <p:nvPicPr>
          <p:cNvPr id="6" name="Picture Placeholder 5"/>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150" b="150"/>
          <a:stretch>
            <a:fillRect/>
          </a:stretch>
        </p:blipFill>
        <p:spPr/>
      </p:pic>
      <p:pic>
        <p:nvPicPr>
          <p:cNvPr id="7" name="Picture Placeholder 6"/>
          <p:cNvPicPr>
            <a:picLocks noGrp="1" noChangeAspect="1"/>
          </p:cNvPicPr>
          <p:nvPr>
            <p:ph type="pic" sz="quarter" idx="14"/>
          </p:nvPr>
        </p:nvPicPr>
        <p:blipFill>
          <a:blip r:embed="rId3">
            <a:extLst>
              <a:ext uri="{28A0092B-C50C-407E-A947-70E740481C1C}">
                <a14:useLocalDpi xmlns:a14="http://schemas.microsoft.com/office/drawing/2010/main" val="0"/>
              </a:ext>
            </a:extLst>
          </a:blip>
          <a:srcRect l="441" r="441"/>
          <a:stretch>
            <a:fillRect/>
          </a:stretch>
        </p:blipFill>
        <p:spPr/>
      </p:pic>
    </p:spTree>
    <p:extLst>
      <p:ext uri="{BB962C8B-B14F-4D97-AF65-F5344CB8AC3E}">
        <p14:creationId xmlns:p14="http://schemas.microsoft.com/office/powerpoint/2010/main" val="15219776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7"/>
          </p:nvPr>
        </p:nvSpPr>
        <p:spPr/>
        <p:txBody>
          <a:bodyPr/>
          <a:lstStyle/>
          <a:p>
            <a:endParaRPr lang="en-GB"/>
          </a:p>
        </p:txBody>
      </p:sp>
      <p:sp>
        <p:nvSpPr>
          <p:cNvPr id="3" name="Content Placeholder 2"/>
          <p:cNvSpPr>
            <a:spLocks noGrp="1"/>
          </p:cNvSpPr>
          <p:nvPr>
            <p:ph sz="half" idx="18"/>
          </p:nvPr>
        </p:nvSpPr>
        <p:spPr/>
        <p:txBody>
          <a:bodyPr/>
          <a:lstStyle/>
          <a:p>
            <a:endParaRPr lang="en-GB"/>
          </a:p>
        </p:txBody>
      </p:sp>
      <p:sp>
        <p:nvSpPr>
          <p:cNvPr id="4" name="Content Placeholder 3"/>
          <p:cNvSpPr>
            <a:spLocks noGrp="1"/>
          </p:cNvSpPr>
          <p:nvPr>
            <p:ph sz="half" idx="19"/>
          </p:nvPr>
        </p:nvSpPr>
        <p:spPr/>
        <p:txBody>
          <a:bodyPr/>
          <a:lstStyle/>
          <a:p>
            <a:endParaRPr lang="en-GB"/>
          </a:p>
        </p:txBody>
      </p:sp>
    </p:spTree>
    <p:extLst>
      <p:ext uri="{BB962C8B-B14F-4D97-AF65-F5344CB8AC3E}">
        <p14:creationId xmlns:p14="http://schemas.microsoft.com/office/powerpoint/2010/main" val="13721638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GB"/>
          </a:p>
        </p:txBody>
      </p:sp>
      <p:sp>
        <p:nvSpPr>
          <p:cNvPr id="3" name="Text Placeholder 2"/>
          <p:cNvSpPr>
            <a:spLocks noGrp="1"/>
          </p:cNvSpPr>
          <p:nvPr>
            <p:ph type="body" sz="quarter" idx="17"/>
          </p:nvPr>
        </p:nvSpPr>
        <p:spPr/>
        <p:txBody>
          <a:bodyPr/>
          <a:lstStyle/>
          <a:p>
            <a:endParaRPr lang="en-GB"/>
          </a:p>
        </p:txBody>
      </p:sp>
    </p:spTree>
    <p:extLst>
      <p:ext uri="{BB962C8B-B14F-4D97-AF65-F5344CB8AC3E}">
        <p14:creationId xmlns:p14="http://schemas.microsoft.com/office/powerpoint/2010/main" val="5719191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7"/>
          </p:nvPr>
        </p:nvSpPr>
        <p:spPr/>
        <p:txBody>
          <a:bodyPr/>
          <a:lstStyle/>
          <a:p>
            <a:endParaRPr lang="en-GB"/>
          </a:p>
        </p:txBody>
      </p:sp>
    </p:spTree>
    <p:extLst>
      <p:ext uri="{BB962C8B-B14F-4D97-AF65-F5344CB8AC3E}">
        <p14:creationId xmlns:p14="http://schemas.microsoft.com/office/powerpoint/2010/main" val="379065696"/>
      </p:ext>
    </p:extLst>
  </p:cSld>
  <p:clrMapOvr>
    <a:masterClrMapping/>
  </p:clrMapOvr>
</p:sld>
</file>

<file path=ppt/theme/theme1.xml><?xml version="1.0" encoding="utf-8"?>
<a:theme xmlns:a="http://schemas.openxmlformats.org/drawingml/2006/main" name="GWP">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765_GWP_PP_v11" id="{DF03CAE9-0623-4EBE-A3B8-6D7BBCC77FB2}" vid="{158CBE77-4295-4B2A-AC1A-E838285421C7}"/>
    </a:ext>
  </a:extLst>
</a:theme>
</file>

<file path=ppt/theme/theme2.xml><?xml version="1.0" encoding="utf-8"?>
<a:theme xmlns:a="http://schemas.openxmlformats.org/drawingml/2006/main" name="GWP Title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765_GWP_PP_v11" id="{DF03CAE9-0623-4EBE-A3B8-6D7BBCC77FB2}" vid="{CD7DC75F-4A44-491D-9B13-A0479A8FDA35}"/>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Back to Office Report (BTOR)" ma:contentTypeID="0x01010032BEC331B2C05C4C9BE68FA7F63CD91200F250C752511B0649B7064D677C4C1735" ma:contentTypeVersion="7" ma:contentTypeDescription="" ma:contentTypeScope="" ma:versionID="b9ea102f579e53832094e25d54fcbe37">
  <xsd:schema xmlns:xsd="http://www.w3.org/2001/XMLSchema" xmlns:xs="http://www.w3.org/2001/XMLSchema" xmlns:p="http://schemas.microsoft.com/office/2006/metadata/properties" xmlns:ns2="727cbe8a-7506-46c7-91b8-16d71a34f108" xmlns:ns3="a49db6b1-bbac-4ce4-b5ca-5060610f50a5" targetNamespace="http://schemas.microsoft.com/office/2006/metadata/properties" ma:root="true" ma:fieldsID="af3b1a6aa8ce6a052c9d0d17c6fc9b1d" ns2:_="" ns3:_="">
    <xsd:import namespace="727cbe8a-7506-46c7-91b8-16d71a34f108"/>
    <xsd:import namespace="a49db6b1-bbac-4ce4-b5ca-5060610f50a5"/>
    <xsd:element name="properties">
      <xsd:complexType>
        <xsd:sequence>
          <xsd:element name="documentManagement">
            <xsd:complexType>
              <xsd:all>
                <xsd:element ref="ns2:SharingHintHash" minOccurs="0"/>
                <xsd:element ref="ns3:Main_x0020_Header" minOccurs="0"/>
                <xsd:element ref="ns3:Sub_x0020_Head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27cbe8a-7506-46c7-91b8-16d71a34f108" elementFormDefault="qualified">
    <xsd:import namespace="http://schemas.microsoft.com/office/2006/documentManagement/types"/>
    <xsd:import namespace="http://schemas.microsoft.com/office/infopath/2007/PartnerControls"/>
    <xsd:element name="SharingHintHash" ma:index="8" nillable="true" ma:displayName="Sharing Hint Hash"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49db6b1-bbac-4ce4-b5ca-5060610f50a5" elementFormDefault="qualified">
    <xsd:import namespace="http://schemas.microsoft.com/office/2006/documentManagement/types"/>
    <xsd:import namespace="http://schemas.microsoft.com/office/infopath/2007/PartnerControls"/>
    <xsd:element name="Main_x0020_Header" ma:index="9" nillable="true" ma:displayName="Main Header" ma:format="Dropdown" ma:internalName="Main_x0020_Header">
      <xsd:simpleType>
        <xsd:restriction base="dms:Choice">
          <xsd:enumeration value="Human Resources"/>
          <xsd:enumeration value="Internal Meetings"/>
          <xsd:enumeration value="Presentations, reports, letters &amp; invitations"/>
          <xsd:enumeration value="Travel"/>
        </xsd:restriction>
      </xsd:simpleType>
    </xsd:element>
    <xsd:element name="Sub_x0020_Header" ma:index="10" nillable="true" ma:displayName="Sub Header" ma:format="Dropdown" ma:internalName="Sub_x0020_Header">
      <xsd:simpleType>
        <xsd:restriction base="dms:Choice">
          <xsd:enumeration value="Interns, consultants, hourly staff"/>
          <xsd:enumeration value="Staff"/>
          <xsd:enumeration value="GWP Visual Bran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ub_x0020_Header xmlns="a49db6b1-bbac-4ce4-b5ca-5060610f50a5" xsi:nil="true"/>
    <Main_x0020_Header xmlns="a49db6b1-bbac-4ce4-b5ca-5060610f50a5">Presentations, reports, letters &amp; invitations</Main_x0020_Header>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2C69AFD-68F7-43D7-9461-9EF6EC7783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27cbe8a-7506-46c7-91b8-16d71a34f108"/>
    <ds:schemaRef ds:uri="a49db6b1-bbac-4ce4-b5ca-5060610f50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0B70447-B59C-4D7D-B21D-ABFA01131C38}">
  <ds:schemaRefs>
    <ds:schemaRef ds:uri="http://schemas.microsoft.com/office/infopath/2007/PartnerControls"/>
    <ds:schemaRef ds:uri="http://schemas.microsoft.com/office/2006/metadata/properties"/>
    <ds:schemaRef ds:uri="727cbe8a-7506-46c7-91b8-16d71a34f108"/>
    <ds:schemaRef ds:uri="http://purl.org/dc/terms/"/>
    <ds:schemaRef ds:uri="http://purl.org/dc/elements/1.1/"/>
    <ds:schemaRef ds:uri="http://schemas.microsoft.com/office/2006/documentManagement/types"/>
    <ds:schemaRef ds:uri="http://www.w3.org/XML/1998/namespace"/>
    <ds:schemaRef ds:uri="http://schemas.openxmlformats.org/package/2006/metadata/core-properties"/>
    <ds:schemaRef ds:uri="a49db6b1-bbac-4ce4-b5ca-5060610f50a5"/>
    <ds:schemaRef ds:uri="http://purl.org/dc/dcmitype/"/>
  </ds:schemaRefs>
</ds:datastoreItem>
</file>

<file path=customXml/itemProps3.xml><?xml version="1.0" encoding="utf-8"?>
<ds:datastoreItem xmlns:ds="http://schemas.openxmlformats.org/officeDocument/2006/customXml" ds:itemID="{4C004848-12CA-42C3-A816-2C3DAD7FA9D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P765_GWP_PPT_Final</Template>
  <TotalTime>2</TotalTime>
  <Words>414</Words>
  <Application>Microsoft Office PowerPoint</Application>
  <PresentationFormat>Widescreen</PresentationFormat>
  <Paragraphs>38</Paragraphs>
  <Slides>10</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10</vt:i4>
      </vt:variant>
    </vt:vector>
  </HeadingPairs>
  <TitlesOfParts>
    <vt:vector size="16" baseType="lpstr">
      <vt:lpstr>Arial</vt:lpstr>
      <vt:lpstr>Calibri</vt:lpstr>
      <vt:lpstr>Calibri Light</vt:lpstr>
      <vt:lpstr>Times New Roman</vt:lpstr>
      <vt:lpstr>GWP</vt:lpstr>
      <vt:lpstr>GWP Titles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Monika Ericson</dc:creator>
  <cp:lastModifiedBy>Eva Blässar</cp:lastModifiedBy>
  <cp:revision>1</cp:revision>
  <dcterms:created xsi:type="dcterms:W3CDTF">2015-02-25T05:13:54Z</dcterms:created>
  <dcterms:modified xsi:type="dcterms:W3CDTF">2015-03-11T12:42:32Z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0x01010032BEC331B2C05C4C9BE68FA7F63CD91200F250C752511B0649B7064D677C4C1735</vt:lpwstr>
  </property>
</Properties>
</file>