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3EEB5-E72C-48B3-B7AF-77D4904E5570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5780B-2109-4A86-BC00-0E4E34109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42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Homepage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5780B-2109-4A86-BC00-0E4E34109F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2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599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2936"/>
            <a:ext cx="8229600" cy="32732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422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14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66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0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3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24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46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39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0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526E65-14A8-43C9-8BD6-13CEC4C8012A}" type="datetimeFigureOut">
              <a:rPr lang="en-GB" smtClean="0"/>
              <a:t>26/10/2011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CC4FBE-F563-4C25-9537-B15D141A3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85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9512" y="116632"/>
            <a:ext cx="1152128" cy="46875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Logo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475656" y="364014"/>
            <a:ext cx="2423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Towards</a:t>
            </a:r>
            <a:r>
              <a:rPr lang="en-GB" sz="1400" baseline="0" dirty="0" smtClean="0"/>
              <a:t> a Water Secure World</a:t>
            </a:r>
            <a:endParaRPr lang="en-GB" sz="1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156176" y="116632"/>
            <a:ext cx="667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Press</a:t>
            </a:r>
          </a:p>
          <a:p>
            <a:r>
              <a:rPr lang="en-GB" sz="1200" dirty="0" smtClean="0"/>
              <a:t>Contact</a:t>
            </a:r>
            <a:endParaRPr lang="en-GB" sz="12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72522" y="61553"/>
            <a:ext cx="1091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Regional</a:t>
            </a:r>
            <a:r>
              <a:rPr lang="en-GB" sz="1000" baseline="0" dirty="0" smtClean="0"/>
              <a:t> Website</a:t>
            </a:r>
            <a:endParaRPr lang="en-GB" sz="100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826193" y="86435"/>
            <a:ext cx="10999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Change Language</a:t>
            </a:r>
            <a:endParaRPr lang="en-GB" sz="100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048797" y="354559"/>
            <a:ext cx="1238298" cy="18466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305184" y="308392"/>
            <a:ext cx="602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Search</a:t>
            </a:r>
            <a:endParaRPr lang="en-GB" sz="1200" dirty="0"/>
          </a:p>
        </p:txBody>
      </p:sp>
      <p:cxnSp>
        <p:nvCxnSpPr>
          <p:cNvPr id="16" name="Straight Connector 15"/>
          <p:cNvCxnSpPr/>
          <p:nvPr userDrawn="1"/>
        </p:nvCxnSpPr>
        <p:spPr>
          <a:xfrm flipV="1">
            <a:off x="179512" y="692696"/>
            <a:ext cx="8728081" cy="2090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 userDrawn="1"/>
        </p:nvSpPr>
        <p:spPr>
          <a:xfrm>
            <a:off x="179512" y="752814"/>
            <a:ext cx="7515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Challenge      About GWP     Our Approach     GWP In Action     Get Involved</a:t>
            </a:r>
            <a:endParaRPr lang="en-GB" dirty="0"/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179512" y="1101241"/>
            <a:ext cx="8728081" cy="2090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09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687571"/>
            <a:ext cx="9116436" cy="4320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372200" y="1268760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Your region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516216" y="1638092"/>
            <a:ext cx="2232248" cy="9988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431875" y="2852936"/>
            <a:ext cx="26845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Enter Right Hand Side links </a:t>
            </a:r>
          </a:p>
          <a:p>
            <a:r>
              <a:rPr lang="en-GB" dirty="0" smtClean="0"/>
              <a:t>and headers here.</a:t>
            </a:r>
          </a:p>
          <a:p>
            <a:r>
              <a:rPr lang="en-GB" dirty="0" smtClean="0"/>
              <a:t>Usually this includes:</a:t>
            </a:r>
          </a:p>
          <a:p>
            <a:endParaRPr lang="en-GB" dirty="0" smtClean="0"/>
          </a:p>
          <a:p>
            <a:r>
              <a:rPr lang="en-GB" dirty="0" smtClean="0"/>
              <a:t>Your latest news</a:t>
            </a:r>
          </a:p>
          <a:p>
            <a:endParaRPr lang="en-GB" dirty="0"/>
          </a:p>
          <a:p>
            <a:r>
              <a:rPr lang="en-GB" dirty="0" smtClean="0"/>
              <a:t>Your latest event listings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RSS Feed with information from other websites in your region (via </a:t>
            </a:r>
            <a:r>
              <a:rPr lang="en-GB" dirty="0" err="1" smtClean="0"/>
              <a:t>google</a:t>
            </a:r>
            <a:r>
              <a:rPr lang="en-GB" dirty="0" smtClean="0"/>
              <a:t> reader). Ex. Water in the News on gwp.org</a:t>
            </a:r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51520" y="1309410"/>
            <a:ext cx="5904656" cy="2983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Promo Area. </a:t>
            </a:r>
            <a:endParaRPr lang="en-GB" dirty="0"/>
          </a:p>
          <a:p>
            <a:pPr algn="ctr"/>
            <a:r>
              <a:rPr lang="en-GB" dirty="0" smtClean="0"/>
              <a:t>Text for Promo 1:</a:t>
            </a:r>
          </a:p>
          <a:p>
            <a:pPr algn="ctr"/>
            <a:r>
              <a:rPr lang="en-GB" dirty="0" smtClean="0"/>
              <a:t>Text for Promo 2:</a:t>
            </a:r>
          </a:p>
          <a:p>
            <a:pPr algn="ctr"/>
            <a:r>
              <a:rPr lang="en-GB" dirty="0" smtClean="0"/>
              <a:t>Text for Promo 3:</a:t>
            </a:r>
          </a:p>
          <a:p>
            <a:pPr algn="ctr"/>
            <a:r>
              <a:rPr lang="en-GB" dirty="0" smtClean="0"/>
              <a:t>Text for Promo 4: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437112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Vision and mission text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251520" y="4797152"/>
            <a:ext cx="1944216" cy="85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Image 1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267744" y="4796346"/>
            <a:ext cx="1944216" cy="85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Image 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283968" y="4796346"/>
            <a:ext cx="1944216" cy="85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Image 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5497" y="5659472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Subject intro (Short)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5940735"/>
            <a:ext cx="201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Main Story heading</a:t>
            </a:r>
            <a:endParaRPr lang="en-GB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6279289"/>
            <a:ext cx="20102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Paragraph of text about this issue, summarising the main points.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79512" y="7017953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1</a:t>
            </a:r>
            <a:endParaRPr lang="en-GB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5497" y="7325730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2 (optional)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85497" y="7598016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3 (optional)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234732" y="5687571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Subject intro (Short)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28747" y="5968834"/>
            <a:ext cx="201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Main Story heading</a:t>
            </a:r>
            <a:endParaRPr lang="en-GB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228747" y="6307388"/>
            <a:ext cx="20102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Paragraph of text about this issue, summarising the main points.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228747" y="7046052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1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234732" y="7353829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2 (optional)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2234732" y="7626115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3 (optional)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238986" y="5687571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Subject intro (Short)</a:t>
            </a:r>
            <a:endParaRPr lang="en-GB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4233001" y="5968834"/>
            <a:ext cx="201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Main Story heading</a:t>
            </a:r>
            <a:endParaRPr lang="en-GB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33001" y="6307388"/>
            <a:ext cx="20102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Paragraph of text about this issue, summarising the main points.</a:t>
            </a:r>
            <a:endParaRPr lang="en-GB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233001" y="7046052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1</a:t>
            </a:r>
            <a:endParaRPr lang="en-GB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38986" y="7353829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2 (optional)</a:t>
            </a:r>
            <a:endParaRPr lang="en-GB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238986" y="7626115"/>
            <a:ext cx="2010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 3 (optional)</a:t>
            </a:r>
            <a:endParaRPr lang="en-GB" sz="1400" dirty="0"/>
          </a:p>
        </p:txBody>
      </p:sp>
      <p:sp>
        <p:nvSpPr>
          <p:cNvPr id="35" name="Rectangle 34"/>
          <p:cNvSpPr/>
          <p:nvPr/>
        </p:nvSpPr>
        <p:spPr>
          <a:xfrm>
            <a:off x="277003" y="8181528"/>
            <a:ext cx="5853689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News, CWPs and Partner Map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-363846" y="-155825"/>
            <a:ext cx="128169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HOMEPAGE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7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846" y="-155825"/>
            <a:ext cx="152798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Standard Page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67744" y="1124744"/>
            <a:ext cx="72008" cy="541687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8384" y="1259468"/>
            <a:ext cx="109850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PAGE NAME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Subpage</a:t>
            </a:r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254060" y="1052736"/>
            <a:ext cx="2461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PAGE NAME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2411760" y="1628800"/>
            <a:ext cx="3816424" cy="2378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Image (optional)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431416" y="4180438"/>
            <a:ext cx="3796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Intro text</a:t>
            </a:r>
            <a:r>
              <a:rPr lang="en-GB" dirty="0" smtClean="0"/>
              <a:t> intro text intro text intro text intro text intro text intro text intro text intro text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431416" y="5106670"/>
            <a:ext cx="3796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Main text</a:t>
            </a:r>
            <a:endParaRPr lang="en-GB" sz="1600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18384" y="4509120"/>
            <a:ext cx="176132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18384" y="4642103"/>
            <a:ext cx="880664" cy="1163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140387" y="4642102"/>
            <a:ext cx="880664" cy="1163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24337" y="5896153"/>
            <a:ext cx="2143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Documents to download</a:t>
            </a:r>
          </a:p>
          <a:p>
            <a:r>
              <a:rPr lang="en-GB" sz="1200" dirty="0" smtClean="0"/>
              <a:t>(shows everywhere on the site)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431875" y="1261768"/>
            <a:ext cx="2684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Enter Right Hand Side links </a:t>
            </a:r>
          </a:p>
          <a:p>
            <a:r>
              <a:rPr lang="en-GB" dirty="0" smtClean="0"/>
              <a:t>and headers here. Usually this includes:</a:t>
            </a:r>
          </a:p>
          <a:p>
            <a:endParaRPr lang="en-GB" dirty="0" smtClean="0"/>
          </a:p>
          <a:p>
            <a:r>
              <a:rPr lang="en-GB" dirty="0" smtClean="0"/>
              <a:t>Articles related to this one</a:t>
            </a:r>
          </a:p>
          <a:p>
            <a:endParaRPr lang="en-GB" dirty="0"/>
          </a:p>
          <a:p>
            <a:r>
              <a:rPr lang="en-GB" dirty="0" smtClean="0"/>
              <a:t>Additional reading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Any relevant RSS feeds to external sites, ex. toolbox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9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264</Words>
  <Application>Microsoft Office PowerPoint</Application>
  <PresentationFormat>On-screen Show (4:3)</PresentationFormat>
  <Paragraphs>69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TeleComputing Sweden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Evans</dc:creator>
  <cp:lastModifiedBy>Matt Evans</cp:lastModifiedBy>
  <cp:revision>5</cp:revision>
  <dcterms:created xsi:type="dcterms:W3CDTF">2011-10-26T11:34:55Z</dcterms:created>
  <dcterms:modified xsi:type="dcterms:W3CDTF">2011-10-26T11:56:15Z</dcterms:modified>
</cp:coreProperties>
</file>