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35" r:id="rId2"/>
    <p:sldId id="344" r:id="rId3"/>
    <p:sldId id="343" r:id="rId4"/>
    <p:sldId id="779" r:id="rId5"/>
    <p:sldId id="729" r:id="rId6"/>
    <p:sldId id="730" r:id="rId7"/>
    <p:sldId id="732" r:id="rId8"/>
    <p:sldId id="817" r:id="rId9"/>
    <p:sldId id="818" r:id="rId10"/>
    <p:sldId id="894" r:id="rId11"/>
    <p:sldId id="886" r:id="rId12"/>
    <p:sldId id="724" r:id="rId13"/>
    <p:sldId id="725" r:id="rId14"/>
    <p:sldId id="726" r:id="rId15"/>
    <p:sldId id="906" r:id="rId16"/>
    <p:sldId id="903" r:id="rId17"/>
    <p:sldId id="728" r:id="rId18"/>
    <p:sldId id="649" r:id="rId19"/>
    <p:sldId id="685" r:id="rId20"/>
    <p:sldId id="366" r:id="rId21"/>
    <p:sldId id="741" r:id="rId22"/>
    <p:sldId id="284" r:id="rId23"/>
    <p:sldId id="358" r:id="rId24"/>
    <p:sldId id="634" r:id="rId25"/>
    <p:sldId id="263" r:id="rId26"/>
    <p:sldId id="264" r:id="rId27"/>
    <p:sldId id="905" r:id="rId28"/>
    <p:sldId id="635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zohiroki" initials="k" lastIdx="1" clrIdx="0">
    <p:extLst>
      <p:ext uri="{19B8F6BF-5375-455C-9EA6-DF929625EA0E}">
        <p15:presenceInfo xmlns:p15="http://schemas.microsoft.com/office/powerpoint/2012/main" userId="kenzohiro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CC"/>
    <a:srgbClr val="33CCCC"/>
    <a:srgbClr val="FF0000"/>
    <a:srgbClr val="CCECFF"/>
    <a:srgbClr val="FFCCFF"/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63" autoAdjust="0"/>
    <p:restoredTop sz="94660"/>
  </p:normalViewPr>
  <p:slideViewPr>
    <p:cSldViewPr>
      <p:cViewPr varScale="1">
        <p:scale>
          <a:sx n="63" d="100"/>
          <a:sy n="63" d="100"/>
        </p:scale>
        <p:origin x="5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ja-JP"/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0.17168426317710517"/>
          <c:y val="0.46774618393948941"/>
          <c:w val="0.45333622571749149"/>
          <c:h val="0.488610782772770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affected people by disasters</c:v>
                </c:pt>
              </c:strCache>
            </c:strRef>
          </c:tx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E59-4668-AFE9-0A2E095DEA49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59-4668-AFE9-0A2E095DEA4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E59-4668-AFE9-0A2E095DEA4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E59-4668-AFE9-0A2E095DEA4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FE59-4668-AFE9-0A2E095DEA49}"/>
              </c:ext>
            </c:extLst>
          </c:dPt>
          <c:cat>
            <c:strRef>
              <c:f>Sheet1!$A$2:$A$7</c:f>
              <c:strCache>
                <c:ptCount val="6"/>
                <c:pt idx="0">
                  <c:v>Flood</c:v>
                </c:pt>
                <c:pt idx="1">
                  <c:v>Drought</c:v>
                </c:pt>
                <c:pt idx="2">
                  <c:v>Storm</c:v>
                </c:pt>
                <c:pt idx="3">
                  <c:v>Earthquake</c:v>
                </c:pt>
                <c:pt idx="4">
                  <c:v>Temperature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24000</c:v>
                </c:pt>
                <c:pt idx="1">
                  <c:v>11000</c:v>
                </c:pt>
                <c:pt idx="2">
                  <c:v>660</c:v>
                </c:pt>
                <c:pt idx="3">
                  <c:v>121</c:v>
                </c:pt>
                <c:pt idx="4">
                  <c:v>93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59-4668-AFE9-0A2E095DE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148444189346631"/>
          <c:y val="0.57222843452461902"/>
          <c:w val="0.23639909709102702"/>
          <c:h val="0.3712539849208934"/>
        </c:manualLayout>
      </c:layout>
      <c:overlay val="0"/>
      <c:txPr>
        <a:bodyPr/>
        <a:lstStyle/>
        <a:p>
          <a:pPr>
            <a:defRPr lang="ja-JP"/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ja-JP"/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0.17168426317710517"/>
          <c:y val="0.46774618393948941"/>
          <c:w val="0.45333622571749149"/>
          <c:h val="0.488610782772770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affected people by disasters</c:v>
                </c:pt>
              </c:strCache>
            </c:strRef>
          </c:tx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A0D-44D2-993C-A23AEBE8EE42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A0D-44D2-993C-A23AEBE8EE4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A0D-44D2-993C-A23AEBE8EE4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A0D-44D2-993C-A23AEBE8EE42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3A0D-44D2-993C-A23AEBE8EE42}"/>
              </c:ext>
            </c:extLst>
          </c:dPt>
          <c:cat>
            <c:strRef>
              <c:f>Sheet1!$A$2:$A$7</c:f>
              <c:strCache>
                <c:ptCount val="6"/>
                <c:pt idx="0">
                  <c:v>Flood</c:v>
                </c:pt>
                <c:pt idx="1">
                  <c:v>Drought</c:v>
                </c:pt>
                <c:pt idx="2">
                  <c:v>Storm</c:v>
                </c:pt>
                <c:pt idx="3">
                  <c:v>Earthquake</c:v>
                </c:pt>
                <c:pt idx="4">
                  <c:v>Temperature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24000</c:v>
                </c:pt>
                <c:pt idx="1">
                  <c:v>11000</c:v>
                </c:pt>
                <c:pt idx="2">
                  <c:v>660</c:v>
                </c:pt>
                <c:pt idx="3">
                  <c:v>121</c:v>
                </c:pt>
                <c:pt idx="4">
                  <c:v>93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0D-44D2-993C-A23AEBE8E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148444189346631"/>
          <c:y val="0.57222843452461902"/>
          <c:w val="0.23639909709102702"/>
          <c:h val="0.3712539849208934"/>
        </c:manualLayout>
      </c:layout>
      <c:overlay val="0"/>
      <c:txPr>
        <a:bodyPr/>
        <a:lstStyle/>
        <a:p>
          <a:pPr>
            <a:defRPr lang="ja-JP"/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ja-JP"/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0.17168426317710517"/>
          <c:y val="0.46774618393948941"/>
          <c:w val="0.45333622571749149"/>
          <c:h val="0.488610782772770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affected people by disasters</c:v>
                </c:pt>
              </c:strCache>
            </c:strRef>
          </c:tx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E59-4668-AFE9-0A2E095DEA49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59-4668-AFE9-0A2E095DEA4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E59-4668-AFE9-0A2E095DEA4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E59-4668-AFE9-0A2E095DEA4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FE59-4668-AFE9-0A2E095DEA49}"/>
              </c:ext>
            </c:extLst>
          </c:dPt>
          <c:cat>
            <c:strRef>
              <c:f>Sheet1!$A$2:$A$7</c:f>
              <c:strCache>
                <c:ptCount val="6"/>
                <c:pt idx="0">
                  <c:v>Flood</c:v>
                </c:pt>
                <c:pt idx="1">
                  <c:v>Drought</c:v>
                </c:pt>
                <c:pt idx="2">
                  <c:v>Storm</c:v>
                </c:pt>
                <c:pt idx="3">
                  <c:v>Earthquake</c:v>
                </c:pt>
                <c:pt idx="4">
                  <c:v>Temperature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24000</c:v>
                </c:pt>
                <c:pt idx="1">
                  <c:v>11000</c:v>
                </c:pt>
                <c:pt idx="2">
                  <c:v>660</c:v>
                </c:pt>
                <c:pt idx="3">
                  <c:v>121</c:v>
                </c:pt>
                <c:pt idx="4">
                  <c:v>93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59-4668-AFE9-0A2E095DE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148444189346631"/>
          <c:y val="0.57222843452461902"/>
          <c:w val="0.23639909709102702"/>
          <c:h val="0.3712539849208934"/>
        </c:manualLayout>
      </c:layout>
      <c:overlay val="0"/>
      <c:txPr>
        <a:bodyPr/>
        <a:lstStyle/>
        <a:p>
          <a:pPr>
            <a:defRPr lang="ja-JP"/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0.58409</cdr:x>
      <cdr:y>0.50802</cdr:y>
    </cdr:from>
    <cdr:to>
      <cdr:x>0.8621</cdr:x>
      <cdr:y>0.78084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446389" y="3888432"/>
          <a:ext cx="2592288" cy="2088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Flood:</a:t>
          </a:r>
        </a:p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2.4 billion</a:t>
          </a:r>
        </a:p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(55%)</a:t>
          </a:r>
          <a:endParaRPr lang="ja-JP" altLang="en-US" sz="3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0.12075</cdr:x>
      <cdr:y>0.28223</cdr:y>
    </cdr:from>
    <cdr:to>
      <cdr:x>0.43737</cdr:x>
      <cdr:y>0.47979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1125909" y="2160240"/>
          <a:ext cx="295232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Storm: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660 million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(15%)</a:t>
          </a:r>
          <a:endParaRPr lang="ja-JP" altLang="en-US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0.05406</cdr:x>
      <cdr:y>0.49506</cdr:y>
    </cdr:from>
    <cdr:to>
      <cdr:x>0.41701</cdr:x>
      <cdr:y>0.69262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504056" y="3789246"/>
          <a:ext cx="3384376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Drought: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1.4 billion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(25%)</a:t>
          </a:r>
          <a:endParaRPr lang="ja-JP" altLang="en-US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0.35242</cdr:x>
      <cdr:y>0.26342</cdr:y>
    </cdr:from>
    <cdr:to>
      <cdr:x>0.63043</cdr:x>
      <cdr:y>0.46098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3286149" y="2016224"/>
          <a:ext cx="259228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Earthquake:</a:t>
          </a:r>
        </a:p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121 million</a:t>
          </a:r>
        </a:p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(3 %)</a:t>
          </a:r>
          <a:endParaRPr lang="ja-JP" altLang="en-US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0.45281</cdr:x>
      <cdr:y>0.3669</cdr:y>
    </cdr:from>
    <cdr:to>
      <cdr:x>0.73082</cdr:x>
      <cdr:y>0.50802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4222253" y="2808312"/>
          <a:ext cx="2592288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Temperature:</a:t>
          </a:r>
        </a:p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93 million</a:t>
          </a:r>
        </a:p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(2 %)</a:t>
          </a:r>
          <a:endParaRPr lang="ja-JP" altLang="en-U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0.39875</cdr:x>
      <cdr:y>0.43275</cdr:y>
    </cdr:from>
    <cdr:to>
      <cdr:x>0.45281</cdr:x>
      <cdr:y>0.47038</cdr:y>
    </cdr:to>
    <cdr:cxnSp macro="">
      <cdr:nvCxnSpPr>
        <cdr:cNvPr id="8" name="直線コネクタ 7">
          <a:extLst xmlns:a="http://schemas.openxmlformats.org/drawingml/2006/main">
            <a:ext uri="{FF2B5EF4-FFF2-40B4-BE49-F238E27FC236}">
              <a16:creationId xmlns:a16="http://schemas.microsoft.com/office/drawing/2014/main" id="{77AE823B-8E94-4FCB-9410-B4724DB144F8}"/>
            </a:ext>
          </a:extLst>
        </cdr:cNvPr>
        <cdr:cNvCxnSpPr/>
      </cdr:nvCxnSpPr>
      <cdr:spPr>
        <a:xfrm xmlns:a="http://schemas.openxmlformats.org/drawingml/2006/main" flipV="1">
          <a:off x="3718197" y="3312368"/>
          <a:ext cx="50405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0.28292</cdr:x>
      <cdr:y>0.43275</cdr:y>
    </cdr:from>
    <cdr:to>
      <cdr:x>0.37559</cdr:x>
      <cdr:y>0.47038</cdr:y>
    </cdr:to>
    <cdr:cxnSp macro="">
      <cdr:nvCxnSpPr>
        <cdr:cNvPr id="10" name="直線コネクタ 9">
          <a:extLst xmlns:a="http://schemas.openxmlformats.org/drawingml/2006/main">
            <a:ext uri="{FF2B5EF4-FFF2-40B4-BE49-F238E27FC236}">
              <a16:creationId xmlns:a16="http://schemas.microsoft.com/office/drawing/2014/main" id="{127211F7-3FFC-45E8-B560-FBBFC8171F34}"/>
            </a:ext>
          </a:extLst>
        </cdr:cNvPr>
        <cdr:cNvCxnSpPr/>
      </cdr:nvCxnSpPr>
      <cdr:spPr>
        <a:xfrm xmlns:a="http://schemas.openxmlformats.org/drawingml/2006/main">
          <a:off x="2638077" y="3312368"/>
          <a:ext cx="86409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0.39103</cdr:x>
      <cdr:y>0.43275</cdr:y>
    </cdr:from>
    <cdr:to>
      <cdr:x>0.39875</cdr:x>
      <cdr:y>0.47979</cdr:y>
    </cdr:to>
    <cdr:cxnSp macro="">
      <cdr:nvCxnSpPr>
        <cdr:cNvPr id="12" name="直線コネクタ 11">
          <a:extLst xmlns:a="http://schemas.openxmlformats.org/drawingml/2006/main">
            <a:ext uri="{FF2B5EF4-FFF2-40B4-BE49-F238E27FC236}">
              <a16:creationId xmlns:a16="http://schemas.microsoft.com/office/drawing/2014/main" id="{27074BED-8B43-46B7-AF72-4BE0B84081E2}"/>
            </a:ext>
          </a:extLst>
        </cdr:cNvPr>
        <cdr:cNvCxnSpPr/>
      </cdr:nvCxnSpPr>
      <cdr:spPr>
        <a:xfrm xmlns:a="http://schemas.openxmlformats.org/drawingml/2006/main" flipH="1">
          <a:off x="3646189" y="3312368"/>
          <a:ext cx="72008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0.50185</cdr:x>
      <cdr:y>0.95555</cdr:y>
    </cdr:from>
    <cdr:to>
      <cdr:x>0.98064</cdr:x>
      <cdr:y>1</cdr:y>
    </cdr:to>
    <cdr:sp macro="" textlink="">
      <cdr:nvSpPr>
        <cdr:cNvPr id="15" name="テキスト ボックス 14"/>
        <cdr:cNvSpPr txBox="1"/>
      </cdr:nvSpPr>
      <cdr:spPr>
        <a:xfrm xmlns:a="http://schemas.openxmlformats.org/drawingml/2006/main">
          <a:off x="4679504" y="7313937"/>
          <a:ext cx="4464496" cy="340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/>
            <a:t>Source: CRED “The human cost of natural disasters 2015”</a:t>
          </a:r>
          <a:endParaRPr lang="ja-JP" alt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0.58409</cdr:x>
      <cdr:y>0.50802</cdr:y>
    </cdr:from>
    <cdr:to>
      <cdr:x>0.8621</cdr:x>
      <cdr:y>0.78084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446389" y="3888432"/>
          <a:ext cx="2592288" cy="2088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Flood:</a:t>
          </a:r>
        </a:p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2.4 billion</a:t>
          </a:r>
        </a:p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(55%)</a:t>
          </a:r>
          <a:endParaRPr lang="ja-JP" altLang="en-US" sz="3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0.12075</cdr:x>
      <cdr:y>0.28223</cdr:y>
    </cdr:from>
    <cdr:to>
      <cdr:x>0.43737</cdr:x>
      <cdr:y>0.47979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1125909" y="2160240"/>
          <a:ext cx="295232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Storm: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660 million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(15%)</a:t>
          </a:r>
          <a:endParaRPr lang="ja-JP" altLang="en-US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0.05406</cdr:x>
      <cdr:y>0.49506</cdr:y>
    </cdr:from>
    <cdr:to>
      <cdr:x>0.41701</cdr:x>
      <cdr:y>0.69262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504056" y="3789246"/>
          <a:ext cx="3384376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Drought: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2.4 billion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(25%)</a:t>
          </a:r>
          <a:endParaRPr lang="ja-JP" altLang="en-US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0.35242</cdr:x>
      <cdr:y>0.26342</cdr:y>
    </cdr:from>
    <cdr:to>
      <cdr:x>0.63043</cdr:x>
      <cdr:y>0.46098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3286149" y="2016224"/>
          <a:ext cx="259228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Earthquake:</a:t>
          </a:r>
        </a:p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121 million</a:t>
          </a:r>
        </a:p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(3 %)</a:t>
          </a:r>
          <a:endParaRPr lang="ja-JP" altLang="en-US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0.45281</cdr:x>
      <cdr:y>0.3669</cdr:y>
    </cdr:from>
    <cdr:to>
      <cdr:x>0.73082</cdr:x>
      <cdr:y>0.50802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4222253" y="2808312"/>
          <a:ext cx="2592288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Temperature:</a:t>
          </a:r>
        </a:p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93 million</a:t>
          </a:r>
        </a:p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(2 %)</a:t>
          </a:r>
          <a:endParaRPr lang="ja-JP" altLang="en-U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0.39875</cdr:x>
      <cdr:y>0.43275</cdr:y>
    </cdr:from>
    <cdr:to>
      <cdr:x>0.45281</cdr:x>
      <cdr:y>0.47038</cdr:y>
    </cdr:to>
    <cdr:cxnSp macro="">
      <cdr:nvCxnSpPr>
        <cdr:cNvPr id="8" name="直線コネクタ 7">
          <a:extLst xmlns:a="http://schemas.openxmlformats.org/drawingml/2006/main">
            <a:ext uri="{FF2B5EF4-FFF2-40B4-BE49-F238E27FC236}">
              <a16:creationId xmlns:a16="http://schemas.microsoft.com/office/drawing/2014/main" id="{19B4E1D2-563E-4447-B624-B3BCF41F4705}"/>
            </a:ext>
          </a:extLst>
        </cdr:cNvPr>
        <cdr:cNvCxnSpPr/>
      </cdr:nvCxnSpPr>
      <cdr:spPr>
        <a:xfrm xmlns:a="http://schemas.openxmlformats.org/drawingml/2006/main" flipV="1">
          <a:off x="3718197" y="3312368"/>
          <a:ext cx="50405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0.28292</cdr:x>
      <cdr:y>0.43275</cdr:y>
    </cdr:from>
    <cdr:to>
      <cdr:x>0.37559</cdr:x>
      <cdr:y>0.47038</cdr:y>
    </cdr:to>
    <cdr:cxnSp macro="">
      <cdr:nvCxnSpPr>
        <cdr:cNvPr id="10" name="直線コネクタ 9">
          <a:extLst xmlns:a="http://schemas.openxmlformats.org/drawingml/2006/main">
            <a:ext uri="{FF2B5EF4-FFF2-40B4-BE49-F238E27FC236}">
              <a16:creationId xmlns:a16="http://schemas.microsoft.com/office/drawing/2014/main" id="{C5049B14-26ED-40FF-AE7A-9BF1573F919D}"/>
            </a:ext>
          </a:extLst>
        </cdr:cNvPr>
        <cdr:cNvCxnSpPr/>
      </cdr:nvCxnSpPr>
      <cdr:spPr>
        <a:xfrm xmlns:a="http://schemas.openxmlformats.org/drawingml/2006/main">
          <a:off x="2638077" y="3312368"/>
          <a:ext cx="86409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0.39103</cdr:x>
      <cdr:y>0.43275</cdr:y>
    </cdr:from>
    <cdr:to>
      <cdr:x>0.39875</cdr:x>
      <cdr:y>0.47979</cdr:y>
    </cdr:to>
    <cdr:cxnSp macro="">
      <cdr:nvCxnSpPr>
        <cdr:cNvPr id="12" name="直線コネクタ 11">
          <a:extLst xmlns:a="http://schemas.openxmlformats.org/drawingml/2006/main">
            <a:ext uri="{FF2B5EF4-FFF2-40B4-BE49-F238E27FC236}">
              <a16:creationId xmlns:a16="http://schemas.microsoft.com/office/drawing/2014/main" id="{4BEED621-B643-497A-A359-6ED947E4649E}"/>
            </a:ext>
          </a:extLst>
        </cdr:cNvPr>
        <cdr:cNvCxnSpPr/>
      </cdr:nvCxnSpPr>
      <cdr:spPr>
        <a:xfrm xmlns:a="http://schemas.openxmlformats.org/drawingml/2006/main" flipH="1">
          <a:off x="3646189" y="3312368"/>
          <a:ext cx="72008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0.50185</cdr:x>
      <cdr:y>0.95555</cdr:y>
    </cdr:from>
    <cdr:to>
      <cdr:x>0.98064</cdr:x>
      <cdr:y>1</cdr:y>
    </cdr:to>
    <cdr:sp macro="" textlink="">
      <cdr:nvSpPr>
        <cdr:cNvPr id="15" name="テキスト ボックス 14"/>
        <cdr:cNvSpPr txBox="1"/>
      </cdr:nvSpPr>
      <cdr:spPr>
        <a:xfrm xmlns:a="http://schemas.openxmlformats.org/drawingml/2006/main">
          <a:off x="4679504" y="7313937"/>
          <a:ext cx="4464496" cy="340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/>
            <a:t>Source: CRED “The human cost of natural disasters 2015”</a:t>
          </a:r>
          <a:endParaRPr lang="ja-JP" altLang="en-US" sz="1400" dirty="0"/>
        </a:p>
      </cdr:txBody>
    </cdr:sp>
  </cdr:relSizeAnchor>
  <cdr:relSizeAnchor xmlns:cdr="http://schemas.openxmlformats.org/drawingml/2006/chartDrawing">
    <cdr:from>
      <cdr:x>0</cdr:x>
      <cdr:y>0.10303</cdr:y>
    </cdr:from>
    <cdr:to>
      <cdr:x>0.98064</cdr:x>
      <cdr:y>0.35346</cdr:y>
    </cdr:to>
    <cdr:sp macro="" textlink="">
      <cdr:nvSpPr>
        <cdr:cNvPr id="11" name="テキスト ボックス 1"/>
        <cdr:cNvSpPr txBox="1"/>
      </cdr:nvSpPr>
      <cdr:spPr>
        <a:xfrm xmlns:a="http://schemas.openxmlformats.org/drawingml/2006/main">
          <a:off x="0" y="788594"/>
          <a:ext cx="9144000" cy="1916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762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6000" b="1" dirty="0">
              <a:solidFill>
                <a:srgbClr val="FF0000"/>
              </a:solidFill>
            </a:rPr>
            <a:t>95% </a:t>
          </a:r>
          <a:r>
            <a:rPr lang="en-US" altLang="ja-JP" sz="6000" b="1">
              <a:solidFill>
                <a:srgbClr val="FF0000"/>
              </a:solidFill>
            </a:rPr>
            <a:t>of disasters are water-related disasters</a:t>
          </a:r>
          <a:endParaRPr lang="ja-JP" altLang="en-US" sz="6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0.71035</cdr:x>
      <cdr:y>0.35346</cdr:y>
    </cdr:from>
    <cdr:to>
      <cdr:x>0.98064</cdr:x>
      <cdr:y>0.54245</cdr:y>
    </cdr:to>
    <cdr:sp macro="" textlink="">
      <cdr:nvSpPr>
        <cdr:cNvPr id="13" name="テキスト ボックス 4"/>
        <cdr:cNvSpPr txBox="1"/>
      </cdr:nvSpPr>
      <cdr:spPr>
        <a:xfrm xmlns:a="http://schemas.openxmlformats.org/drawingml/2006/main">
          <a:off x="6623720" y="2705426"/>
          <a:ext cx="2520280" cy="14465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4400" b="1" dirty="0"/>
            <a:t>Total: </a:t>
          </a:r>
        </a:p>
        <a:p xmlns:a="http://schemas.openxmlformats.org/drawingml/2006/main">
          <a:r>
            <a:rPr kumimoji="1" lang="en-US" altLang="ja-JP" sz="4400" b="1" dirty="0"/>
            <a:t>5.7 billion</a:t>
          </a:r>
          <a:endParaRPr kumimoji="1" lang="ja-JP" altLang="en-US" sz="4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0.58299</cdr:x>
      <cdr:y>0.72619</cdr:y>
    </cdr:from>
    <cdr:to>
      <cdr:x>0.861</cdr:x>
      <cdr:y>0.99901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436096" y="5558384"/>
          <a:ext cx="2592312" cy="208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Flood:</a:t>
          </a:r>
        </a:p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2.4 billion</a:t>
          </a:r>
        </a:p>
        <a:p xmlns:a="http://schemas.openxmlformats.org/drawingml/2006/main">
          <a:r>
            <a:rPr lang="en-US" altLang="ja-JP" sz="3600" b="1" dirty="0">
              <a:solidFill>
                <a:schemeClr val="tx1"/>
              </a:solidFill>
            </a:rPr>
            <a:t>(55%)</a:t>
          </a:r>
          <a:endParaRPr lang="ja-JP" altLang="en-US" sz="3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0.12075</cdr:x>
      <cdr:y>0.28223</cdr:y>
    </cdr:from>
    <cdr:to>
      <cdr:x>0.43737</cdr:x>
      <cdr:y>0.47979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1125909" y="2160240"/>
          <a:ext cx="295232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Storm: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660 million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(15%)</a:t>
          </a:r>
          <a:endParaRPr lang="ja-JP" altLang="en-US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0.05406</cdr:x>
      <cdr:y>0.49506</cdr:y>
    </cdr:from>
    <cdr:to>
      <cdr:x>0.41701</cdr:x>
      <cdr:y>0.69262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504056" y="3789246"/>
          <a:ext cx="3384376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Drought: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2.4 billion</a:t>
          </a:r>
        </a:p>
        <a:p xmlns:a="http://schemas.openxmlformats.org/drawingml/2006/main">
          <a:r>
            <a:rPr lang="en-US" altLang="ja-JP" sz="3200" b="1" dirty="0">
              <a:solidFill>
                <a:schemeClr val="tx1"/>
              </a:solidFill>
            </a:rPr>
            <a:t>(25%)</a:t>
          </a:r>
          <a:endParaRPr lang="ja-JP" altLang="en-US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0.35242</cdr:x>
      <cdr:y>0.26342</cdr:y>
    </cdr:from>
    <cdr:to>
      <cdr:x>0.63043</cdr:x>
      <cdr:y>0.46098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3286149" y="2016224"/>
          <a:ext cx="259228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Earthquake:</a:t>
          </a:r>
        </a:p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121 million</a:t>
          </a:r>
        </a:p>
        <a:p xmlns:a="http://schemas.openxmlformats.org/drawingml/2006/main">
          <a:r>
            <a:rPr lang="en-US" altLang="ja-JP" sz="2800" b="1" dirty="0">
              <a:solidFill>
                <a:schemeClr val="tx1"/>
              </a:solidFill>
            </a:rPr>
            <a:t>(3 %)</a:t>
          </a:r>
          <a:endParaRPr lang="ja-JP" altLang="en-US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0.45281</cdr:x>
      <cdr:y>0.3669</cdr:y>
    </cdr:from>
    <cdr:to>
      <cdr:x>0.73082</cdr:x>
      <cdr:y>0.50802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4222253" y="2808312"/>
          <a:ext cx="2592288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Temperature:</a:t>
          </a:r>
        </a:p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93 million</a:t>
          </a:r>
        </a:p>
        <a:p xmlns:a="http://schemas.openxmlformats.org/drawingml/2006/main">
          <a:r>
            <a:rPr lang="en-US" altLang="ja-JP" sz="2000" b="1" dirty="0">
              <a:solidFill>
                <a:schemeClr val="tx1"/>
              </a:solidFill>
            </a:rPr>
            <a:t>(2 %)</a:t>
          </a:r>
          <a:endParaRPr lang="ja-JP" altLang="en-U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0.39875</cdr:x>
      <cdr:y>0.43275</cdr:y>
    </cdr:from>
    <cdr:to>
      <cdr:x>0.45281</cdr:x>
      <cdr:y>0.47038</cdr:y>
    </cdr:to>
    <cdr:cxnSp macro="">
      <cdr:nvCxnSpPr>
        <cdr:cNvPr id="8" name="直線コネクタ 7">
          <a:extLst xmlns:a="http://schemas.openxmlformats.org/drawingml/2006/main">
            <a:ext uri="{FF2B5EF4-FFF2-40B4-BE49-F238E27FC236}">
              <a16:creationId xmlns:a16="http://schemas.microsoft.com/office/drawing/2014/main" id="{77AE823B-8E94-4FCB-9410-B4724DB144F8}"/>
            </a:ext>
          </a:extLst>
        </cdr:cNvPr>
        <cdr:cNvCxnSpPr/>
      </cdr:nvCxnSpPr>
      <cdr:spPr>
        <a:xfrm xmlns:a="http://schemas.openxmlformats.org/drawingml/2006/main" flipV="1">
          <a:off x="3718197" y="3312368"/>
          <a:ext cx="50405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0.28292</cdr:x>
      <cdr:y>0.43275</cdr:y>
    </cdr:from>
    <cdr:to>
      <cdr:x>0.37559</cdr:x>
      <cdr:y>0.47038</cdr:y>
    </cdr:to>
    <cdr:cxnSp macro="">
      <cdr:nvCxnSpPr>
        <cdr:cNvPr id="10" name="直線コネクタ 9">
          <a:extLst xmlns:a="http://schemas.openxmlformats.org/drawingml/2006/main">
            <a:ext uri="{FF2B5EF4-FFF2-40B4-BE49-F238E27FC236}">
              <a16:creationId xmlns:a16="http://schemas.microsoft.com/office/drawing/2014/main" id="{127211F7-3FFC-45E8-B560-FBBFC8171F34}"/>
            </a:ext>
          </a:extLst>
        </cdr:cNvPr>
        <cdr:cNvCxnSpPr/>
      </cdr:nvCxnSpPr>
      <cdr:spPr>
        <a:xfrm xmlns:a="http://schemas.openxmlformats.org/drawingml/2006/main">
          <a:off x="2638077" y="3312368"/>
          <a:ext cx="86409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0.39103</cdr:x>
      <cdr:y>0.43275</cdr:y>
    </cdr:from>
    <cdr:to>
      <cdr:x>0.39875</cdr:x>
      <cdr:y>0.47979</cdr:y>
    </cdr:to>
    <cdr:cxnSp macro="">
      <cdr:nvCxnSpPr>
        <cdr:cNvPr id="12" name="直線コネクタ 11">
          <a:extLst xmlns:a="http://schemas.openxmlformats.org/drawingml/2006/main">
            <a:ext uri="{FF2B5EF4-FFF2-40B4-BE49-F238E27FC236}">
              <a16:creationId xmlns:a16="http://schemas.microsoft.com/office/drawing/2014/main" id="{27074BED-8B43-46B7-AF72-4BE0B84081E2}"/>
            </a:ext>
          </a:extLst>
        </cdr:cNvPr>
        <cdr:cNvCxnSpPr/>
      </cdr:nvCxnSpPr>
      <cdr:spPr>
        <a:xfrm xmlns:a="http://schemas.openxmlformats.org/drawingml/2006/main" flipH="1">
          <a:off x="3646189" y="3312368"/>
          <a:ext cx="72008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0.50185</cdr:x>
      <cdr:y>0.95555</cdr:y>
    </cdr:from>
    <cdr:to>
      <cdr:x>0.98064</cdr:x>
      <cdr:y>1</cdr:y>
    </cdr:to>
    <cdr:sp macro="" textlink="">
      <cdr:nvSpPr>
        <cdr:cNvPr id="15" name="テキスト ボックス 14"/>
        <cdr:cNvSpPr txBox="1"/>
      </cdr:nvSpPr>
      <cdr:spPr>
        <a:xfrm xmlns:a="http://schemas.openxmlformats.org/drawingml/2006/main">
          <a:off x="4679504" y="7313937"/>
          <a:ext cx="4464496" cy="340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400" dirty="0"/>
            <a:t>Source: CRED “The human cost of natural disasters 2015”</a:t>
          </a:r>
          <a:endParaRPr lang="ja-JP" alt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63EC-EF29-4D8C-A18E-3DA99C9B44E8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D670-4DB2-4D58-B0E9-D7076BA6649E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59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87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44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63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1" y="6297018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448564"/>
            <a:ext cx="8229600" cy="45608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Picture, Graph, etc.</a:t>
            </a:r>
          </a:p>
        </p:txBody>
      </p:sp>
    </p:spTree>
    <p:extLst>
      <p:ext uri="{BB962C8B-B14F-4D97-AF65-F5344CB8AC3E}">
        <p14:creationId xmlns:p14="http://schemas.microsoft.com/office/powerpoint/2010/main" val="334575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86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3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65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3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4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7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867D-5545-4FF9-8E6E-F0B8D7825D8E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633E-5365-4EEF-8DA0-2048BC391EE1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18" Type="http://schemas.openxmlformats.org/officeDocument/2006/relationships/image" Target="../media/image23.jp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9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hyperlink" Target="http://www.un.org/en/index.html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20.jpeg"/><Relationship Id="rId10" Type="http://schemas.microsoft.com/office/2007/relationships/hdphoto" Target="../media/hdphoto1.wdp"/><Relationship Id="rId19" Type="http://schemas.openxmlformats.org/officeDocument/2006/relationships/image" Target="../media/image24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25F8ED-6890-41C2-9C57-C363F0A67F81}"/>
              </a:ext>
            </a:extLst>
          </p:cNvPr>
          <p:cNvSpPr txBox="1"/>
          <p:nvPr/>
        </p:nvSpPr>
        <p:spPr>
          <a:xfrm>
            <a:off x="0" y="62068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Global and Asian Challenges on Water-related Disasters </a:t>
            </a:r>
          </a:p>
          <a:p>
            <a:pPr algn="ctr"/>
            <a:r>
              <a:rPr lang="en-US" altLang="ja-JP" sz="4000" b="1" dirty="0"/>
              <a:t>And Position of </a:t>
            </a:r>
          </a:p>
          <a:p>
            <a:pPr algn="ctr"/>
            <a:r>
              <a:rPr lang="en-US" altLang="ja-JP" sz="4000" b="1" dirty="0"/>
              <a:t>“Principles on Investment and Financing for Water-related Disaster Risk Reduction”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2E5637-80EE-4B74-92AA-68664E10FE54}"/>
              </a:ext>
            </a:extLst>
          </p:cNvPr>
          <p:cNvSpPr txBox="1"/>
          <p:nvPr/>
        </p:nvSpPr>
        <p:spPr>
          <a:xfrm>
            <a:off x="0" y="407707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Kenzo Hiroki</a:t>
            </a:r>
          </a:p>
          <a:p>
            <a:pPr algn="ctr"/>
            <a:r>
              <a:rPr lang="en-US" altLang="ja-JP" sz="2400" b="1" dirty="0"/>
              <a:t>Professor, National Graduate Institute for Policy Studies (GRIPS)</a:t>
            </a:r>
          </a:p>
          <a:p>
            <a:pPr algn="ctr"/>
            <a:r>
              <a:rPr kumimoji="1" lang="en-US" altLang="ja-JP" sz="2400" b="1" dirty="0"/>
              <a:t>Coordinator, High-level Experts and Leaders Panel on Water and Disasters (HELP)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360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15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Number of people affected by disasters</a:t>
            </a:r>
            <a:br>
              <a:rPr kumimoji="1" lang="en-US" altLang="ja-JP" b="1" dirty="0"/>
            </a:br>
            <a:r>
              <a:rPr lang="en-US" altLang="ja-JP" b="1" dirty="0"/>
              <a:t>(1994-2013)</a:t>
            </a:r>
            <a:endParaRPr kumimoji="1" lang="ja-JP" altLang="en-US" b="1" dirty="0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1833958820"/>
              </p:ext>
            </p:extLst>
          </p:nvPr>
        </p:nvGraphicFramePr>
        <p:xfrm>
          <a:off x="0" y="-788594"/>
          <a:ext cx="9324528" cy="765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724128" y="1916832"/>
            <a:ext cx="3419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Total: 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5.7 billion/20 years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2BF67D-D058-4F34-AD5D-35F4F0C138BD}"/>
              </a:ext>
            </a:extLst>
          </p:cNvPr>
          <p:cNvSpPr txBox="1"/>
          <p:nvPr/>
        </p:nvSpPr>
        <p:spPr>
          <a:xfrm>
            <a:off x="-19157" y="0"/>
            <a:ext cx="904415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</a:rPr>
              <a:t>Anybody on earth will be hit by disasters twice in his/her life time on average, mostly by water-related disasters, sometimes fatal.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DFEC435-C509-46B8-B70B-BE2BFABF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2644"/>
            <a:ext cx="5801564" cy="586181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3FAF54-27C1-48A5-AF67-C0FA9838A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92" y="3573016"/>
            <a:ext cx="2949806" cy="28640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02A2BC-36F6-4C21-8892-B930DDFA29EB}"/>
              </a:ext>
            </a:extLst>
          </p:cNvPr>
          <p:cNvSpPr txBox="1"/>
          <p:nvPr/>
        </p:nvSpPr>
        <p:spPr>
          <a:xfrm>
            <a:off x="14208" y="162608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The world has 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lost 2.7 trillion USD </a:t>
            </a:r>
            <a:r>
              <a:rPr kumimoji="1" lang="en-US" altLang="ja-JP" sz="3200" b="1" dirty="0"/>
              <a:t>in 20 years (1995-2015) by disasters. 70 % of the loss by water-related disasters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17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102519"/>
          </a:xfrm>
        </p:spPr>
        <p:txBody>
          <a:bodyPr>
            <a:noAutofit/>
          </a:bodyPr>
          <a:lstStyle/>
          <a:p>
            <a:br>
              <a:rPr lang="en-US" altLang="ja-JP" sz="3600" b="1" dirty="0">
                <a:latin typeface="+mn-lt"/>
              </a:rPr>
            </a:br>
            <a:r>
              <a:rPr lang="en-US" altLang="ja-JP" sz="3600" b="1" dirty="0">
                <a:latin typeface="+mn-lt"/>
              </a:rPr>
              <a:t>“Water and Disasters” is strongly linked to poverty issue</a:t>
            </a:r>
            <a:endParaRPr lang="ja-JP" altLang="en-US" sz="3600" b="1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03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正方形/長方形 5"/>
          <p:cNvSpPr>
            <a:spLocks noChangeArrowheads="1"/>
          </p:cNvSpPr>
          <p:nvPr/>
        </p:nvSpPr>
        <p:spPr bwMode="auto">
          <a:xfrm>
            <a:off x="4740155" y="5548722"/>
            <a:ext cx="3072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750" dirty="0"/>
              <a:t>High-income economies ($12,276 or more)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750" dirty="0"/>
              <a:t>Upper-middle-income economies ($3,976 to $12,275)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750" dirty="0"/>
              <a:t>Lower-middle-income economies ($1,006 to $3,975)</a:t>
            </a:r>
            <a:endParaRPr lang="ja-JP" altLang="en-US" sz="75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750" dirty="0"/>
              <a:t>Low-income economies ($1,005 or less)</a:t>
            </a:r>
            <a:endParaRPr lang="ja-JP" altLang="en-US" sz="750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5240635" y="3266982"/>
            <a:ext cx="2354141" cy="14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21" tIns="6668" rIns="55721" bIns="6668" upright="1"/>
          <a:lstStyle/>
          <a:p>
            <a:pPr algn="just">
              <a:defRPr/>
            </a:pPr>
            <a:endParaRPr lang="ja-JP" altLang="en-US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184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02C51C-DFED-45C9-8056-72314DB79760}" type="slidenum">
              <a:rPr lang="en-US" altLang="ja-JP" sz="105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05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17" y="1430778"/>
            <a:ext cx="5494485" cy="39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38878" y="946032"/>
            <a:ext cx="686212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b="1" dirty="0"/>
              <a:t>Number of fatalities by floods (2001-2010)</a:t>
            </a:r>
            <a:endParaRPr lang="ja-JP" altLang="en-US" sz="3000" b="1" dirty="0"/>
          </a:p>
        </p:txBody>
      </p:sp>
      <p:sp>
        <p:nvSpPr>
          <p:cNvPr id="18435" name="正方形/長方形 3"/>
          <p:cNvSpPr>
            <a:spLocks noChangeArrowheads="1"/>
          </p:cNvSpPr>
          <p:nvPr/>
        </p:nvSpPr>
        <p:spPr bwMode="auto">
          <a:xfrm>
            <a:off x="2195738" y="5559961"/>
            <a:ext cx="507656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Water and disasters are strongly linked to poverty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issues</a:t>
            </a:r>
            <a:endParaRPr lang="ja-JP" altLang="en-US" sz="2400" b="1" dirty="0"/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138878" y="1476944"/>
            <a:ext cx="686212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/>
              <a:t>- 70 % of human loss by flooding are from “low income” or “lower middle income” countries - </a:t>
            </a:r>
          </a:p>
        </p:txBody>
      </p:sp>
      <p:sp>
        <p:nvSpPr>
          <p:cNvPr id="3" name="右矢印 2"/>
          <p:cNvSpPr/>
          <p:nvPr/>
        </p:nvSpPr>
        <p:spPr>
          <a:xfrm>
            <a:off x="1334094" y="5619511"/>
            <a:ext cx="540060" cy="7368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A3ADC1-3843-4C6C-8ADC-2717F13C5E74}"/>
              </a:ext>
            </a:extLst>
          </p:cNvPr>
          <p:cNvSpPr txBox="1"/>
          <p:nvPr/>
        </p:nvSpPr>
        <p:spPr>
          <a:xfrm>
            <a:off x="4064602" y="2379353"/>
            <a:ext cx="2811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Low Income: 23%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A7DA20-B184-401B-AE23-4F40D952B4A7}"/>
              </a:ext>
            </a:extLst>
          </p:cNvPr>
          <p:cNvSpPr txBox="1"/>
          <p:nvPr/>
        </p:nvSpPr>
        <p:spPr>
          <a:xfrm>
            <a:off x="4435590" y="4438708"/>
            <a:ext cx="34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2"/>
                </a:solidFill>
              </a:rPr>
              <a:t>Lower Middle Income: </a:t>
            </a:r>
            <a:r>
              <a:rPr lang="en-US" altLang="ja-JP" sz="2800" b="1" dirty="0">
                <a:solidFill>
                  <a:schemeClr val="accent2"/>
                </a:solidFill>
              </a:rPr>
              <a:t>45</a:t>
            </a:r>
            <a:r>
              <a:rPr kumimoji="1" lang="en-US" altLang="ja-JP" sz="2800" b="1" dirty="0">
                <a:solidFill>
                  <a:schemeClr val="accent2"/>
                </a:solidFill>
              </a:rPr>
              <a:t>%</a:t>
            </a:r>
            <a:endParaRPr kumimoji="1" lang="ja-JP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9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6489"/>
            <a:ext cx="6156684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97006" y="412501"/>
            <a:ext cx="6858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000" b="1" dirty="0"/>
              <a:t>Number of disaster deaths per one million inhabitants by income groups (1994-2013)</a:t>
            </a:r>
            <a:endParaRPr lang="ja-JP" altLang="en-US" sz="3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20624" y="5141494"/>
            <a:ext cx="11341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Upper</a:t>
            </a:r>
          </a:p>
          <a:p>
            <a:pPr algn="ctr"/>
            <a:r>
              <a:rPr lang="en-US" altLang="ja-JP" b="1" dirty="0"/>
              <a:t>Middle-income</a:t>
            </a:r>
            <a:endParaRPr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6498" y="5131384"/>
            <a:ext cx="11341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High-income</a:t>
            </a:r>
            <a:endParaRPr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0041" y="5131382"/>
            <a:ext cx="11956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Lower</a:t>
            </a:r>
          </a:p>
          <a:p>
            <a:pPr algn="ctr"/>
            <a:r>
              <a:rPr lang="en-US" altLang="ja-JP" sz="2400" b="1" dirty="0"/>
              <a:t>Middle-income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5687" y="5128014"/>
            <a:ext cx="11341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Low-income</a:t>
            </a:r>
            <a:endParaRPr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97007" y="4185084"/>
            <a:ext cx="5736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/>
              <a:t>10 </a:t>
            </a:r>
            <a:endParaRPr lang="ja-JP" altLang="en-US" sz="21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1716" y="4931803"/>
            <a:ext cx="547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100" b="1" dirty="0"/>
              <a:t>0 </a:t>
            </a:r>
            <a:endParaRPr lang="ja-JP" altLang="en-US" sz="21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21716" y="3591018"/>
            <a:ext cx="547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/>
              <a:t>20 </a:t>
            </a:r>
            <a:endParaRPr lang="ja-JP" altLang="en-US" sz="21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7006" y="2942946"/>
            <a:ext cx="547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/>
              <a:t>30 </a:t>
            </a:r>
            <a:endParaRPr lang="ja-JP" altLang="en-US" sz="21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7006" y="2240868"/>
            <a:ext cx="547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/>
              <a:t>40 </a:t>
            </a:r>
            <a:endParaRPr lang="ja-JP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95910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25F8ED-6890-41C2-9C57-C363F0A67F81}"/>
              </a:ext>
            </a:extLst>
          </p:cNvPr>
          <p:cNvSpPr txBox="1"/>
          <p:nvPr/>
        </p:nvSpPr>
        <p:spPr>
          <a:xfrm>
            <a:off x="0" y="17008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Principles on Investment and Financing for Water-related Disaster Risk Reduction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6875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34666D-3179-4E00-BF40-0B137E49F8E0}"/>
              </a:ext>
            </a:extLst>
          </p:cNvPr>
          <p:cNvSpPr txBox="1"/>
          <p:nvPr/>
        </p:nvSpPr>
        <p:spPr>
          <a:xfrm>
            <a:off x="0" y="1628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/>
              <a:t>Response of Global Community </a:t>
            </a:r>
          </a:p>
          <a:p>
            <a:pPr algn="ctr"/>
            <a:r>
              <a:rPr lang="en-US" altLang="ja-JP" sz="4800" b="1" dirty="0"/>
              <a:t>to Ever-increasing Disasters and Their Impacts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6023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A63E4D6-BED4-4DA0-8BFF-84C516C7F998}"/>
              </a:ext>
            </a:extLst>
          </p:cNvPr>
          <p:cNvGrpSpPr/>
          <p:nvPr/>
        </p:nvGrpSpPr>
        <p:grpSpPr>
          <a:xfrm>
            <a:off x="1142312" y="-4391694"/>
            <a:ext cx="6535340" cy="10153128"/>
            <a:chOff x="1523082" y="-6868144"/>
            <a:chExt cx="8713787" cy="13537504"/>
          </a:xfrm>
        </p:grpSpPr>
        <p:pic>
          <p:nvPicPr>
            <p:cNvPr id="440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082" y="-6868144"/>
              <a:ext cx="8713787" cy="13537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1769582" y="5486469"/>
              <a:ext cx="432048" cy="432048"/>
            </a:xfrm>
            <a:prstGeom prst="rect">
              <a:avLst/>
            </a:prstGeom>
            <a:solidFill>
              <a:srgbClr val="8B6F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739393" y="5517232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404720" y="5486469"/>
              <a:ext cx="432048" cy="43204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363599" y="5412972"/>
              <a:ext cx="140044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500" b="1" dirty="0"/>
                <a:t>Significant</a:t>
              </a:r>
            </a:p>
            <a:p>
              <a:r>
                <a:rPr lang="en-US" altLang="ja-JP" sz="1500" b="1" dirty="0"/>
                <a:t>decrease</a:t>
              </a:r>
              <a:endParaRPr lang="ja-JP" altLang="en-US" sz="1500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208283" y="5415465"/>
              <a:ext cx="119643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500" b="1" dirty="0"/>
                <a:t>Slight</a:t>
              </a:r>
            </a:p>
            <a:p>
              <a:r>
                <a:rPr lang="en-US" altLang="ja-JP" sz="1500" b="1" dirty="0"/>
                <a:t>decrease</a:t>
              </a:r>
              <a:endParaRPr lang="ja-JP" altLang="en-US" sz="150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989297" y="5420443"/>
              <a:ext cx="119643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500" b="1" dirty="0"/>
                <a:t>No</a:t>
              </a:r>
            </a:p>
            <a:p>
              <a:r>
                <a:rPr lang="en-US" altLang="ja-JP" sz="1500" b="1" dirty="0"/>
                <a:t>change</a:t>
              </a:r>
              <a:endParaRPr lang="ja-JP" altLang="en-US" sz="15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414164" y="5412972"/>
              <a:ext cx="119643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500" b="1" dirty="0"/>
                <a:t>Slight</a:t>
              </a:r>
            </a:p>
            <a:p>
              <a:r>
                <a:rPr lang="en-US" altLang="ja-JP" sz="1500" b="1" dirty="0"/>
                <a:t>increase</a:t>
              </a:r>
              <a:endParaRPr lang="ja-JP" altLang="en-US" sz="15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891162" y="5412972"/>
              <a:ext cx="1307061" cy="1046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500" b="1" dirty="0"/>
                <a:t>Significant</a:t>
              </a:r>
            </a:p>
            <a:p>
              <a:r>
                <a:rPr lang="en-US" altLang="ja-JP" sz="1500" b="1" dirty="0"/>
                <a:t>increase</a:t>
              </a:r>
              <a:endParaRPr lang="ja-JP" altLang="en-US" sz="1500" b="1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977677" y="5486469"/>
              <a:ext cx="432048" cy="432048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459114" y="5498844"/>
              <a:ext cx="432048" cy="432048"/>
            </a:xfrm>
            <a:prstGeom prst="rect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4789-F3B1-462F-A8EE-AD21BC4CF2F9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42314" y="1767494"/>
            <a:ext cx="68586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Perceived change in the importance of disaster management over the past 20 years</a:t>
            </a:r>
            <a:endParaRPr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42" y="280101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Disaster management is gaining importance within governments</a:t>
            </a:r>
            <a:endParaRPr lang="ja-JP" altLang="en-US" sz="40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07AA684-8780-42CE-975F-DDBC68DA1EF0}"/>
              </a:ext>
            </a:extLst>
          </p:cNvPr>
          <p:cNvSpPr/>
          <p:nvPr/>
        </p:nvSpPr>
        <p:spPr>
          <a:xfrm>
            <a:off x="2747786" y="5813393"/>
            <a:ext cx="6061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rgbClr val="6A6A6A"/>
                </a:solidFill>
                <a:latin typeface="arial" panose="020B0604020202020204" pitchFamily="34" charset="0"/>
              </a:rPr>
              <a:t>Status</a:t>
            </a:r>
            <a:r>
              <a:rPr lang="en-US" altLang="ja-JP" sz="900" dirty="0">
                <a:solidFill>
                  <a:srgbClr val="545454"/>
                </a:solidFill>
                <a:latin typeface="arial" panose="020B0604020202020204" pitchFamily="34" charset="0"/>
              </a:rPr>
              <a:t> Report on Integrated Water Resources Management and Water Efficiency Plans. </a:t>
            </a:r>
            <a:r>
              <a:rPr lang="en-US" altLang="ja-JP" sz="900" b="1" dirty="0">
                <a:solidFill>
                  <a:srgbClr val="6A6A6A"/>
                </a:solidFill>
                <a:latin typeface="arial" panose="020B0604020202020204" pitchFamily="34" charset="0"/>
              </a:rPr>
              <a:t>UN</a:t>
            </a:r>
            <a:r>
              <a:rPr lang="en-US" altLang="ja-JP" sz="900" dirty="0">
                <a:solidFill>
                  <a:srgbClr val="545454"/>
                </a:solidFill>
                <a:latin typeface="arial" panose="020B0604020202020204" pitchFamily="34" charset="0"/>
              </a:rPr>
              <a:t>-Water. 2008</a:t>
            </a:r>
            <a:endParaRPr lang="ja-JP" altLang="en-US" sz="9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73EDF5-666C-44EC-9F6C-7C8801537A64}"/>
              </a:ext>
            </a:extLst>
          </p:cNvPr>
          <p:cNvSpPr txBox="1"/>
          <p:nvPr/>
        </p:nvSpPr>
        <p:spPr>
          <a:xfrm>
            <a:off x="560527" y="5355659"/>
            <a:ext cx="8583473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70% of countries think disasters have become more important among the government priorities</a:t>
            </a:r>
            <a:endParaRPr lang="ja-JP" altLang="en-US" sz="3200" b="1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404D146-387C-4B3F-AF6C-5090CBAF194A}"/>
              </a:ext>
            </a:extLst>
          </p:cNvPr>
          <p:cNvSpPr/>
          <p:nvPr/>
        </p:nvSpPr>
        <p:spPr>
          <a:xfrm>
            <a:off x="28180" y="5465450"/>
            <a:ext cx="482910" cy="8909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6337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5400" b="1" dirty="0"/>
              <a:t>Six Targets of SDG6 </a:t>
            </a:r>
            <a:endParaRPr lang="ja-JP" altLang="en-US" sz="5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6465"/>
            <a:ext cx="8534400" cy="435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41436" y="5028123"/>
            <a:ext cx="9226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b="1" dirty="0"/>
              <a:t>Comprehensive goals and targets on water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b="1" dirty="0"/>
              <a:t>The targets are related to other development agenda such as health, food, education, and gender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b="1" dirty="0"/>
              <a:t>Each of Targets has indicator(s) and monitoring agencies</a:t>
            </a:r>
            <a:endParaRPr lang="ja-JP" altLang="en-US" sz="28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6EFFEF4-2919-47B2-962A-4E320F9E65B1}"/>
              </a:ext>
            </a:extLst>
          </p:cNvPr>
          <p:cNvSpPr/>
          <p:nvPr/>
        </p:nvSpPr>
        <p:spPr>
          <a:xfrm>
            <a:off x="4716016" y="2132856"/>
            <a:ext cx="3970784" cy="15121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22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B6EFF5-4A0F-4A0C-9B2C-1361800F3F22}"/>
              </a:ext>
            </a:extLst>
          </p:cNvPr>
          <p:cNvSpPr txBox="1"/>
          <p:nvPr/>
        </p:nvSpPr>
        <p:spPr>
          <a:xfrm>
            <a:off x="-6321" y="-145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Four Priorities for Action of Sendai Framework</a:t>
            </a:r>
            <a:endParaRPr lang="ja-JP" altLang="en-US" sz="4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EC8575-5B68-4DC3-A738-C59E424B2FEB}"/>
              </a:ext>
            </a:extLst>
          </p:cNvPr>
          <p:cNvSpPr txBox="1"/>
          <p:nvPr/>
        </p:nvSpPr>
        <p:spPr>
          <a:xfrm>
            <a:off x="146865" y="1268760"/>
            <a:ext cx="8837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altLang="ja-JP" sz="4000" b="1" dirty="0"/>
              <a:t>Understanding disaster risk.</a:t>
            </a:r>
          </a:p>
          <a:p>
            <a:pPr marL="385763" indent="-385763">
              <a:buAutoNum type="arabicPeriod"/>
            </a:pPr>
            <a:r>
              <a:rPr lang="en-US" altLang="ja-JP" sz="4000" b="1" dirty="0"/>
              <a:t>Strengthening disaster risk governance to manage disaster risk.</a:t>
            </a:r>
          </a:p>
          <a:p>
            <a:pPr marL="385763" indent="-385763">
              <a:buAutoNum type="arabicPeriod"/>
            </a:pPr>
            <a:r>
              <a:rPr lang="en-US" altLang="ja-JP" sz="4000" b="1" dirty="0">
                <a:solidFill>
                  <a:srgbClr val="FF0000"/>
                </a:solidFill>
              </a:rPr>
              <a:t>Investing in disaster risk reduction for resilience.</a:t>
            </a:r>
          </a:p>
          <a:p>
            <a:pPr marL="385763" indent="-385763">
              <a:buAutoNum type="arabicPeriod"/>
            </a:pPr>
            <a:r>
              <a:rPr lang="en-US" altLang="ja-JP" sz="4000" b="1" dirty="0"/>
              <a:t>Enhancing disaster preparedness for effective response and to “Build Back Better” in recovery, rehabilitation and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372761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096" y="1700808"/>
            <a:ext cx="9144000" cy="1470025"/>
          </a:xfrm>
        </p:spPr>
        <p:txBody>
          <a:bodyPr>
            <a:normAutofit/>
          </a:bodyPr>
          <a:lstStyle/>
          <a:p>
            <a:r>
              <a:rPr kumimoji="1" lang="en-US" altLang="ja-JP" sz="6000" b="1" dirty="0"/>
              <a:t>Why Water and Disasters?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10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/>
              <a:t>Principles on Investment and Financing for Water-related Disaster Risk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4"/>
            <a:ext cx="932452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b="1" dirty="0"/>
              <a:t>Background</a:t>
            </a:r>
          </a:p>
          <a:p>
            <a:pPr lvl="0"/>
            <a:r>
              <a:rPr lang="en-US" altLang="ja-JP" b="1" dirty="0"/>
              <a:t>“Investing in disaster risk reduction for resilience” as one of the four priority actions in the Sendai Framework </a:t>
            </a:r>
          </a:p>
          <a:p>
            <a:r>
              <a:rPr lang="en-US" altLang="ja-JP" b="1" dirty="0"/>
              <a:t>“By 2030, significantly reduce …substantially decrease the direct economic losses caused by disasters, including water-related disasters…” as SDG Target 11.5</a:t>
            </a:r>
          </a:p>
          <a:p>
            <a:r>
              <a:rPr lang="en-US" altLang="ja-JP" b="1" dirty="0"/>
              <a:t>“We commit to promote disaster risk reduction and management, through supporting the development of disaster risk reduction strategies and periodical assessments of disaster including standards for risk levels (HABITAT III)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48C7-1256-4B6A-B110-F38461B6CC5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429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3F24EC-B08B-4AB8-94E8-701EFECA30C1}"/>
              </a:ext>
            </a:extLst>
          </p:cNvPr>
          <p:cNvSpPr txBox="1"/>
          <p:nvPr/>
        </p:nvSpPr>
        <p:spPr>
          <a:xfrm>
            <a:off x="0" y="2003143"/>
            <a:ext cx="9022466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50" b="1" dirty="0"/>
              <a:t>High Level Panel on Water (HLPW) </a:t>
            </a:r>
          </a:p>
          <a:p>
            <a:pPr algn="ctr"/>
            <a:r>
              <a:rPr lang="en-US" altLang="ja-JP" sz="3000" b="1" dirty="0"/>
              <a:t>convened by UN  Secretary-General and President of the World Bank Group</a:t>
            </a:r>
            <a:endParaRPr lang="ja-JP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1337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8" y="-103563"/>
            <a:ext cx="8229600" cy="7101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High Level Panel on Water (HLPW)</a:t>
            </a:r>
            <a:endParaRPr lang="en-US" sz="1200" b="1" dirty="0"/>
          </a:p>
        </p:txBody>
      </p:sp>
      <p:grpSp>
        <p:nvGrpSpPr>
          <p:cNvPr id="300" name="Group 299"/>
          <p:cNvGrpSpPr/>
          <p:nvPr/>
        </p:nvGrpSpPr>
        <p:grpSpPr>
          <a:xfrm>
            <a:off x="1764463" y="2175249"/>
            <a:ext cx="5639458" cy="3543640"/>
            <a:chOff x="585216" y="1376793"/>
            <a:chExt cx="8180832" cy="5140551"/>
          </a:xfrm>
        </p:grpSpPr>
        <p:sp>
          <p:nvSpPr>
            <p:cNvPr id="7" name="Freeform 61"/>
            <p:cNvSpPr>
              <a:spLocks noChangeAspect="1"/>
            </p:cNvSpPr>
            <p:nvPr/>
          </p:nvSpPr>
          <p:spPr bwMode="auto">
            <a:xfrm>
              <a:off x="4809692" y="3424396"/>
              <a:ext cx="47878" cy="105333"/>
            </a:xfrm>
            <a:custGeom>
              <a:avLst/>
              <a:gdLst>
                <a:gd name="T0" fmla="*/ 0 w 20000"/>
                <a:gd name="T1" fmla="*/ 25879 h 20000"/>
                <a:gd name="T2" fmla="*/ 9073 w 20000"/>
                <a:gd name="T3" fmla="*/ 10100 h 20000"/>
                <a:gd name="T4" fmla="*/ 17576 w 20000"/>
                <a:gd name="T5" fmla="*/ 0 h 20000"/>
                <a:gd name="T6" fmla="*/ 37986 w 20000"/>
                <a:gd name="T7" fmla="*/ 16413 h 20000"/>
                <a:gd name="T8" fmla="*/ 37986 w 20000"/>
                <a:gd name="T9" fmla="*/ 25879 h 20000"/>
                <a:gd name="T10" fmla="*/ 37986 w 20000"/>
                <a:gd name="T11" fmla="*/ 32192 h 20000"/>
                <a:gd name="T12" fmla="*/ 37986 w 20000"/>
                <a:gd name="T13" fmla="*/ 42287 h 20000"/>
                <a:gd name="T14" fmla="*/ 41389 w 20000"/>
                <a:gd name="T15" fmla="*/ 51759 h 20000"/>
                <a:gd name="T16" fmla="*/ 47058 w 20000"/>
                <a:gd name="T17" fmla="*/ 68167 h 20000"/>
                <a:gd name="T18" fmla="*/ 37986 w 20000"/>
                <a:gd name="T19" fmla="*/ 94046 h 20000"/>
                <a:gd name="T20" fmla="*/ 26646 w 20000"/>
                <a:gd name="T21" fmla="*/ 104146 h 20000"/>
                <a:gd name="T22" fmla="*/ 26646 w 20000"/>
                <a:gd name="T23" fmla="*/ 100987 h 20000"/>
                <a:gd name="T24" fmla="*/ 17576 w 20000"/>
                <a:gd name="T25" fmla="*/ 87733 h 20000"/>
                <a:gd name="T26" fmla="*/ 3403 w 20000"/>
                <a:gd name="T27" fmla="*/ 78267 h 20000"/>
                <a:gd name="T28" fmla="*/ 9073 w 20000"/>
                <a:gd name="T29" fmla="*/ 78267 h 20000"/>
                <a:gd name="T30" fmla="*/ 9073 w 20000"/>
                <a:gd name="T31" fmla="*/ 61854 h 20000"/>
                <a:gd name="T32" fmla="*/ 11340 w 20000"/>
                <a:gd name="T33" fmla="*/ 58066 h 20000"/>
                <a:gd name="T34" fmla="*/ 9073 w 20000"/>
                <a:gd name="T35" fmla="*/ 51759 h 20000"/>
                <a:gd name="T36" fmla="*/ 9073 w 20000"/>
                <a:gd name="T37" fmla="*/ 35974 h 20000"/>
                <a:gd name="T38" fmla="*/ 0 w 20000"/>
                <a:gd name="T39" fmla="*/ 25879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4940"/>
                  </a:moveTo>
                  <a:lnTo>
                    <a:pt x="3810" y="1928"/>
                  </a:lnTo>
                  <a:lnTo>
                    <a:pt x="7381" y="0"/>
                  </a:lnTo>
                  <a:lnTo>
                    <a:pt x="15952" y="3133"/>
                  </a:lnTo>
                  <a:lnTo>
                    <a:pt x="15952" y="4940"/>
                  </a:lnTo>
                  <a:lnTo>
                    <a:pt x="15952" y="6145"/>
                  </a:lnTo>
                  <a:lnTo>
                    <a:pt x="15952" y="8072"/>
                  </a:lnTo>
                  <a:lnTo>
                    <a:pt x="17381" y="9880"/>
                  </a:lnTo>
                  <a:lnTo>
                    <a:pt x="19762" y="13012"/>
                  </a:lnTo>
                  <a:lnTo>
                    <a:pt x="15952" y="17952"/>
                  </a:lnTo>
                  <a:lnTo>
                    <a:pt x="11190" y="19880"/>
                  </a:lnTo>
                  <a:lnTo>
                    <a:pt x="11190" y="19277"/>
                  </a:lnTo>
                  <a:lnTo>
                    <a:pt x="7381" y="16747"/>
                  </a:lnTo>
                  <a:lnTo>
                    <a:pt x="1429" y="14940"/>
                  </a:lnTo>
                  <a:lnTo>
                    <a:pt x="3810" y="14940"/>
                  </a:lnTo>
                  <a:lnTo>
                    <a:pt x="3810" y="11807"/>
                  </a:lnTo>
                  <a:lnTo>
                    <a:pt x="4762" y="11084"/>
                  </a:lnTo>
                  <a:lnTo>
                    <a:pt x="3810" y="9880"/>
                  </a:lnTo>
                  <a:lnTo>
                    <a:pt x="3810" y="6867"/>
                  </a:lnTo>
                  <a:lnTo>
                    <a:pt x="0" y="49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" name="Freeform 62"/>
            <p:cNvSpPr>
              <a:spLocks noChangeAspect="1"/>
            </p:cNvSpPr>
            <p:nvPr/>
          </p:nvSpPr>
          <p:spPr bwMode="auto">
            <a:xfrm>
              <a:off x="4407513" y="3113185"/>
              <a:ext cx="89373" cy="70222"/>
            </a:xfrm>
            <a:custGeom>
              <a:avLst/>
              <a:gdLst>
                <a:gd name="T0" fmla="*/ 0 w 20000"/>
                <a:gd name="T1" fmla="*/ 12817 h 20000"/>
                <a:gd name="T2" fmla="*/ 15206 w 20000"/>
                <a:gd name="T3" fmla="*/ 2563 h 20000"/>
                <a:gd name="T4" fmla="*/ 21638 w 20000"/>
                <a:gd name="T5" fmla="*/ 2563 h 20000"/>
                <a:gd name="T6" fmla="*/ 23981 w 20000"/>
                <a:gd name="T7" fmla="*/ 10254 h 20000"/>
                <a:gd name="T8" fmla="*/ 29830 w 20000"/>
                <a:gd name="T9" fmla="*/ 2563 h 20000"/>
                <a:gd name="T10" fmla="*/ 39187 w 20000"/>
                <a:gd name="T11" fmla="*/ 0 h 20000"/>
                <a:gd name="T12" fmla="*/ 48544 w 20000"/>
                <a:gd name="T13" fmla="*/ 0 h 20000"/>
                <a:gd name="T14" fmla="*/ 60825 w 20000"/>
                <a:gd name="T15" fmla="*/ 2563 h 20000"/>
                <a:gd name="T16" fmla="*/ 73107 w 20000"/>
                <a:gd name="T17" fmla="*/ 10254 h 20000"/>
                <a:gd name="T18" fmla="*/ 70182 w 20000"/>
                <a:gd name="T19" fmla="*/ 19865 h 20000"/>
                <a:gd name="T20" fmla="*/ 84806 w 20000"/>
                <a:gd name="T21" fmla="*/ 26274 h 20000"/>
                <a:gd name="T22" fmla="*/ 88313 w 20000"/>
                <a:gd name="T23" fmla="*/ 42937 h 20000"/>
                <a:gd name="T24" fmla="*/ 78957 w 20000"/>
                <a:gd name="T25" fmla="*/ 46139 h 20000"/>
                <a:gd name="T26" fmla="*/ 73107 w 20000"/>
                <a:gd name="T27" fmla="*/ 52548 h 20000"/>
                <a:gd name="T28" fmla="*/ 73107 w 20000"/>
                <a:gd name="T29" fmla="*/ 69211 h 20000"/>
                <a:gd name="T30" fmla="*/ 70182 w 20000"/>
                <a:gd name="T31" fmla="*/ 69211 h 20000"/>
                <a:gd name="T32" fmla="*/ 54976 w 20000"/>
                <a:gd name="T33" fmla="*/ 62802 h 20000"/>
                <a:gd name="T34" fmla="*/ 48544 w 20000"/>
                <a:gd name="T35" fmla="*/ 46139 h 20000"/>
                <a:gd name="T36" fmla="*/ 45619 w 20000"/>
                <a:gd name="T37" fmla="*/ 56393 h 20000"/>
                <a:gd name="T38" fmla="*/ 23981 w 20000"/>
                <a:gd name="T39" fmla="*/ 36528 h 20000"/>
                <a:gd name="T40" fmla="*/ 21638 w 20000"/>
                <a:gd name="T41" fmla="*/ 30119 h 20000"/>
                <a:gd name="T42" fmla="*/ 15206 w 20000"/>
                <a:gd name="T43" fmla="*/ 19865 h 20000"/>
                <a:gd name="T44" fmla="*/ 9357 w 20000"/>
                <a:gd name="T45" fmla="*/ 26274 h 20000"/>
                <a:gd name="T46" fmla="*/ 0 w 20000"/>
                <a:gd name="T47" fmla="*/ 19865 h 20000"/>
                <a:gd name="T48" fmla="*/ 0 w 20000"/>
                <a:gd name="T49" fmla="*/ 12817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0" y="3670"/>
                  </a:moveTo>
                  <a:lnTo>
                    <a:pt x="3421" y="734"/>
                  </a:lnTo>
                  <a:lnTo>
                    <a:pt x="4868" y="734"/>
                  </a:lnTo>
                  <a:lnTo>
                    <a:pt x="5395" y="2936"/>
                  </a:lnTo>
                  <a:lnTo>
                    <a:pt x="6711" y="734"/>
                  </a:lnTo>
                  <a:lnTo>
                    <a:pt x="8816" y="0"/>
                  </a:lnTo>
                  <a:lnTo>
                    <a:pt x="10921" y="0"/>
                  </a:lnTo>
                  <a:lnTo>
                    <a:pt x="13684" y="734"/>
                  </a:lnTo>
                  <a:lnTo>
                    <a:pt x="16447" y="2936"/>
                  </a:lnTo>
                  <a:lnTo>
                    <a:pt x="15789" y="5688"/>
                  </a:lnTo>
                  <a:lnTo>
                    <a:pt x="19079" y="7523"/>
                  </a:lnTo>
                  <a:lnTo>
                    <a:pt x="19868" y="12294"/>
                  </a:lnTo>
                  <a:lnTo>
                    <a:pt x="17763" y="13211"/>
                  </a:lnTo>
                  <a:lnTo>
                    <a:pt x="16447" y="15046"/>
                  </a:lnTo>
                  <a:lnTo>
                    <a:pt x="16447" y="19817"/>
                  </a:lnTo>
                  <a:lnTo>
                    <a:pt x="15789" y="19817"/>
                  </a:lnTo>
                  <a:lnTo>
                    <a:pt x="12368" y="17982"/>
                  </a:lnTo>
                  <a:lnTo>
                    <a:pt x="10921" y="13211"/>
                  </a:lnTo>
                  <a:lnTo>
                    <a:pt x="10263" y="16147"/>
                  </a:lnTo>
                  <a:lnTo>
                    <a:pt x="5395" y="10459"/>
                  </a:lnTo>
                  <a:lnTo>
                    <a:pt x="4868" y="8624"/>
                  </a:lnTo>
                  <a:lnTo>
                    <a:pt x="3421" y="5688"/>
                  </a:lnTo>
                  <a:lnTo>
                    <a:pt x="2105" y="7523"/>
                  </a:lnTo>
                  <a:lnTo>
                    <a:pt x="0" y="5688"/>
                  </a:lnTo>
                  <a:lnTo>
                    <a:pt x="0" y="36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3"/>
            <p:cNvSpPr>
              <a:spLocks noChangeAspect="1"/>
            </p:cNvSpPr>
            <p:nvPr/>
          </p:nvSpPr>
          <p:spPr bwMode="auto">
            <a:xfrm>
              <a:off x="4891085" y="3373325"/>
              <a:ext cx="142040" cy="98949"/>
            </a:xfrm>
            <a:custGeom>
              <a:avLst/>
              <a:gdLst>
                <a:gd name="T0" fmla="*/ 0 w 20000"/>
                <a:gd name="T1" fmla="*/ 0 h 20000"/>
                <a:gd name="T2" fmla="*/ 9226 w 20000"/>
                <a:gd name="T3" fmla="*/ 2525 h 20000"/>
                <a:gd name="T4" fmla="*/ 6344 w 20000"/>
                <a:gd name="T5" fmla="*/ 8834 h 20000"/>
                <a:gd name="T6" fmla="*/ 6344 w 20000"/>
                <a:gd name="T7" fmla="*/ 16403 h 20000"/>
                <a:gd name="T8" fmla="*/ 21334 w 20000"/>
                <a:gd name="T9" fmla="*/ 8834 h 20000"/>
                <a:gd name="T10" fmla="*/ 32871 w 20000"/>
                <a:gd name="T11" fmla="*/ 16403 h 20000"/>
                <a:gd name="T12" fmla="*/ 39214 w 20000"/>
                <a:gd name="T13" fmla="*/ 16403 h 20000"/>
                <a:gd name="T14" fmla="*/ 54205 w 20000"/>
                <a:gd name="T15" fmla="*/ 16403 h 20000"/>
                <a:gd name="T16" fmla="*/ 68624 w 20000"/>
                <a:gd name="T17" fmla="*/ 18927 h 20000"/>
                <a:gd name="T18" fmla="*/ 72085 w 20000"/>
                <a:gd name="T19" fmla="*/ 16403 h 20000"/>
                <a:gd name="T20" fmla="*/ 83621 w 20000"/>
                <a:gd name="T21" fmla="*/ 8834 h 20000"/>
                <a:gd name="T22" fmla="*/ 107838 w 20000"/>
                <a:gd name="T23" fmla="*/ 0 h 20000"/>
                <a:gd name="T24" fmla="*/ 110720 w 20000"/>
                <a:gd name="T25" fmla="*/ 2525 h 20000"/>
                <a:gd name="T26" fmla="*/ 131483 w 20000"/>
                <a:gd name="T27" fmla="*/ 2525 h 20000"/>
                <a:gd name="T28" fmla="*/ 134365 w 20000"/>
                <a:gd name="T29" fmla="*/ 8834 h 20000"/>
                <a:gd name="T30" fmla="*/ 140709 w 20000"/>
                <a:gd name="T31" fmla="*/ 8834 h 20000"/>
                <a:gd name="T32" fmla="*/ 140709 w 20000"/>
                <a:gd name="T33" fmla="*/ 25866 h 20000"/>
                <a:gd name="T34" fmla="*/ 134365 w 20000"/>
                <a:gd name="T35" fmla="*/ 25866 h 20000"/>
                <a:gd name="T36" fmla="*/ 125139 w 20000"/>
                <a:gd name="T37" fmla="*/ 35964 h 20000"/>
                <a:gd name="T38" fmla="*/ 131483 w 20000"/>
                <a:gd name="T39" fmla="*/ 51737 h 20000"/>
                <a:gd name="T40" fmla="*/ 122836 w 20000"/>
                <a:gd name="T41" fmla="*/ 58046 h 20000"/>
                <a:gd name="T42" fmla="*/ 134365 w 20000"/>
                <a:gd name="T43" fmla="*/ 71924 h 20000"/>
                <a:gd name="T44" fmla="*/ 125139 w 20000"/>
                <a:gd name="T45" fmla="*/ 71924 h 20000"/>
                <a:gd name="T46" fmla="*/ 117064 w 20000"/>
                <a:gd name="T47" fmla="*/ 68140 h 20000"/>
                <a:gd name="T48" fmla="*/ 95730 w 20000"/>
                <a:gd name="T49" fmla="*/ 78233 h 20000"/>
                <a:gd name="T50" fmla="*/ 92268 w 20000"/>
                <a:gd name="T51" fmla="*/ 78233 h 20000"/>
                <a:gd name="T52" fmla="*/ 92268 w 20000"/>
                <a:gd name="T53" fmla="*/ 94011 h 20000"/>
                <a:gd name="T54" fmla="*/ 77850 w 20000"/>
                <a:gd name="T55" fmla="*/ 97795 h 20000"/>
                <a:gd name="T56" fmla="*/ 68624 w 20000"/>
                <a:gd name="T57" fmla="*/ 94011 h 20000"/>
                <a:gd name="T58" fmla="*/ 59977 w 20000"/>
                <a:gd name="T59" fmla="*/ 94011 h 20000"/>
                <a:gd name="T60" fmla="*/ 54205 w 20000"/>
                <a:gd name="T61" fmla="*/ 87702 h 20000"/>
                <a:gd name="T62" fmla="*/ 15570 w 20000"/>
                <a:gd name="T63" fmla="*/ 94011 h 20000"/>
                <a:gd name="T64" fmla="*/ 15570 w 20000"/>
                <a:gd name="T65" fmla="*/ 78233 h 20000"/>
                <a:gd name="T66" fmla="*/ 0 w 20000"/>
                <a:gd name="T67" fmla="*/ 61831 h 20000"/>
                <a:gd name="T68" fmla="*/ 6344 w 20000"/>
                <a:gd name="T69" fmla="*/ 58046 h 20000"/>
                <a:gd name="T70" fmla="*/ 0 w 20000"/>
                <a:gd name="T71" fmla="*/ 51737 h 20000"/>
                <a:gd name="T72" fmla="*/ 0 w 20000"/>
                <a:gd name="T73" fmla="*/ 45428 h 20000"/>
                <a:gd name="T74" fmla="*/ 6344 w 20000"/>
                <a:gd name="T75" fmla="*/ 42274 h 20000"/>
                <a:gd name="T76" fmla="*/ 9226 w 20000"/>
                <a:gd name="T77" fmla="*/ 35964 h 20000"/>
                <a:gd name="T78" fmla="*/ 6344 w 20000"/>
                <a:gd name="T79" fmla="*/ 29021 h 20000"/>
                <a:gd name="T80" fmla="*/ 0 w 20000"/>
                <a:gd name="T81" fmla="*/ 18927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0" y="0"/>
                  </a:moveTo>
                  <a:lnTo>
                    <a:pt x="1306" y="513"/>
                  </a:lnTo>
                  <a:lnTo>
                    <a:pt x="898" y="1795"/>
                  </a:lnTo>
                  <a:lnTo>
                    <a:pt x="898" y="3333"/>
                  </a:lnTo>
                  <a:lnTo>
                    <a:pt x="3020" y="1795"/>
                  </a:lnTo>
                  <a:lnTo>
                    <a:pt x="4653" y="3333"/>
                  </a:lnTo>
                  <a:lnTo>
                    <a:pt x="5551" y="3333"/>
                  </a:lnTo>
                  <a:lnTo>
                    <a:pt x="7673" y="3333"/>
                  </a:lnTo>
                  <a:lnTo>
                    <a:pt x="9714" y="3846"/>
                  </a:lnTo>
                  <a:lnTo>
                    <a:pt x="10204" y="3333"/>
                  </a:lnTo>
                  <a:lnTo>
                    <a:pt x="11837" y="1795"/>
                  </a:lnTo>
                  <a:lnTo>
                    <a:pt x="15265" y="0"/>
                  </a:lnTo>
                  <a:lnTo>
                    <a:pt x="15673" y="513"/>
                  </a:lnTo>
                  <a:lnTo>
                    <a:pt x="18612" y="513"/>
                  </a:lnTo>
                  <a:lnTo>
                    <a:pt x="19020" y="1795"/>
                  </a:lnTo>
                  <a:lnTo>
                    <a:pt x="19918" y="1795"/>
                  </a:lnTo>
                  <a:lnTo>
                    <a:pt x="19918" y="5256"/>
                  </a:lnTo>
                  <a:lnTo>
                    <a:pt x="19020" y="5256"/>
                  </a:lnTo>
                  <a:lnTo>
                    <a:pt x="17714" y="7308"/>
                  </a:lnTo>
                  <a:lnTo>
                    <a:pt x="18612" y="10513"/>
                  </a:lnTo>
                  <a:lnTo>
                    <a:pt x="17388" y="11795"/>
                  </a:lnTo>
                  <a:lnTo>
                    <a:pt x="19020" y="14615"/>
                  </a:lnTo>
                  <a:lnTo>
                    <a:pt x="17714" y="14615"/>
                  </a:lnTo>
                  <a:lnTo>
                    <a:pt x="16571" y="13846"/>
                  </a:lnTo>
                  <a:lnTo>
                    <a:pt x="13551" y="15897"/>
                  </a:lnTo>
                  <a:lnTo>
                    <a:pt x="13061" y="15897"/>
                  </a:lnTo>
                  <a:lnTo>
                    <a:pt x="13061" y="19103"/>
                  </a:lnTo>
                  <a:lnTo>
                    <a:pt x="11020" y="19872"/>
                  </a:lnTo>
                  <a:lnTo>
                    <a:pt x="9714" y="19103"/>
                  </a:lnTo>
                  <a:lnTo>
                    <a:pt x="8490" y="19103"/>
                  </a:lnTo>
                  <a:lnTo>
                    <a:pt x="7673" y="17821"/>
                  </a:lnTo>
                  <a:lnTo>
                    <a:pt x="2204" y="19103"/>
                  </a:lnTo>
                  <a:lnTo>
                    <a:pt x="2204" y="15897"/>
                  </a:lnTo>
                  <a:lnTo>
                    <a:pt x="0" y="12564"/>
                  </a:lnTo>
                  <a:lnTo>
                    <a:pt x="898" y="11795"/>
                  </a:lnTo>
                  <a:lnTo>
                    <a:pt x="0" y="10513"/>
                  </a:lnTo>
                  <a:lnTo>
                    <a:pt x="0" y="9231"/>
                  </a:lnTo>
                  <a:lnTo>
                    <a:pt x="898" y="8590"/>
                  </a:lnTo>
                  <a:lnTo>
                    <a:pt x="1306" y="7308"/>
                  </a:lnTo>
                  <a:lnTo>
                    <a:pt x="898" y="5897"/>
                  </a:lnTo>
                  <a:lnTo>
                    <a:pt x="0" y="3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" name="Freeform 64"/>
            <p:cNvSpPr>
              <a:spLocks noChangeAspect="1"/>
            </p:cNvSpPr>
            <p:nvPr/>
          </p:nvSpPr>
          <p:spPr bwMode="auto">
            <a:xfrm>
              <a:off x="4531997" y="2891349"/>
              <a:ext cx="63838" cy="87777"/>
            </a:xfrm>
            <a:custGeom>
              <a:avLst/>
              <a:gdLst>
                <a:gd name="T0" fmla="*/ 8157 w 20000"/>
                <a:gd name="T1" fmla="*/ 83431 h 20000"/>
                <a:gd name="T2" fmla="*/ 8157 w 20000"/>
                <a:gd name="T3" fmla="*/ 60149 h 20000"/>
                <a:gd name="T4" fmla="*/ 2330 w 20000"/>
                <a:gd name="T5" fmla="*/ 53679 h 20000"/>
                <a:gd name="T6" fmla="*/ 0 w 20000"/>
                <a:gd name="T7" fmla="*/ 60149 h 20000"/>
                <a:gd name="T8" fmla="*/ 0 w 20000"/>
                <a:gd name="T9" fmla="*/ 32986 h 20000"/>
                <a:gd name="T10" fmla="*/ 0 w 20000"/>
                <a:gd name="T11" fmla="*/ 16816 h 20000"/>
                <a:gd name="T12" fmla="*/ 8157 w 20000"/>
                <a:gd name="T13" fmla="*/ 23282 h 20000"/>
                <a:gd name="T14" fmla="*/ 11652 w 20000"/>
                <a:gd name="T15" fmla="*/ 6465 h 20000"/>
                <a:gd name="T16" fmla="*/ 23886 w 20000"/>
                <a:gd name="T17" fmla="*/ 12935 h 20000"/>
                <a:gd name="T18" fmla="*/ 23886 w 20000"/>
                <a:gd name="T19" fmla="*/ 0 h 20000"/>
                <a:gd name="T20" fmla="*/ 41945 w 20000"/>
                <a:gd name="T21" fmla="*/ 0 h 20000"/>
                <a:gd name="T22" fmla="*/ 50683 w 20000"/>
                <a:gd name="T23" fmla="*/ 16816 h 20000"/>
                <a:gd name="T24" fmla="*/ 62919 w 20000"/>
                <a:gd name="T25" fmla="*/ 23282 h 20000"/>
                <a:gd name="T26" fmla="*/ 57093 w 20000"/>
                <a:gd name="T27" fmla="*/ 32986 h 20000"/>
                <a:gd name="T28" fmla="*/ 47771 w 20000"/>
                <a:gd name="T29" fmla="*/ 32986 h 20000"/>
                <a:gd name="T30" fmla="*/ 47771 w 20000"/>
                <a:gd name="T31" fmla="*/ 39452 h 20000"/>
                <a:gd name="T32" fmla="*/ 47771 w 20000"/>
                <a:gd name="T33" fmla="*/ 43333 h 20000"/>
                <a:gd name="T34" fmla="*/ 41945 w 20000"/>
                <a:gd name="T35" fmla="*/ 53679 h 20000"/>
                <a:gd name="T36" fmla="*/ 33207 w 20000"/>
                <a:gd name="T37" fmla="*/ 60149 h 20000"/>
                <a:gd name="T38" fmla="*/ 33207 w 20000"/>
                <a:gd name="T39" fmla="*/ 76966 h 20000"/>
                <a:gd name="T40" fmla="*/ 33207 w 20000"/>
                <a:gd name="T41" fmla="*/ 86666 h 20000"/>
                <a:gd name="T42" fmla="*/ 23886 w 20000"/>
                <a:gd name="T43" fmla="*/ 86666 h 20000"/>
                <a:gd name="T44" fmla="*/ 8157 w 20000"/>
                <a:gd name="T45" fmla="*/ 83431 h 200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00"/>
                <a:gd name="T70" fmla="*/ 0 h 20000"/>
                <a:gd name="T71" fmla="*/ 20000 w 20000"/>
                <a:gd name="T72" fmla="*/ 20000 h 200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00" h="20000">
                  <a:moveTo>
                    <a:pt x="2569" y="19111"/>
                  </a:moveTo>
                  <a:lnTo>
                    <a:pt x="2569" y="13778"/>
                  </a:lnTo>
                  <a:lnTo>
                    <a:pt x="734" y="12296"/>
                  </a:lnTo>
                  <a:lnTo>
                    <a:pt x="0" y="13778"/>
                  </a:lnTo>
                  <a:lnTo>
                    <a:pt x="0" y="7556"/>
                  </a:lnTo>
                  <a:lnTo>
                    <a:pt x="0" y="3852"/>
                  </a:lnTo>
                  <a:lnTo>
                    <a:pt x="2569" y="5333"/>
                  </a:lnTo>
                  <a:lnTo>
                    <a:pt x="3670" y="1481"/>
                  </a:lnTo>
                  <a:lnTo>
                    <a:pt x="7523" y="2963"/>
                  </a:lnTo>
                  <a:lnTo>
                    <a:pt x="7523" y="0"/>
                  </a:lnTo>
                  <a:lnTo>
                    <a:pt x="13211" y="0"/>
                  </a:lnTo>
                  <a:lnTo>
                    <a:pt x="15963" y="3852"/>
                  </a:lnTo>
                  <a:lnTo>
                    <a:pt x="19817" y="5333"/>
                  </a:lnTo>
                  <a:lnTo>
                    <a:pt x="17982" y="7556"/>
                  </a:lnTo>
                  <a:lnTo>
                    <a:pt x="15046" y="7556"/>
                  </a:lnTo>
                  <a:lnTo>
                    <a:pt x="15046" y="9037"/>
                  </a:lnTo>
                  <a:lnTo>
                    <a:pt x="15046" y="9926"/>
                  </a:lnTo>
                  <a:lnTo>
                    <a:pt x="13211" y="12296"/>
                  </a:lnTo>
                  <a:lnTo>
                    <a:pt x="10459" y="13778"/>
                  </a:lnTo>
                  <a:lnTo>
                    <a:pt x="10459" y="17630"/>
                  </a:lnTo>
                  <a:lnTo>
                    <a:pt x="10459" y="19852"/>
                  </a:lnTo>
                  <a:lnTo>
                    <a:pt x="7523" y="19852"/>
                  </a:lnTo>
                  <a:lnTo>
                    <a:pt x="2569" y="191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" name="Freeform 65"/>
            <p:cNvSpPr>
              <a:spLocks noChangeAspect="1"/>
            </p:cNvSpPr>
            <p:nvPr/>
          </p:nvSpPr>
          <p:spPr bwMode="auto">
            <a:xfrm>
              <a:off x="4597431" y="2929652"/>
              <a:ext cx="35111" cy="43090"/>
            </a:xfrm>
            <a:custGeom>
              <a:avLst/>
              <a:gdLst>
                <a:gd name="T0" fmla="*/ 24688 w 20000"/>
                <a:gd name="T1" fmla="*/ 42241 h 20000"/>
                <a:gd name="T2" fmla="*/ 21678 w 20000"/>
                <a:gd name="T3" fmla="*/ 42241 h 20000"/>
                <a:gd name="T4" fmla="*/ 15657 w 20000"/>
                <a:gd name="T5" fmla="*/ 29195 h 20000"/>
                <a:gd name="T6" fmla="*/ 0 w 20000"/>
                <a:gd name="T7" fmla="*/ 9940 h 20000"/>
                <a:gd name="T8" fmla="*/ 6021 w 20000"/>
                <a:gd name="T9" fmla="*/ 9940 h 20000"/>
                <a:gd name="T10" fmla="*/ 9634 w 20000"/>
                <a:gd name="T11" fmla="*/ 3727 h 20000"/>
                <a:gd name="T12" fmla="*/ 15657 w 20000"/>
                <a:gd name="T13" fmla="*/ 9940 h 20000"/>
                <a:gd name="T14" fmla="*/ 21678 w 20000"/>
                <a:gd name="T15" fmla="*/ 3727 h 20000"/>
                <a:gd name="T16" fmla="*/ 24688 w 20000"/>
                <a:gd name="T17" fmla="*/ 0 h 20000"/>
                <a:gd name="T18" fmla="*/ 30710 w 20000"/>
                <a:gd name="T19" fmla="*/ 0 h 20000"/>
                <a:gd name="T20" fmla="*/ 34323 w 20000"/>
                <a:gd name="T21" fmla="*/ 13045 h 20000"/>
                <a:gd name="T22" fmla="*/ 24688 w 20000"/>
                <a:gd name="T23" fmla="*/ 19258 h 20000"/>
                <a:gd name="T24" fmla="*/ 30710 w 20000"/>
                <a:gd name="T25" fmla="*/ 26090 h 20000"/>
                <a:gd name="T26" fmla="*/ 24688 w 20000"/>
                <a:gd name="T27" fmla="*/ 29195 h 20000"/>
                <a:gd name="T28" fmla="*/ 24688 w 20000"/>
                <a:gd name="T29" fmla="*/ 42241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4138" y="19710"/>
                  </a:moveTo>
                  <a:lnTo>
                    <a:pt x="12414" y="19710"/>
                  </a:lnTo>
                  <a:lnTo>
                    <a:pt x="8966" y="13623"/>
                  </a:lnTo>
                  <a:lnTo>
                    <a:pt x="0" y="4638"/>
                  </a:lnTo>
                  <a:lnTo>
                    <a:pt x="3448" y="4638"/>
                  </a:lnTo>
                  <a:lnTo>
                    <a:pt x="5517" y="1739"/>
                  </a:lnTo>
                  <a:lnTo>
                    <a:pt x="8966" y="4638"/>
                  </a:lnTo>
                  <a:lnTo>
                    <a:pt x="12414" y="1739"/>
                  </a:lnTo>
                  <a:lnTo>
                    <a:pt x="14138" y="0"/>
                  </a:lnTo>
                  <a:lnTo>
                    <a:pt x="17586" y="0"/>
                  </a:lnTo>
                  <a:lnTo>
                    <a:pt x="19655" y="6087"/>
                  </a:lnTo>
                  <a:lnTo>
                    <a:pt x="14138" y="8986"/>
                  </a:lnTo>
                  <a:lnTo>
                    <a:pt x="17586" y="12174"/>
                  </a:lnTo>
                  <a:lnTo>
                    <a:pt x="14138" y="13623"/>
                  </a:lnTo>
                  <a:lnTo>
                    <a:pt x="14138" y="197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" name="Freeform 66"/>
            <p:cNvSpPr>
              <a:spLocks noChangeAspect="1"/>
            </p:cNvSpPr>
            <p:nvPr/>
          </p:nvSpPr>
          <p:spPr bwMode="auto">
            <a:xfrm>
              <a:off x="4567108" y="2950398"/>
              <a:ext cx="20747" cy="17556"/>
            </a:xfrm>
            <a:custGeom>
              <a:avLst/>
              <a:gdLst>
                <a:gd name="T0" fmla="*/ 20094 w 20000"/>
                <a:gd name="T1" fmla="*/ 16840 h 20000"/>
                <a:gd name="T2" fmla="*/ 11405 w 20000"/>
                <a:gd name="T3" fmla="*/ 16840 h 20000"/>
                <a:gd name="T4" fmla="*/ 5973 w 20000"/>
                <a:gd name="T5" fmla="*/ 9979 h 20000"/>
                <a:gd name="T6" fmla="*/ 0 w 20000"/>
                <a:gd name="T7" fmla="*/ 6860 h 20000"/>
                <a:gd name="T8" fmla="*/ 14120 w 20000"/>
                <a:gd name="T9" fmla="*/ 0 h 20000"/>
                <a:gd name="T10" fmla="*/ 20094 w 20000"/>
                <a:gd name="T11" fmla="*/ 1684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474" y="19286"/>
                  </a:moveTo>
                  <a:lnTo>
                    <a:pt x="11053" y="19286"/>
                  </a:lnTo>
                  <a:lnTo>
                    <a:pt x="5789" y="11429"/>
                  </a:lnTo>
                  <a:lnTo>
                    <a:pt x="0" y="7857"/>
                  </a:lnTo>
                  <a:lnTo>
                    <a:pt x="13684" y="0"/>
                  </a:lnTo>
                  <a:lnTo>
                    <a:pt x="19474" y="192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7"/>
            <p:cNvSpPr>
              <a:spLocks noChangeAspect="1"/>
            </p:cNvSpPr>
            <p:nvPr/>
          </p:nvSpPr>
          <p:spPr bwMode="auto">
            <a:xfrm>
              <a:off x="4597431" y="2972742"/>
              <a:ext cx="15959" cy="11172"/>
            </a:xfrm>
            <a:custGeom>
              <a:avLst/>
              <a:gdLst>
                <a:gd name="T0" fmla="*/ 9408 w 20000"/>
                <a:gd name="T1" fmla="*/ 10460 h 20000"/>
                <a:gd name="T2" fmla="*/ 0 w 20000"/>
                <a:gd name="T3" fmla="*/ 10460 h 20000"/>
                <a:gd name="T4" fmla="*/ 5879 w 20000"/>
                <a:gd name="T5" fmla="*/ 0 h 20000"/>
                <a:gd name="T6" fmla="*/ 9408 w 20000"/>
                <a:gd name="T7" fmla="*/ 3268 h 20000"/>
                <a:gd name="T8" fmla="*/ 15287 w 20000"/>
                <a:gd name="T9" fmla="*/ 3268 h 20000"/>
                <a:gd name="T10" fmla="*/ 15287 w 20000"/>
                <a:gd name="T11" fmla="*/ 10460 h 20000"/>
                <a:gd name="T12" fmla="*/ 9408 w 20000"/>
                <a:gd name="T13" fmla="*/ 1046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852" y="18824"/>
                  </a:moveTo>
                  <a:lnTo>
                    <a:pt x="0" y="18824"/>
                  </a:lnTo>
                  <a:lnTo>
                    <a:pt x="7407" y="0"/>
                  </a:lnTo>
                  <a:lnTo>
                    <a:pt x="11852" y="5882"/>
                  </a:lnTo>
                  <a:lnTo>
                    <a:pt x="19259" y="5882"/>
                  </a:lnTo>
                  <a:lnTo>
                    <a:pt x="19259" y="18824"/>
                  </a:lnTo>
                  <a:lnTo>
                    <a:pt x="11852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8"/>
            <p:cNvSpPr>
              <a:spLocks noChangeAspect="1"/>
            </p:cNvSpPr>
            <p:nvPr/>
          </p:nvSpPr>
          <p:spPr bwMode="auto">
            <a:xfrm>
              <a:off x="4485714" y="2972742"/>
              <a:ext cx="213857" cy="288867"/>
            </a:xfrm>
            <a:custGeom>
              <a:avLst/>
              <a:gdLst>
                <a:gd name="T0" fmla="*/ 68604 w 20000"/>
                <a:gd name="T1" fmla="*/ 2543 h 20000"/>
                <a:gd name="T2" fmla="*/ 86473 w 20000"/>
                <a:gd name="T3" fmla="*/ 10200 h 20000"/>
                <a:gd name="T4" fmla="*/ 86473 w 20000"/>
                <a:gd name="T5" fmla="*/ 19754 h 20000"/>
                <a:gd name="T6" fmla="*/ 101459 w 20000"/>
                <a:gd name="T7" fmla="*/ 26119 h 20000"/>
                <a:gd name="T8" fmla="*/ 107224 w 20000"/>
                <a:gd name="T9" fmla="*/ 42684 h 20000"/>
                <a:gd name="T10" fmla="*/ 125104 w 20000"/>
                <a:gd name="T11" fmla="*/ 29941 h 20000"/>
                <a:gd name="T12" fmla="*/ 149312 w 20000"/>
                <a:gd name="T13" fmla="*/ 26119 h 20000"/>
                <a:gd name="T14" fmla="*/ 172945 w 20000"/>
                <a:gd name="T15" fmla="*/ 42684 h 20000"/>
                <a:gd name="T16" fmla="*/ 194282 w 20000"/>
                <a:gd name="T17" fmla="*/ 68803 h 20000"/>
                <a:gd name="T18" fmla="*/ 181593 w 20000"/>
                <a:gd name="T19" fmla="*/ 82193 h 20000"/>
                <a:gd name="T20" fmla="*/ 194282 w 20000"/>
                <a:gd name="T21" fmla="*/ 98758 h 20000"/>
                <a:gd name="T22" fmla="*/ 202929 w 20000"/>
                <a:gd name="T23" fmla="*/ 114677 h 20000"/>
                <a:gd name="T24" fmla="*/ 205811 w 20000"/>
                <a:gd name="T25" fmla="*/ 138253 h 20000"/>
                <a:gd name="T26" fmla="*/ 205811 w 20000"/>
                <a:gd name="T27" fmla="*/ 150996 h 20000"/>
                <a:gd name="T28" fmla="*/ 194282 w 20000"/>
                <a:gd name="T29" fmla="*/ 158007 h 20000"/>
                <a:gd name="T30" fmla="*/ 143547 w 20000"/>
                <a:gd name="T31" fmla="*/ 174572 h 20000"/>
                <a:gd name="T32" fmla="*/ 143547 w 20000"/>
                <a:gd name="T33" fmla="*/ 191137 h 20000"/>
                <a:gd name="T34" fmla="*/ 155077 w 20000"/>
                <a:gd name="T35" fmla="*/ 207056 h 20000"/>
                <a:gd name="T36" fmla="*/ 172945 w 20000"/>
                <a:gd name="T37" fmla="*/ 220446 h 20000"/>
                <a:gd name="T38" fmla="*/ 181593 w 20000"/>
                <a:gd name="T39" fmla="*/ 237011 h 20000"/>
                <a:gd name="T40" fmla="*/ 163724 w 20000"/>
                <a:gd name="T41" fmla="*/ 253576 h 20000"/>
                <a:gd name="T42" fmla="*/ 170063 w 20000"/>
                <a:gd name="T43" fmla="*/ 279695 h 20000"/>
                <a:gd name="T44" fmla="*/ 149312 w 20000"/>
                <a:gd name="T45" fmla="*/ 276505 h 20000"/>
                <a:gd name="T46" fmla="*/ 134325 w 20000"/>
                <a:gd name="T47" fmla="*/ 279695 h 20000"/>
                <a:gd name="T48" fmla="*/ 116456 w 20000"/>
                <a:gd name="T49" fmla="*/ 279695 h 20000"/>
                <a:gd name="T50" fmla="*/ 107224 w 20000"/>
                <a:gd name="T51" fmla="*/ 286706 h 20000"/>
                <a:gd name="T52" fmla="*/ 86473 w 20000"/>
                <a:gd name="T53" fmla="*/ 276505 h 20000"/>
                <a:gd name="T54" fmla="*/ 77825 w 20000"/>
                <a:gd name="T55" fmla="*/ 276505 h 20000"/>
                <a:gd name="T56" fmla="*/ 71486 w 20000"/>
                <a:gd name="T57" fmla="*/ 269494 h 20000"/>
                <a:gd name="T58" fmla="*/ 62265 w 20000"/>
                <a:gd name="T59" fmla="*/ 269494 h 20000"/>
                <a:gd name="T60" fmla="*/ 56500 w 20000"/>
                <a:gd name="T61" fmla="*/ 279695 h 20000"/>
                <a:gd name="T62" fmla="*/ 47267 w 20000"/>
                <a:gd name="T63" fmla="*/ 279695 h 20000"/>
                <a:gd name="T64" fmla="*/ 38620 w 20000"/>
                <a:gd name="T65" fmla="*/ 279695 h 20000"/>
                <a:gd name="T66" fmla="*/ 32855 w 20000"/>
                <a:gd name="T67" fmla="*/ 263130 h 20000"/>
                <a:gd name="T68" fmla="*/ 53617 w 20000"/>
                <a:gd name="T69" fmla="*/ 226810 h 20000"/>
                <a:gd name="T70" fmla="*/ 14986 w 20000"/>
                <a:gd name="T71" fmla="*/ 207056 h 20000"/>
                <a:gd name="T72" fmla="*/ 5765 w 20000"/>
                <a:gd name="T73" fmla="*/ 191137 h 20000"/>
                <a:gd name="T74" fmla="*/ 5765 w 20000"/>
                <a:gd name="T75" fmla="*/ 164372 h 20000"/>
                <a:gd name="T76" fmla="*/ 9222 w 20000"/>
                <a:gd name="T77" fmla="*/ 138253 h 20000"/>
                <a:gd name="T78" fmla="*/ 9222 w 20000"/>
                <a:gd name="T79" fmla="*/ 114677 h 20000"/>
                <a:gd name="T80" fmla="*/ 14986 w 20000"/>
                <a:gd name="T81" fmla="*/ 88558 h 20000"/>
                <a:gd name="T82" fmla="*/ 29399 w 20000"/>
                <a:gd name="T83" fmla="*/ 72625 h 20000"/>
                <a:gd name="T84" fmla="*/ 44970 w 20000"/>
                <a:gd name="T85" fmla="*/ 52238 h 20000"/>
                <a:gd name="T86" fmla="*/ 53617 w 20000"/>
                <a:gd name="T87" fmla="*/ 45874 h 20000"/>
                <a:gd name="T88" fmla="*/ 56500 w 20000"/>
                <a:gd name="T89" fmla="*/ 42684 h 20000"/>
                <a:gd name="T90" fmla="*/ 56500 w 20000"/>
                <a:gd name="T91" fmla="*/ 29941 h 20000"/>
                <a:gd name="T92" fmla="*/ 56500 w 20000"/>
                <a:gd name="T93" fmla="*/ 12743 h 20000"/>
                <a:gd name="T94" fmla="*/ 44970 w 20000"/>
                <a:gd name="T95" fmla="*/ 2543 h 20000"/>
                <a:gd name="T96" fmla="*/ 53617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5041" y="0"/>
                  </a:moveTo>
                  <a:lnTo>
                    <a:pt x="6450" y="177"/>
                  </a:lnTo>
                  <a:lnTo>
                    <a:pt x="7317" y="177"/>
                  </a:lnTo>
                  <a:lnTo>
                    <a:pt x="8130" y="710"/>
                  </a:lnTo>
                  <a:lnTo>
                    <a:pt x="8130" y="887"/>
                  </a:lnTo>
                  <a:lnTo>
                    <a:pt x="8130" y="1375"/>
                  </a:lnTo>
                  <a:lnTo>
                    <a:pt x="8726" y="1818"/>
                  </a:lnTo>
                  <a:lnTo>
                    <a:pt x="9539" y="1818"/>
                  </a:lnTo>
                  <a:lnTo>
                    <a:pt x="10407" y="1818"/>
                  </a:lnTo>
                  <a:lnTo>
                    <a:pt x="10081" y="2971"/>
                  </a:lnTo>
                  <a:lnTo>
                    <a:pt x="11220" y="2971"/>
                  </a:lnTo>
                  <a:lnTo>
                    <a:pt x="11762" y="2084"/>
                  </a:lnTo>
                  <a:lnTo>
                    <a:pt x="13496" y="887"/>
                  </a:lnTo>
                  <a:lnTo>
                    <a:pt x="14038" y="1818"/>
                  </a:lnTo>
                  <a:lnTo>
                    <a:pt x="15989" y="2528"/>
                  </a:lnTo>
                  <a:lnTo>
                    <a:pt x="16260" y="2971"/>
                  </a:lnTo>
                  <a:lnTo>
                    <a:pt x="17724" y="3636"/>
                  </a:lnTo>
                  <a:lnTo>
                    <a:pt x="18266" y="4789"/>
                  </a:lnTo>
                  <a:lnTo>
                    <a:pt x="17073" y="5499"/>
                  </a:lnTo>
                  <a:lnTo>
                    <a:pt x="17073" y="5721"/>
                  </a:lnTo>
                  <a:lnTo>
                    <a:pt x="18482" y="6608"/>
                  </a:lnTo>
                  <a:lnTo>
                    <a:pt x="18266" y="6874"/>
                  </a:lnTo>
                  <a:lnTo>
                    <a:pt x="18482" y="7982"/>
                  </a:lnTo>
                  <a:lnTo>
                    <a:pt x="19079" y="7982"/>
                  </a:lnTo>
                  <a:lnTo>
                    <a:pt x="19079" y="8514"/>
                  </a:lnTo>
                  <a:lnTo>
                    <a:pt x="19350" y="9623"/>
                  </a:lnTo>
                  <a:lnTo>
                    <a:pt x="19946" y="9845"/>
                  </a:lnTo>
                  <a:lnTo>
                    <a:pt x="19350" y="10510"/>
                  </a:lnTo>
                  <a:lnTo>
                    <a:pt x="18482" y="10510"/>
                  </a:lnTo>
                  <a:lnTo>
                    <a:pt x="18266" y="10998"/>
                  </a:lnTo>
                  <a:lnTo>
                    <a:pt x="14038" y="12594"/>
                  </a:lnTo>
                  <a:lnTo>
                    <a:pt x="13496" y="12151"/>
                  </a:lnTo>
                  <a:lnTo>
                    <a:pt x="13496" y="12594"/>
                  </a:lnTo>
                  <a:lnTo>
                    <a:pt x="13496" y="13304"/>
                  </a:lnTo>
                  <a:lnTo>
                    <a:pt x="14580" y="13525"/>
                  </a:lnTo>
                  <a:lnTo>
                    <a:pt x="14580" y="14412"/>
                  </a:lnTo>
                  <a:lnTo>
                    <a:pt x="15989" y="15122"/>
                  </a:lnTo>
                  <a:lnTo>
                    <a:pt x="16260" y="15344"/>
                  </a:lnTo>
                  <a:lnTo>
                    <a:pt x="17073" y="16231"/>
                  </a:lnTo>
                  <a:lnTo>
                    <a:pt x="17073" y="16497"/>
                  </a:lnTo>
                  <a:lnTo>
                    <a:pt x="17073" y="17428"/>
                  </a:lnTo>
                  <a:lnTo>
                    <a:pt x="15393" y="17650"/>
                  </a:lnTo>
                  <a:lnTo>
                    <a:pt x="15393" y="18758"/>
                  </a:lnTo>
                  <a:lnTo>
                    <a:pt x="15989" y="19468"/>
                  </a:lnTo>
                  <a:lnTo>
                    <a:pt x="15393" y="19246"/>
                  </a:lnTo>
                  <a:lnTo>
                    <a:pt x="14038" y="19246"/>
                  </a:lnTo>
                  <a:lnTo>
                    <a:pt x="13496" y="19468"/>
                  </a:lnTo>
                  <a:lnTo>
                    <a:pt x="12629" y="19468"/>
                  </a:lnTo>
                  <a:lnTo>
                    <a:pt x="11220" y="19956"/>
                  </a:lnTo>
                  <a:lnTo>
                    <a:pt x="10949" y="19468"/>
                  </a:lnTo>
                  <a:lnTo>
                    <a:pt x="10081" y="19468"/>
                  </a:lnTo>
                  <a:lnTo>
                    <a:pt x="10081" y="19956"/>
                  </a:lnTo>
                  <a:lnTo>
                    <a:pt x="8726" y="19468"/>
                  </a:lnTo>
                  <a:lnTo>
                    <a:pt x="8130" y="19246"/>
                  </a:lnTo>
                  <a:lnTo>
                    <a:pt x="7534" y="19246"/>
                  </a:lnTo>
                  <a:lnTo>
                    <a:pt x="7317" y="19246"/>
                  </a:lnTo>
                  <a:lnTo>
                    <a:pt x="6721" y="19246"/>
                  </a:lnTo>
                  <a:lnTo>
                    <a:pt x="6721" y="18758"/>
                  </a:lnTo>
                  <a:lnTo>
                    <a:pt x="6450" y="18758"/>
                  </a:lnTo>
                  <a:lnTo>
                    <a:pt x="5854" y="18758"/>
                  </a:lnTo>
                  <a:lnTo>
                    <a:pt x="5312" y="19246"/>
                  </a:lnTo>
                  <a:lnTo>
                    <a:pt x="5312" y="19468"/>
                  </a:lnTo>
                  <a:lnTo>
                    <a:pt x="5041" y="19468"/>
                  </a:lnTo>
                  <a:lnTo>
                    <a:pt x="4444" y="19468"/>
                  </a:lnTo>
                  <a:lnTo>
                    <a:pt x="4228" y="19468"/>
                  </a:lnTo>
                  <a:lnTo>
                    <a:pt x="3631" y="19468"/>
                  </a:lnTo>
                  <a:lnTo>
                    <a:pt x="3089" y="19468"/>
                  </a:lnTo>
                  <a:lnTo>
                    <a:pt x="3089" y="18315"/>
                  </a:lnTo>
                  <a:lnTo>
                    <a:pt x="4228" y="16940"/>
                  </a:lnTo>
                  <a:lnTo>
                    <a:pt x="5041" y="15787"/>
                  </a:lnTo>
                  <a:lnTo>
                    <a:pt x="3631" y="15344"/>
                  </a:lnTo>
                  <a:lnTo>
                    <a:pt x="1409" y="14412"/>
                  </a:lnTo>
                  <a:lnTo>
                    <a:pt x="1409" y="13525"/>
                  </a:lnTo>
                  <a:lnTo>
                    <a:pt x="542" y="13304"/>
                  </a:lnTo>
                  <a:lnTo>
                    <a:pt x="867" y="12594"/>
                  </a:lnTo>
                  <a:lnTo>
                    <a:pt x="542" y="11441"/>
                  </a:lnTo>
                  <a:lnTo>
                    <a:pt x="542" y="10510"/>
                  </a:lnTo>
                  <a:lnTo>
                    <a:pt x="867" y="9623"/>
                  </a:lnTo>
                  <a:lnTo>
                    <a:pt x="0" y="8514"/>
                  </a:lnTo>
                  <a:lnTo>
                    <a:pt x="867" y="7982"/>
                  </a:lnTo>
                  <a:lnTo>
                    <a:pt x="1680" y="7982"/>
                  </a:lnTo>
                  <a:lnTo>
                    <a:pt x="1409" y="6164"/>
                  </a:lnTo>
                  <a:lnTo>
                    <a:pt x="2222" y="6164"/>
                  </a:lnTo>
                  <a:lnTo>
                    <a:pt x="2764" y="5055"/>
                  </a:lnTo>
                  <a:lnTo>
                    <a:pt x="2222" y="3636"/>
                  </a:lnTo>
                  <a:lnTo>
                    <a:pt x="4228" y="3636"/>
                  </a:lnTo>
                  <a:lnTo>
                    <a:pt x="4444" y="4346"/>
                  </a:lnTo>
                  <a:lnTo>
                    <a:pt x="5041" y="3193"/>
                  </a:lnTo>
                  <a:lnTo>
                    <a:pt x="5854" y="3193"/>
                  </a:lnTo>
                  <a:lnTo>
                    <a:pt x="5312" y="2971"/>
                  </a:lnTo>
                  <a:lnTo>
                    <a:pt x="5854" y="2084"/>
                  </a:lnTo>
                  <a:lnTo>
                    <a:pt x="5312" y="2084"/>
                  </a:lnTo>
                  <a:lnTo>
                    <a:pt x="5312" y="1818"/>
                  </a:lnTo>
                  <a:lnTo>
                    <a:pt x="5312" y="887"/>
                  </a:lnTo>
                  <a:lnTo>
                    <a:pt x="5041" y="177"/>
                  </a:lnTo>
                  <a:lnTo>
                    <a:pt x="4228" y="177"/>
                  </a:lnTo>
                  <a:lnTo>
                    <a:pt x="4444" y="0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" name="Freeform 69"/>
            <p:cNvSpPr>
              <a:spLocks noChangeAspect="1"/>
            </p:cNvSpPr>
            <p:nvPr/>
          </p:nvSpPr>
          <p:spPr bwMode="auto">
            <a:xfrm>
              <a:off x="4769793" y="2296059"/>
              <a:ext cx="269716" cy="472401"/>
            </a:xfrm>
            <a:custGeom>
              <a:avLst/>
              <a:gdLst>
                <a:gd name="T0" fmla="*/ 165279 w 20000"/>
                <a:gd name="T1" fmla="*/ 59066 h 20000"/>
                <a:gd name="T2" fmla="*/ 183321 w 20000"/>
                <a:gd name="T3" fmla="*/ 85099 h 20000"/>
                <a:gd name="T4" fmla="*/ 183321 w 20000"/>
                <a:gd name="T5" fmla="*/ 124453 h 20000"/>
                <a:gd name="T6" fmla="*/ 207185 w 20000"/>
                <a:gd name="T7" fmla="*/ 212724 h 20000"/>
                <a:gd name="T8" fmla="*/ 207185 w 20000"/>
                <a:gd name="T9" fmla="*/ 229241 h 20000"/>
                <a:gd name="T10" fmla="*/ 216495 w 20000"/>
                <a:gd name="T11" fmla="*/ 239391 h 20000"/>
                <a:gd name="T12" fmla="*/ 228716 w 20000"/>
                <a:gd name="T13" fmla="*/ 255908 h 20000"/>
                <a:gd name="T14" fmla="*/ 243847 w 20000"/>
                <a:gd name="T15" fmla="*/ 298457 h 20000"/>
                <a:gd name="T16" fmla="*/ 267711 w 20000"/>
                <a:gd name="T17" fmla="*/ 314950 h 20000"/>
                <a:gd name="T18" fmla="*/ 189143 w 20000"/>
                <a:gd name="T19" fmla="*/ 430522 h 20000"/>
                <a:gd name="T20" fmla="*/ 153058 w 20000"/>
                <a:gd name="T21" fmla="*/ 436890 h 20000"/>
                <a:gd name="T22" fmla="*/ 114063 w 20000"/>
                <a:gd name="T23" fmla="*/ 452749 h 20000"/>
                <a:gd name="T24" fmla="*/ 72169 w 20000"/>
                <a:gd name="T25" fmla="*/ 456555 h 20000"/>
                <a:gd name="T26" fmla="*/ 80889 w 20000"/>
                <a:gd name="T27" fmla="*/ 452749 h 20000"/>
                <a:gd name="T28" fmla="*/ 77978 w 20000"/>
                <a:gd name="T29" fmla="*/ 452749 h 20000"/>
                <a:gd name="T30" fmla="*/ 72169 w 20000"/>
                <a:gd name="T31" fmla="*/ 440061 h 20000"/>
                <a:gd name="T32" fmla="*/ 50626 w 20000"/>
                <a:gd name="T33" fmla="*/ 436890 h 20000"/>
                <a:gd name="T34" fmla="*/ 41907 w 20000"/>
                <a:gd name="T35" fmla="*/ 413395 h 20000"/>
                <a:gd name="T36" fmla="*/ 41907 w 20000"/>
                <a:gd name="T37" fmla="*/ 394340 h 20000"/>
                <a:gd name="T38" fmla="*/ 38996 w 20000"/>
                <a:gd name="T39" fmla="*/ 370845 h 20000"/>
                <a:gd name="T40" fmla="*/ 33174 w 20000"/>
                <a:gd name="T41" fmla="*/ 334639 h 20000"/>
                <a:gd name="T42" fmla="*/ 41907 w 20000"/>
                <a:gd name="T43" fmla="*/ 314950 h 20000"/>
                <a:gd name="T44" fmla="*/ 57038 w 20000"/>
                <a:gd name="T45" fmla="*/ 308607 h 20000"/>
                <a:gd name="T46" fmla="*/ 62846 w 20000"/>
                <a:gd name="T47" fmla="*/ 298457 h 20000"/>
                <a:gd name="T48" fmla="*/ 72169 w 20000"/>
                <a:gd name="T49" fmla="*/ 288918 h 20000"/>
                <a:gd name="T50" fmla="*/ 90212 w 20000"/>
                <a:gd name="T51" fmla="*/ 248930 h 20000"/>
                <a:gd name="T52" fmla="*/ 104753 w 20000"/>
                <a:gd name="T53" fmla="*/ 229241 h 20000"/>
                <a:gd name="T54" fmla="*/ 110575 w 20000"/>
                <a:gd name="T55" fmla="*/ 220336 h 20000"/>
                <a:gd name="T56" fmla="*/ 96020 w 20000"/>
                <a:gd name="T57" fmla="*/ 193035 h 20000"/>
                <a:gd name="T58" fmla="*/ 80889 w 20000"/>
                <a:gd name="T59" fmla="*/ 186691 h 20000"/>
                <a:gd name="T60" fmla="*/ 72169 w 20000"/>
                <a:gd name="T61" fmla="*/ 164465 h 20000"/>
                <a:gd name="T62" fmla="*/ 66348 w 20000"/>
                <a:gd name="T63" fmla="*/ 128259 h 20000"/>
                <a:gd name="T64" fmla="*/ 72169 w 20000"/>
                <a:gd name="T65" fmla="*/ 118109 h 20000"/>
                <a:gd name="T66" fmla="*/ 62846 w 20000"/>
                <a:gd name="T67" fmla="*/ 92077 h 20000"/>
                <a:gd name="T68" fmla="*/ 33174 w 20000"/>
                <a:gd name="T69" fmla="*/ 74926 h 20000"/>
                <a:gd name="T70" fmla="*/ 0 w 20000"/>
                <a:gd name="T71" fmla="*/ 48893 h 20000"/>
                <a:gd name="T72" fmla="*/ 8143 w 20000"/>
                <a:gd name="T73" fmla="*/ 48893 h 20000"/>
                <a:gd name="T74" fmla="*/ 8143 w 20000"/>
                <a:gd name="T75" fmla="*/ 38743 h 20000"/>
                <a:gd name="T76" fmla="*/ 38996 w 20000"/>
                <a:gd name="T77" fmla="*/ 59066 h 20000"/>
                <a:gd name="T78" fmla="*/ 62846 w 20000"/>
                <a:gd name="T79" fmla="*/ 59066 h 20000"/>
                <a:gd name="T80" fmla="*/ 77978 w 20000"/>
                <a:gd name="T81" fmla="*/ 59066 h 20000"/>
                <a:gd name="T82" fmla="*/ 90212 w 20000"/>
                <a:gd name="T83" fmla="*/ 65410 h 20000"/>
                <a:gd name="T84" fmla="*/ 101842 w 20000"/>
                <a:gd name="T85" fmla="*/ 55237 h 20000"/>
                <a:gd name="T86" fmla="*/ 101842 w 20000"/>
                <a:gd name="T87" fmla="*/ 22861 h 20000"/>
                <a:gd name="T88" fmla="*/ 119884 w 20000"/>
                <a:gd name="T89" fmla="*/ 6344 h 20000"/>
                <a:gd name="T90" fmla="*/ 141415 w 20000"/>
                <a:gd name="T91" fmla="*/ 0 h 20000"/>
                <a:gd name="T92" fmla="*/ 159457 w 20000"/>
                <a:gd name="T93" fmla="*/ 12711 h 20000"/>
                <a:gd name="T94" fmla="*/ 165279 w 20000"/>
                <a:gd name="T95" fmla="*/ 32376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1887" y="2081"/>
                  </a:moveTo>
                  <a:lnTo>
                    <a:pt x="12321" y="2514"/>
                  </a:lnTo>
                  <a:lnTo>
                    <a:pt x="12581" y="3189"/>
                  </a:lnTo>
                  <a:lnTo>
                    <a:pt x="13666" y="3622"/>
                  </a:lnTo>
                  <a:lnTo>
                    <a:pt x="14360" y="4027"/>
                  </a:lnTo>
                  <a:lnTo>
                    <a:pt x="13666" y="5297"/>
                  </a:lnTo>
                  <a:lnTo>
                    <a:pt x="15879" y="7676"/>
                  </a:lnTo>
                  <a:lnTo>
                    <a:pt x="15445" y="9054"/>
                  </a:lnTo>
                  <a:lnTo>
                    <a:pt x="15445" y="9378"/>
                  </a:lnTo>
                  <a:lnTo>
                    <a:pt x="15445" y="9757"/>
                  </a:lnTo>
                  <a:lnTo>
                    <a:pt x="16139" y="9757"/>
                  </a:lnTo>
                  <a:lnTo>
                    <a:pt x="16139" y="10189"/>
                  </a:lnTo>
                  <a:lnTo>
                    <a:pt x="16139" y="10595"/>
                  </a:lnTo>
                  <a:lnTo>
                    <a:pt x="17050" y="10892"/>
                  </a:lnTo>
                  <a:lnTo>
                    <a:pt x="16573" y="12027"/>
                  </a:lnTo>
                  <a:lnTo>
                    <a:pt x="18178" y="12703"/>
                  </a:lnTo>
                  <a:lnTo>
                    <a:pt x="18829" y="12865"/>
                  </a:lnTo>
                  <a:lnTo>
                    <a:pt x="19957" y="13405"/>
                  </a:lnTo>
                  <a:lnTo>
                    <a:pt x="17744" y="15622"/>
                  </a:lnTo>
                  <a:lnTo>
                    <a:pt x="14100" y="18324"/>
                  </a:lnTo>
                  <a:lnTo>
                    <a:pt x="13449" y="18595"/>
                  </a:lnTo>
                  <a:lnTo>
                    <a:pt x="11410" y="18595"/>
                  </a:lnTo>
                  <a:lnTo>
                    <a:pt x="10108" y="19000"/>
                  </a:lnTo>
                  <a:lnTo>
                    <a:pt x="8503" y="19270"/>
                  </a:lnTo>
                  <a:lnTo>
                    <a:pt x="6464" y="19973"/>
                  </a:lnTo>
                  <a:lnTo>
                    <a:pt x="5380" y="19432"/>
                  </a:lnTo>
                  <a:lnTo>
                    <a:pt x="5380" y="19270"/>
                  </a:lnTo>
                  <a:lnTo>
                    <a:pt x="6030" y="19270"/>
                  </a:lnTo>
                  <a:lnTo>
                    <a:pt x="6030" y="18730"/>
                  </a:lnTo>
                  <a:lnTo>
                    <a:pt x="5813" y="19270"/>
                  </a:lnTo>
                  <a:lnTo>
                    <a:pt x="5380" y="19000"/>
                  </a:lnTo>
                  <a:lnTo>
                    <a:pt x="5380" y="18730"/>
                  </a:lnTo>
                  <a:lnTo>
                    <a:pt x="4685" y="18595"/>
                  </a:lnTo>
                  <a:lnTo>
                    <a:pt x="3774" y="18595"/>
                  </a:lnTo>
                  <a:lnTo>
                    <a:pt x="3557" y="18324"/>
                  </a:lnTo>
                  <a:lnTo>
                    <a:pt x="3124" y="17595"/>
                  </a:lnTo>
                  <a:lnTo>
                    <a:pt x="3557" y="17459"/>
                  </a:lnTo>
                  <a:lnTo>
                    <a:pt x="3124" y="16784"/>
                  </a:lnTo>
                  <a:lnTo>
                    <a:pt x="3557" y="16784"/>
                  </a:lnTo>
                  <a:lnTo>
                    <a:pt x="2907" y="15784"/>
                  </a:lnTo>
                  <a:lnTo>
                    <a:pt x="2473" y="14514"/>
                  </a:lnTo>
                  <a:lnTo>
                    <a:pt x="2473" y="14243"/>
                  </a:lnTo>
                  <a:lnTo>
                    <a:pt x="3124" y="13838"/>
                  </a:lnTo>
                  <a:lnTo>
                    <a:pt x="3124" y="13405"/>
                  </a:lnTo>
                  <a:lnTo>
                    <a:pt x="3557" y="13405"/>
                  </a:lnTo>
                  <a:lnTo>
                    <a:pt x="4252" y="13135"/>
                  </a:lnTo>
                  <a:lnTo>
                    <a:pt x="3774" y="12865"/>
                  </a:lnTo>
                  <a:lnTo>
                    <a:pt x="4685" y="12703"/>
                  </a:lnTo>
                  <a:lnTo>
                    <a:pt x="4685" y="12432"/>
                  </a:lnTo>
                  <a:lnTo>
                    <a:pt x="5380" y="12297"/>
                  </a:lnTo>
                  <a:lnTo>
                    <a:pt x="5813" y="11595"/>
                  </a:lnTo>
                  <a:lnTo>
                    <a:pt x="6725" y="10595"/>
                  </a:lnTo>
                  <a:lnTo>
                    <a:pt x="7158" y="10189"/>
                  </a:lnTo>
                  <a:lnTo>
                    <a:pt x="7809" y="9757"/>
                  </a:lnTo>
                  <a:lnTo>
                    <a:pt x="8503" y="9757"/>
                  </a:lnTo>
                  <a:lnTo>
                    <a:pt x="8243" y="9378"/>
                  </a:lnTo>
                  <a:lnTo>
                    <a:pt x="8243" y="8649"/>
                  </a:lnTo>
                  <a:lnTo>
                    <a:pt x="7158" y="8216"/>
                  </a:lnTo>
                  <a:lnTo>
                    <a:pt x="6725" y="7946"/>
                  </a:lnTo>
                  <a:lnTo>
                    <a:pt x="6030" y="7946"/>
                  </a:lnTo>
                  <a:lnTo>
                    <a:pt x="5813" y="7541"/>
                  </a:lnTo>
                  <a:lnTo>
                    <a:pt x="5380" y="7000"/>
                  </a:lnTo>
                  <a:lnTo>
                    <a:pt x="5813" y="5865"/>
                  </a:lnTo>
                  <a:lnTo>
                    <a:pt x="4946" y="5459"/>
                  </a:lnTo>
                  <a:lnTo>
                    <a:pt x="4946" y="5297"/>
                  </a:lnTo>
                  <a:lnTo>
                    <a:pt x="5380" y="5027"/>
                  </a:lnTo>
                  <a:lnTo>
                    <a:pt x="4685" y="4730"/>
                  </a:lnTo>
                  <a:lnTo>
                    <a:pt x="4685" y="3919"/>
                  </a:lnTo>
                  <a:lnTo>
                    <a:pt x="3557" y="3189"/>
                  </a:lnTo>
                  <a:lnTo>
                    <a:pt x="2473" y="3189"/>
                  </a:lnTo>
                  <a:lnTo>
                    <a:pt x="1128" y="2784"/>
                  </a:lnTo>
                  <a:lnTo>
                    <a:pt x="0" y="2081"/>
                  </a:lnTo>
                  <a:lnTo>
                    <a:pt x="0" y="1811"/>
                  </a:lnTo>
                  <a:lnTo>
                    <a:pt x="607" y="2081"/>
                  </a:lnTo>
                  <a:lnTo>
                    <a:pt x="174" y="1649"/>
                  </a:lnTo>
                  <a:lnTo>
                    <a:pt x="607" y="1649"/>
                  </a:lnTo>
                  <a:lnTo>
                    <a:pt x="1779" y="1811"/>
                  </a:lnTo>
                  <a:lnTo>
                    <a:pt x="2907" y="2514"/>
                  </a:lnTo>
                  <a:lnTo>
                    <a:pt x="3774" y="2514"/>
                  </a:lnTo>
                  <a:lnTo>
                    <a:pt x="4685" y="2514"/>
                  </a:lnTo>
                  <a:lnTo>
                    <a:pt x="4946" y="2351"/>
                  </a:lnTo>
                  <a:lnTo>
                    <a:pt x="5813" y="2514"/>
                  </a:lnTo>
                  <a:lnTo>
                    <a:pt x="6464" y="2784"/>
                  </a:lnTo>
                  <a:lnTo>
                    <a:pt x="6725" y="2784"/>
                  </a:lnTo>
                  <a:lnTo>
                    <a:pt x="6725" y="2351"/>
                  </a:lnTo>
                  <a:lnTo>
                    <a:pt x="7592" y="2351"/>
                  </a:lnTo>
                  <a:lnTo>
                    <a:pt x="7592" y="1649"/>
                  </a:lnTo>
                  <a:lnTo>
                    <a:pt x="7592" y="973"/>
                  </a:lnTo>
                  <a:lnTo>
                    <a:pt x="8243" y="270"/>
                  </a:lnTo>
                  <a:lnTo>
                    <a:pt x="8937" y="270"/>
                  </a:lnTo>
                  <a:lnTo>
                    <a:pt x="9414" y="270"/>
                  </a:lnTo>
                  <a:lnTo>
                    <a:pt x="10542" y="0"/>
                  </a:lnTo>
                  <a:lnTo>
                    <a:pt x="10759" y="270"/>
                  </a:lnTo>
                  <a:lnTo>
                    <a:pt x="11887" y="541"/>
                  </a:lnTo>
                  <a:lnTo>
                    <a:pt x="12581" y="973"/>
                  </a:lnTo>
                  <a:lnTo>
                    <a:pt x="12321" y="1378"/>
                  </a:lnTo>
                  <a:lnTo>
                    <a:pt x="11887" y="20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" name="Freeform 70"/>
            <p:cNvSpPr>
              <a:spLocks noChangeAspect="1"/>
            </p:cNvSpPr>
            <p:nvPr/>
          </p:nvSpPr>
          <p:spPr bwMode="auto">
            <a:xfrm>
              <a:off x="4225575" y="3125953"/>
              <a:ext cx="315998" cy="309614"/>
            </a:xfrm>
            <a:custGeom>
              <a:avLst/>
              <a:gdLst>
                <a:gd name="T0" fmla="*/ 181035 w 20000"/>
                <a:gd name="T1" fmla="*/ 6945 h 20000"/>
                <a:gd name="T2" fmla="*/ 196155 w 20000"/>
                <a:gd name="T3" fmla="*/ 6945 h 20000"/>
                <a:gd name="T4" fmla="*/ 205474 w 20000"/>
                <a:gd name="T5" fmla="*/ 23345 h 20000"/>
                <a:gd name="T6" fmla="*/ 229347 w 20000"/>
                <a:gd name="T7" fmla="*/ 32815 h 20000"/>
                <a:gd name="T8" fmla="*/ 250878 w 20000"/>
                <a:gd name="T9" fmla="*/ 55543 h 20000"/>
                <a:gd name="T10" fmla="*/ 265432 w 20000"/>
                <a:gd name="T11" fmla="*/ 55543 h 20000"/>
                <a:gd name="T12" fmla="*/ 298609 w 20000"/>
                <a:gd name="T13" fmla="*/ 68786 h 20000"/>
                <a:gd name="T14" fmla="*/ 305005 w 20000"/>
                <a:gd name="T15" fmla="*/ 91515 h 20000"/>
                <a:gd name="T16" fmla="*/ 292794 w 20000"/>
                <a:gd name="T17" fmla="*/ 127486 h 20000"/>
                <a:gd name="T18" fmla="*/ 284056 w 20000"/>
                <a:gd name="T19" fmla="*/ 136941 h 20000"/>
                <a:gd name="T20" fmla="*/ 265432 w 20000"/>
                <a:gd name="T21" fmla="*/ 166614 h 20000"/>
                <a:gd name="T22" fmla="*/ 274736 w 20000"/>
                <a:gd name="T23" fmla="*/ 166614 h 20000"/>
                <a:gd name="T24" fmla="*/ 289871 w 20000"/>
                <a:gd name="T25" fmla="*/ 186171 h 20000"/>
                <a:gd name="T26" fmla="*/ 289871 w 20000"/>
                <a:gd name="T27" fmla="*/ 212041 h 20000"/>
                <a:gd name="T28" fmla="*/ 284056 w 20000"/>
                <a:gd name="T29" fmla="*/ 218986 h 20000"/>
                <a:gd name="T30" fmla="*/ 298609 w 20000"/>
                <a:gd name="T31" fmla="*/ 248028 h 20000"/>
                <a:gd name="T32" fmla="*/ 305005 w 20000"/>
                <a:gd name="T33" fmla="*/ 254326 h 20000"/>
                <a:gd name="T34" fmla="*/ 298609 w 20000"/>
                <a:gd name="T35" fmla="*/ 264427 h 20000"/>
                <a:gd name="T36" fmla="*/ 292794 w 20000"/>
                <a:gd name="T37" fmla="*/ 264427 h 20000"/>
                <a:gd name="T38" fmla="*/ 284056 w 20000"/>
                <a:gd name="T39" fmla="*/ 271372 h 20000"/>
                <a:gd name="T40" fmla="*/ 274736 w 20000"/>
                <a:gd name="T41" fmla="*/ 287787 h 20000"/>
                <a:gd name="T42" fmla="*/ 245063 w 20000"/>
                <a:gd name="T43" fmla="*/ 281474 h 20000"/>
                <a:gd name="T44" fmla="*/ 235744 w 20000"/>
                <a:gd name="T45" fmla="*/ 274529 h 20000"/>
                <a:gd name="T46" fmla="*/ 226424 w 20000"/>
                <a:gd name="T47" fmla="*/ 271372 h 20000"/>
                <a:gd name="T48" fmla="*/ 211289 w 20000"/>
                <a:gd name="T49" fmla="*/ 271372 h 20000"/>
                <a:gd name="T50" fmla="*/ 190339 w 20000"/>
                <a:gd name="T51" fmla="*/ 287787 h 20000"/>
                <a:gd name="T52" fmla="*/ 181035 w 20000"/>
                <a:gd name="T53" fmla="*/ 307344 h 20000"/>
                <a:gd name="T54" fmla="*/ 147843 w 20000"/>
                <a:gd name="T55" fmla="*/ 297242 h 20000"/>
                <a:gd name="T56" fmla="*/ 133290 w 20000"/>
                <a:gd name="T57" fmla="*/ 297242 h 20000"/>
                <a:gd name="T58" fmla="*/ 84396 w 20000"/>
                <a:gd name="T59" fmla="*/ 287787 h 20000"/>
                <a:gd name="T60" fmla="*/ 84396 w 20000"/>
                <a:gd name="T61" fmla="*/ 235401 h 20000"/>
                <a:gd name="T62" fmla="*/ 84396 w 20000"/>
                <a:gd name="T63" fmla="*/ 222142 h 20000"/>
                <a:gd name="T64" fmla="*/ 100113 w 20000"/>
                <a:gd name="T65" fmla="*/ 212041 h 20000"/>
                <a:gd name="T66" fmla="*/ 84396 w 20000"/>
                <a:gd name="T67" fmla="*/ 192484 h 20000"/>
                <a:gd name="T68" fmla="*/ 63446 w 20000"/>
                <a:gd name="T69" fmla="*/ 153988 h 20000"/>
                <a:gd name="T70" fmla="*/ 54708 w 20000"/>
                <a:gd name="T71" fmla="*/ 134431 h 20000"/>
                <a:gd name="T72" fmla="*/ 12227 w 20000"/>
                <a:gd name="T73" fmla="*/ 117385 h 20000"/>
                <a:gd name="T74" fmla="*/ 12227 w 20000"/>
                <a:gd name="T75" fmla="*/ 108546 h 20000"/>
                <a:gd name="T76" fmla="*/ 15716 w 20000"/>
                <a:gd name="T77" fmla="*/ 100970 h 20000"/>
                <a:gd name="T78" fmla="*/ 0 w 20000"/>
                <a:gd name="T79" fmla="*/ 98444 h 20000"/>
                <a:gd name="T80" fmla="*/ 21531 w 20000"/>
                <a:gd name="T81" fmla="*/ 85201 h 20000"/>
                <a:gd name="T82" fmla="*/ 39589 w 20000"/>
                <a:gd name="T83" fmla="*/ 85201 h 20000"/>
                <a:gd name="T84" fmla="*/ 60539 w 20000"/>
                <a:gd name="T85" fmla="*/ 91515 h 20000"/>
                <a:gd name="T86" fmla="*/ 78581 w 20000"/>
                <a:gd name="T87" fmla="*/ 91515 h 20000"/>
                <a:gd name="T88" fmla="*/ 69262 w 20000"/>
                <a:gd name="T89" fmla="*/ 49230 h 20000"/>
                <a:gd name="T90" fmla="*/ 87901 w 20000"/>
                <a:gd name="T91" fmla="*/ 49230 h 20000"/>
                <a:gd name="T92" fmla="*/ 100113 w 20000"/>
                <a:gd name="T93" fmla="*/ 65629 h 20000"/>
                <a:gd name="T94" fmla="*/ 117573 w 20000"/>
                <a:gd name="T95" fmla="*/ 55543 h 20000"/>
                <a:gd name="T96" fmla="*/ 147843 w 20000"/>
                <a:gd name="T97" fmla="*/ 42916 h 20000"/>
                <a:gd name="T98" fmla="*/ 151347 w 20000"/>
                <a:gd name="T99" fmla="*/ 6945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11519" y="0"/>
                  </a:moveTo>
                  <a:lnTo>
                    <a:pt x="11519" y="451"/>
                  </a:lnTo>
                  <a:lnTo>
                    <a:pt x="12111" y="861"/>
                  </a:lnTo>
                  <a:lnTo>
                    <a:pt x="12481" y="451"/>
                  </a:lnTo>
                  <a:lnTo>
                    <a:pt x="12889" y="1107"/>
                  </a:lnTo>
                  <a:lnTo>
                    <a:pt x="13074" y="1516"/>
                  </a:lnTo>
                  <a:lnTo>
                    <a:pt x="14407" y="2787"/>
                  </a:lnTo>
                  <a:lnTo>
                    <a:pt x="14593" y="2131"/>
                  </a:lnTo>
                  <a:lnTo>
                    <a:pt x="15000" y="3197"/>
                  </a:lnTo>
                  <a:lnTo>
                    <a:pt x="15963" y="3607"/>
                  </a:lnTo>
                  <a:lnTo>
                    <a:pt x="16148" y="3607"/>
                  </a:lnTo>
                  <a:lnTo>
                    <a:pt x="16889" y="3607"/>
                  </a:lnTo>
                  <a:lnTo>
                    <a:pt x="17481" y="3607"/>
                  </a:lnTo>
                  <a:lnTo>
                    <a:pt x="19000" y="4467"/>
                  </a:lnTo>
                  <a:lnTo>
                    <a:pt x="19963" y="4877"/>
                  </a:lnTo>
                  <a:lnTo>
                    <a:pt x="19407" y="5943"/>
                  </a:lnTo>
                  <a:lnTo>
                    <a:pt x="18630" y="7213"/>
                  </a:lnTo>
                  <a:lnTo>
                    <a:pt x="18630" y="8279"/>
                  </a:lnTo>
                  <a:lnTo>
                    <a:pt x="18074" y="8279"/>
                  </a:lnTo>
                  <a:lnTo>
                    <a:pt x="18074" y="8893"/>
                  </a:lnTo>
                  <a:lnTo>
                    <a:pt x="17481" y="9754"/>
                  </a:lnTo>
                  <a:lnTo>
                    <a:pt x="16889" y="10820"/>
                  </a:lnTo>
                  <a:lnTo>
                    <a:pt x="16889" y="11066"/>
                  </a:lnTo>
                  <a:lnTo>
                    <a:pt x="17481" y="10820"/>
                  </a:lnTo>
                  <a:lnTo>
                    <a:pt x="18074" y="11475"/>
                  </a:lnTo>
                  <a:lnTo>
                    <a:pt x="18444" y="12090"/>
                  </a:lnTo>
                  <a:lnTo>
                    <a:pt x="18074" y="12090"/>
                  </a:lnTo>
                  <a:lnTo>
                    <a:pt x="18444" y="13770"/>
                  </a:lnTo>
                  <a:lnTo>
                    <a:pt x="17704" y="13770"/>
                  </a:lnTo>
                  <a:lnTo>
                    <a:pt x="18074" y="14221"/>
                  </a:lnTo>
                  <a:lnTo>
                    <a:pt x="18444" y="15943"/>
                  </a:lnTo>
                  <a:lnTo>
                    <a:pt x="19000" y="16107"/>
                  </a:lnTo>
                  <a:lnTo>
                    <a:pt x="19593" y="16107"/>
                  </a:lnTo>
                  <a:lnTo>
                    <a:pt x="19407" y="16516"/>
                  </a:lnTo>
                  <a:lnTo>
                    <a:pt x="19407" y="16967"/>
                  </a:lnTo>
                  <a:lnTo>
                    <a:pt x="19000" y="17172"/>
                  </a:lnTo>
                  <a:lnTo>
                    <a:pt x="18630" y="16967"/>
                  </a:lnTo>
                  <a:lnTo>
                    <a:pt x="18630" y="17172"/>
                  </a:lnTo>
                  <a:lnTo>
                    <a:pt x="18630" y="17623"/>
                  </a:lnTo>
                  <a:lnTo>
                    <a:pt x="18074" y="17623"/>
                  </a:lnTo>
                  <a:lnTo>
                    <a:pt x="17481" y="17828"/>
                  </a:lnTo>
                  <a:lnTo>
                    <a:pt x="17481" y="18689"/>
                  </a:lnTo>
                  <a:lnTo>
                    <a:pt x="16148" y="18689"/>
                  </a:lnTo>
                  <a:lnTo>
                    <a:pt x="15593" y="18279"/>
                  </a:lnTo>
                  <a:lnTo>
                    <a:pt x="15370" y="17828"/>
                  </a:lnTo>
                  <a:lnTo>
                    <a:pt x="15000" y="17828"/>
                  </a:lnTo>
                  <a:lnTo>
                    <a:pt x="14407" y="17828"/>
                  </a:lnTo>
                  <a:lnTo>
                    <a:pt x="14407" y="17623"/>
                  </a:lnTo>
                  <a:lnTo>
                    <a:pt x="13630" y="17623"/>
                  </a:lnTo>
                  <a:lnTo>
                    <a:pt x="13444" y="17623"/>
                  </a:lnTo>
                  <a:lnTo>
                    <a:pt x="13074" y="17828"/>
                  </a:lnTo>
                  <a:lnTo>
                    <a:pt x="12111" y="18689"/>
                  </a:lnTo>
                  <a:lnTo>
                    <a:pt x="12111" y="19713"/>
                  </a:lnTo>
                  <a:lnTo>
                    <a:pt x="11519" y="19959"/>
                  </a:lnTo>
                  <a:lnTo>
                    <a:pt x="10593" y="19713"/>
                  </a:lnTo>
                  <a:lnTo>
                    <a:pt x="9407" y="19303"/>
                  </a:lnTo>
                  <a:lnTo>
                    <a:pt x="8481" y="18893"/>
                  </a:lnTo>
                  <a:lnTo>
                    <a:pt x="8481" y="19303"/>
                  </a:lnTo>
                  <a:lnTo>
                    <a:pt x="7481" y="19303"/>
                  </a:lnTo>
                  <a:lnTo>
                    <a:pt x="5370" y="18689"/>
                  </a:lnTo>
                  <a:lnTo>
                    <a:pt x="4778" y="17623"/>
                  </a:lnTo>
                  <a:lnTo>
                    <a:pt x="5370" y="15287"/>
                  </a:lnTo>
                  <a:lnTo>
                    <a:pt x="5593" y="14836"/>
                  </a:lnTo>
                  <a:lnTo>
                    <a:pt x="5370" y="14426"/>
                  </a:lnTo>
                  <a:lnTo>
                    <a:pt x="5593" y="12746"/>
                  </a:lnTo>
                  <a:lnTo>
                    <a:pt x="6370" y="13770"/>
                  </a:lnTo>
                  <a:lnTo>
                    <a:pt x="5963" y="12746"/>
                  </a:lnTo>
                  <a:lnTo>
                    <a:pt x="5370" y="12500"/>
                  </a:lnTo>
                  <a:lnTo>
                    <a:pt x="5370" y="11475"/>
                  </a:lnTo>
                  <a:lnTo>
                    <a:pt x="4037" y="10000"/>
                  </a:lnTo>
                  <a:lnTo>
                    <a:pt x="4037" y="8893"/>
                  </a:lnTo>
                  <a:lnTo>
                    <a:pt x="3481" y="8730"/>
                  </a:lnTo>
                  <a:lnTo>
                    <a:pt x="2519" y="8279"/>
                  </a:lnTo>
                  <a:lnTo>
                    <a:pt x="778" y="7623"/>
                  </a:lnTo>
                  <a:lnTo>
                    <a:pt x="407" y="7049"/>
                  </a:lnTo>
                  <a:lnTo>
                    <a:pt x="778" y="7049"/>
                  </a:lnTo>
                  <a:lnTo>
                    <a:pt x="407" y="6557"/>
                  </a:lnTo>
                  <a:lnTo>
                    <a:pt x="1000" y="6557"/>
                  </a:lnTo>
                  <a:lnTo>
                    <a:pt x="778" y="6393"/>
                  </a:lnTo>
                  <a:lnTo>
                    <a:pt x="0" y="6393"/>
                  </a:lnTo>
                  <a:lnTo>
                    <a:pt x="407" y="5943"/>
                  </a:lnTo>
                  <a:lnTo>
                    <a:pt x="1370" y="5533"/>
                  </a:lnTo>
                  <a:lnTo>
                    <a:pt x="1926" y="5533"/>
                  </a:lnTo>
                  <a:lnTo>
                    <a:pt x="2519" y="5533"/>
                  </a:lnTo>
                  <a:lnTo>
                    <a:pt x="3481" y="6393"/>
                  </a:lnTo>
                  <a:lnTo>
                    <a:pt x="3852" y="5943"/>
                  </a:lnTo>
                  <a:lnTo>
                    <a:pt x="4407" y="5943"/>
                  </a:lnTo>
                  <a:lnTo>
                    <a:pt x="5000" y="5943"/>
                  </a:lnTo>
                  <a:lnTo>
                    <a:pt x="4778" y="4467"/>
                  </a:lnTo>
                  <a:lnTo>
                    <a:pt x="4407" y="3197"/>
                  </a:lnTo>
                  <a:lnTo>
                    <a:pt x="5000" y="3197"/>
                  </a:lnTo>
                  <a:lnTo>
                    <a:pt x="5593" y="3197"/>
                  </a:lnTo>
                  <a:lnTo>
                    <a:pt x="5593" y="3852"/>
                  </a:lnTo>
                  <a:lnTo>
                    <a:pt x="6370" y="4262"/>
                  </a:lnTo>
                  <a:lnTo>
                    <a:pt x="7111" y="4262"/>
                  </a:lnTo>
                  <a:lnTo>
                    <a:pt x="7481" y="3607"/>
                  </a:lnTo>
                  <a:lnTo>
                    <a:pt x="8074" y="3197"/>
                  </a:lnTo>
                  <a:lnTo>
                    <a:pt x="9407" y="2787"/>
                  </a:lnTo>
                  <a:lnTo>
                    <a:pt x="9630" y="2131"/>
                  </a:lnTo>
                  <a:lnTo>
                    <a:pt x="9630" y="451"/>
                  </a:lnTo>
                  <a:lnTo>
                    <a:pt x="1151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" name="Freeform 71"/>
            <p:cNvSpPr>
              <a:spLocks noChangeAspect="1"/>
            </p:cNvSpPr>
            <p:nvPr/>
          </p:nvSpPr>
          <p:spPr bwMode="auto">
            <a:xfrm>
              <a:off x="4549552" y="3414820"/>
              <a:ext cx="31919" cy="57454"/>
            </a:xfrm>
            <a:custGeom>
              <a:avLst/>
              <a:gdLst>
                <a:gd name="T0" fmla="*/ 18815 w 20000"/>
                <a:gd name="T1" fmla="*/ 0 h 20000"/>
                <a:gd name="T2" fmla="*/ 25283 w 20000"/>
                <a:gd name="T3" fmla="*/ 0 h 20000"/>
                <a:gd name="T4" fmla="*/ 25283 w 20000"/>
                <a:gd name="T5" fmla="*/ 3852 h 20000"/>
                <a:gd name="T6" fmla="*/ 25283 w 20000"/>
                <a:gd name="T7" fmla="*/ 10276 h 20000"/>
                <a:gd name="T8" fmla="*/ 31163 w 20000"/>
                <a:gd name="T9" fmla="*/ 16696 h 20000"/>
                <a:gd name="T10" fmla="*/ 31163 w 20000"/>
                <a:gd name="T11" fmla="*/ 26326 h 20000"/>
                <a:gd name="T12" fmla="*/ 31163 w 20000"/>
                <a:gd name="T13" fmla="*/ 30181 h 20000"/>
                <a:gd name="T14" fmla="*/ 25283 w 20000"/>
                <a:gd name="T15" fmla="*/ 36602 h 20000"/>
                <a:gd name="T16" fmla="*/ 25283 w 20000"/>
                <a:gd name="T17" fmla="*/ 43023 h 20000"/>
                <a:gd name="T18" fmla="*/ 25283 w 20000"/>
                <a:gd name="T19" fmla="*/ 46234 h 20000"/>
                <a:gd name="T20" fmla="*/ 18815 w 20000"/>
                <a:gd name="T21" fmla="*/ 52655 h 20000"/>
                <a:gd name="T22" fmla="*/ 18815 w 20000"/>
                <a:gd name="T23" fmla="*/ 56507 h 20000"/>
                <a:gd name="T24" fmla="*/ 15875 w 20000"/>
                <a:gd name="T25" fmla="*/ 56507 h 20000"/>
                <a:gd name="T26" fmla="*/ 9408 w 20000"/>
                <a:gd name="T27" fmla="*/ 56507 h 20000"/>
                <a:gd name="T28" fmla="*/ 6467 w 20000"/>
                <a:gd name="T29" fmla="*/ 52655 h 20000"/>
                <a:gd name="T30" fmla="*/ 9408 w 20000"/>
                <a:gd name="T31" fmla="*/ 52655 h 20000"/>
                <a:gd name="T32" fmla="*/ 9408 w 20000"/>
                <a:gd name="T33" fmla="*/ 46234 h 20000"/>
                <a:gd name="T34" fmla="*/ 6467 w 20000"/>
                <a:gd name="T35" fmla="*/ 46234 h 20000"/>
                <a:gd name="T36" fmla="*/ 6467 w 20000"/>
                <a:gd name="T37" fmla="*/ 43023 h 20000"/>
                <a:gd name="T38" fmla="*/ 0 w 20000"/>
                <a:gd name="T39" fmla="*/ 43023 h 20000"/>
                <a:gd name="T40" fmla="*/ 6467 w 20000"/>
                <a:gd name="T41" fmla="*/ 36602 h 20000"/>
                <a:gd name="T42" fmla="*/ 6467 w 20000"/>
                <a:gd name="T43" fmla="*/ 30181 h 20000"/>
                <a:gd name="T44" fmla="*/ 0 w 20000"/>
                <a:gd name="T45" fmla="*/ 30181 h 20000"/>
                <a:gd name="T46" fmla="*/ 0 w 20000"/>
                <a:gd name="T47" fmla="*/ 26326 h 20000"/>
                <a:gd name="T48" fmla="*/ 6467 w 20000"/>
                <a:gd name="T49" fmla="*/ 26326 h 20000"/>
                <a:gd name="T50" fmla="*/ 0 w 20000"/>
                <a:gd name="T51" fmla="*/ 19905 h 20000"/>
                <a:gd name="T52" fmla="*/ 6467 w 20000"/>
                <a:gd name="T53" fmla="*/ 19905 h 20000"/>
                <a:gd name="T54" fmla="*/ 6467 w 20000"/>
                <a:gd name="T55" fmla="*/ 16696 h 20000"/>
                <a:gd name="T56" fmla="*/ 9408 w 20000"/>
                <a:gd name="T57" fmla="*/ 10276 h 20000"/>
                <a:gd name="T58" fmla="*/ 15875 w 20000"/>
                <a:gd name="T59" fmla="*/ 10276 h 20000"/>
                <a:gd name="T60" fmla="*/ 18815 w 20000"/>
                <a:gd name="T61" fmla="*/ 10276 h 20000"/>
                <a:gd name="T62" fmla="*/ 18815 w 20000"/>
                <a:gd name="T63" fmla="*/ 3852 h 20000"/>
                <a:gd name="T64" fmla="*/ 18815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1852" y="0"/>
                  </a:moveTo>
                  <a:lnTo>
                    <a:pt x="15926" y="0"/>
                  </a:lnTo>
                  <a:lnTo>
                    <a:pt x="15926" y="1348"/>
                  </a:lnTo>
                  <a:lnTo>
                    <a:pt x="15926" y="3596"/>
                  </a:lnTo>
                  <a:lnTo>
                    <a:pt x="19630" y="5843"/>
                  </a:lnTo>
                  <a:lnTo>
                    <a:pt x="19630" y="9213"/>
                  </a:lnTo>
                  <a:lnTo>
                    <a:pt x="19630" y="10562"/>
                  </a:lnTo>
                  <a:lnTo>
                    <a:pt x="15926" y="12809"/>
                  </a:lnTo>
                  <a:lnTo>
                    <a:pt x="15926" y="15056"/>
                  </a:lnTo>
                  <a:lnTo>
                    <a:pt x="15926" y="16180"/>
                  </a:lnTo>
                  <a:lnTo>
                    <a:pt x="11852" y="18427"/>
                  </a:lnTo>
                  <a:lnTo>
                    <a:pt x="11852" y="19775"/>
                  </a:lnTo>
                  <a:lnTo>
                    <a:pt x="10000" y="19775"/>
                  </a:lnTo>
                  <a:lnTo>
                    <a:pt x="5926" y="19775"/>
                  </a:lnTo>
                  <a:lnTo>
                    <a:pt x="4074" y="18427"/>
                  </a:lnTo>
                  <a:lnTo>
                    <a:pt x="5926" y="18427"/>
                  </a:lnTo>
                  <a:lnTo>
                    <a:pt x="5926" y="16180"/>
                  </a:lnTo>
                  <a:lnTo>
                    <a:pt x="4074" y="16180"/>
                  </a:lnTo>
                  <a:lnTo>
                    <a:pt x="4074" y="15056"/>
                  </a:lnTo>
                  <a:lnTo>
                    <a:pt x="0" y="15056"/>
                  </a:lnTo>
                  <a:lnTo>
                    <a:pt x="4074" y="12809"/>
                  </a:lnTo>
                  <a:lnTo>
                    <a:pt x="4074" y="10562"/>
                  </a:lnTo>
                  <a:lnTo>
                    <a:pt x="0" y="10562"/>
                  </a:lnTo>
                  <a:lnTo>
                    <a:pt x="0" y="9213"/>
                  </a:lnTo>
                  <a:lnTo>
                    <a:pt x="4074" y="9213"/>
                  </a:lnTo>
                  <a:lnTo>
                    <a:pt x="0" y="6966"/>
                  </a:lnTo>
                  <a:lnTo>
                    <a:pt x="4074" y="6966"/>
                  </a:lnTo>
                  <a:lnTo>
                    <a:pt x="4074" y="5843"/>
                  </a:lnTo>
                  <a:lnTo>
                    <a:pt x="5926" y="3596"/>
                  </a:lnTo>
                  <a:lnTo>
                    <a:pt x="10000" y="3596"/>
                  </a:lnTo>
                  <a:lnTo>
                    <a:pt x="11852" y="3596"/>
                  </a:lnTo>
                  <a:lnTo>
                    <a:pt x="11852" y="1348"/>
                  </a:lnTo>
                  <a:lnTo>
                    <a:pt x="118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2"/>
            <p:cNvSpPr>
              <a:spLocks noChangeAspect="1"/>
            </p:cNvSpPr>
            <p:nvPr/>
          </p:nvSpPr>
          <p:spPr bwMode="auto">
            <a:xfrm>
              <a:off x="4203232" y="2817935"/>
              <a:ext cx="180342" cy="347917"/>
            </a:xfrm>
            <a:custGeom>
              <a:avLst/>
              <a:gdLst>
                <a:gd name="T0" fmla="*/ 5749 w 20000"/>
                <a:gd name="T1" fmla="*/ 339084 h 20000"/>
                <a:gd name="T2" fmla="*/ 35644 w 20000"/>
                <a:gd name="T3" fmla="*/ 305359 h 20000"/>
                <a:gd name="T4" fmla="*/ 62669 w 20000"/>
                <a:gd name="T5" fmla="*/ 302816 h 20000"/>
                <a:gd name="T6" fmla="*/ 59799 w 20000"/>
                <a:gd name="T7" fmla="*/ 292641 h 20000"/>
                <a:gd name="T8" fmla="*/ 35644 w 20000"/>
                <a:gd name="T9" fmla="*/ 279282 h 20000"/>
                <a:gd name="T10" fmla="*/ 21275 w 20000"/>
                <a:gd name="T11" fmla="*/ 276739 h 20000"/>
                <a:gd name="T12" fmla="*/ 44847 w 20000"/>
                <a:gd name="T13" fmla="*/ 236646 h 20000"/>
                <a:gd name="T14" fmla="*/ 29895 w 20000"/>
                <a:gd name="T15" fmla="*/ 236646 h 20000"/>
                <a:gd name="T16" fmla="*/ 54049 w 20000"/>
                <a:gd name="T17" fmla="*/ 223288 h 20000"/>
                <a:gd name="T18" fmla="*/ 68418 w 20000"/>
                <a:gd name="T19" fmla="*/ 210569 h 20000"/>
                <a:gd name="T20" fmla="*/ 68418 w 20000"/>
                <a:gd name="T21" fmla="*/ 190843 h 20000"/>
                <a:gd name="T22" fmla="*/ 59799 w 20000"/>
                <a:gd name="T23" fmla="*/ 167310 h 20000"/>
                <a:gd name="T24" fmla="*/ 68418 w 20000"/>
                <a:gd name="T25" fmla="*/ 154592 h 20000"/>
                <a:gd name="T26" fmla="*/ 44847 w 20000"/>
                <a:gd name="T27" fmla="*/ 157135 h 20000"/>
                <a:gd name="T28" fmla="*/ 21275 w 20000"/>
                <a:gd name="T29" fmla="*/ 157135 h 20000"/>
                <a:gd name="T30" fmla="*/ 29895 w 20000"/>
                <a:gd name="T31" fmla="*/ 124691 h 20000"/>
                <a:gd name="T32" fmla="*/ 14952 w 20000"/>
                <a:gd name="T33" fmla="*/ 115139 h 20000"/>
                <a:gd name="T34" fmla="*/ 9203 w 20000"/>
                <a:gd name="T35" fmla="*/ 121507 h 20000"/>
                <a:gd name="T36" fmla="*/ 21275 w 20000"/>
                <a:gd name="T37" fmla="*/ 85238 h 20000"/>
                <a:gd name="T38" fmla="*/ 0 w 20000"/>
                <a:gd name="T39" fmla="*/ 78888 h 20000"/>
                <a:gd name="T40" fmla="*/ 14952 w 20000"/>
                <a:gd name="T41" fmla="*/ 55978 h 20000"/>
                <a:gd name="T42" fmla="*/ 9203 w 20000"/>
                <a:gd name="T43" fmla="*/ 36269 h 20000"/>
                <a:gd name="T44" fmla="*/ 21275 w 20000"/>
                <a:gd name="T45" fmla="*/ 19086 h 20000"/>
                <a:gd name="T46" fmla="*/ 29895 w 20000"/>
                <a:gd name="T47" fmla="*/ 0 h 20000"/>
                <a:gd name="T48" fmla="*/ 68418 w 20000"/>
                <a:gd name="T49" fmla="*/ 0 h 20000"/>
                <a:gd name="T50" fmla="*/ 47143 w 20000"/>
                <a:gd name="T51" fmla="*/ 29261 h 20000"/>
                <a:gd name="T52" fmla="*/ 44847 w 20000"/>
                <a:gd name="T53" fmla="*/ 45803 h 20000"/>
                <a:gd name="T54" fmla="*/ 91990 w 20000"/>
                <a:gd name="T55" fmla="*/ 42619 h 20000"/>
                <a:gd name="T56" fmla="*/ 86240 w 20000"/>
                <a:gd name="T57" fmla="*/ 68713 h 20000"/>
                <a:gd name="T58" fmla="*/ 77621 w 20000"/>
                <a:gd name="T59" fmla="*/ 98614 h 20000"/>
                <a:gd name="T60" fmla="*/ 59799 w 20000"/>
                <a:gd name="T61" fmla="*/ 111332 h 20000"/>
                <a:gd name="T62" fmla="*/ 101192 w 20000"/>
                <a:gd name="T63" fmla="*/ 138049 h 20000"/>
                <a:gd name="T64" fmla="*/ 133966 w 20000"/>
                <a:gd name="T65" fmla="*/ 184493 h 20000"/>
                <a:gd name="T66" fmla="*/ 133966 w 20000"/>
                <a:gd name="T67" fmla="*/ 207385 h 20000"/>
                <a:gd name="T68" fmla="*/ 139716 w 20000"/>
                <a:gd name="T69" fmla="*/ 233479 h 20000"/>
                <a:gd name="T70" fmla="*/ 148918 w 20000"/>
                <a:gd name="T71" fmla="*/ 236646 h 20000"/>
                <a:gd name="T72" fmla="*/ 178813 w 20000"/>
                <a:gd name="T73" fmla="*/ 249382 h 20000"/>
                <a:gd name="T74" fmla="*/ 160991 w 20000"/>
                <a:gd name="T75" fmla="*/ 279282 h 20000"/>
                <a:gd name="T76" fmla="*/ 148918 w 20000"/>
                <a:gd name="T77" fmla="*/ 292641 h 20000"/>
                <a:gd name="T78" fmla="*/ 160991 w 20000"/>
                <a:gd name="T79" fmla="*/ 312990 h 20000"/>
                <a:gd name="T80" fmla="*/ 124764 w 20000"/>
                <a:gd name="T81" fmla="*/ 312990 h 20000"/>
                <a:gd name="T82" fmla="*/ 91990 w 20000"/>
                <a:gd name="T83" fmla="*/ 319358 h 20000"/>
                <a:gd name="T84" fmla="*/ 59799 w 20000"/>
                <a:gd name="T85" fmla="*/ 322542 h 20000"/>
                <a:gd name="T86" fmla="*/ 39097 w 20000"/>
                <a:gd name="T87" fmla="*/ 335260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667" y="19963"/>
                  </a:moveTo>
                  <a:lnTo>
                    <a:pt x="641" y="19596"/>
                  </a:lnTo>
                  <a:lnTo>
                    <a:pt x="2372" y="19007"/>
                  </a:lnTo>
                  <a:lnTo>
                    <a:pt x="3974" y="17647"/>
                  </a:lnTo>
                  <a:lnTo>
                    <a:pt x="5000" y="17500"/>
                  </a:lnTo>
                  <a:lnTo>
                    <a:pt x="6987" y="17500"/>
                  </a:lnTo>
                  <a:lnTo>
                    <a:pt x="8013" y="16544"/>
                  </a:lnTo>
                  <a:lnTo>
                    <a:pt x="6667" y="16912"/>
                  </a:lnTo>
                  <a:lnTo>
                    <a:pt x="4359" y="16544"/>
                  </a:lnTo>
                  <a:lnTo>
                    <a:pt x="3974" y="16140"/>
                  </a:lnTo>
                  <a:lnTo>
                    <a:pt x="2628" y="16544"/>
                  </a:lnTo>
                  <a:lnTo>
                    <a:pt x="2372" y="15993"/>
                  </a:lnTo>
                  <a:lnTo>
                    <a:pt x="5000" y="14632"/>
                  </a:lnTo>
                  <a:lnTo>
                    <a:pt x="5000" y="13676"/>
                  </a:lnTo>
                  <a:lnTo>
                    <a:pt x="3974" y="13676"/>
                  </a:lnTo>
                  <a:lnTo>
                    <a:pt x="3333" y="13676"/>
                  </a:lnTo>
                  <a:lnTo>
                    <a:pt x="3974" y="13493"/>
                  </a:lnTo>
                  <a:lnTo>
                    <a:pt x="6026" y="12904"/>
                  </a:lnTo>
                  <a:lnTo>
                    <a:pt x="8013" y="12904"/>
                  </a:lnTo>
                  <a:lnTo>
                    <a:pt x="7628" y="12169"/>
                  </a:lnTo>
                  <a:lnTo>
                    <a:pt x="7628" y="11397"/>
                  </a:lnTo>
                  <a:lnTo>
                    <a:pt x="7628" y="11029"/>
                  </a:lnTo>
                  <a:lnTo>
                    <a:pt x="6987" y="11029"/>
                  </a:lnTo>
                  <a:lnTo>
                    <a:pt x="6667" y="9669"/>
                  </a:lnTo>
                  <a:lnTo>
                    <a:pt x="6667" y="9522"/>
                  </a:lnTo>
                  <a:lnTo>
                    <a:pt x="7628" y="8934"/>
                  </a:lnTo>
                  <a:lnTo>
                    <a:pt x="6667" y="8934"/>
                  </a:lnTo>
                  <a:lnTo>
                    <a:pt x="5000" y="9081"/>
                  </a:lnTo>
                  <a:lnTo>
                    <a:pt x="3333" y="9522"/>
                  </a:lnTo>
                  <a:lnTo>
                    <a:pt x="2372" y="9081"/>
                  </a:lnTo>
                  <a:lnTo>
                    <a:pt x="3333" y="7574"/>
                  </a:lnTo>
                  <a:lnTo>
                    <a:pt x="3333" y="7206"/>
                  </a:lnTo>
                  <a:lnTo>
                    <a:pt x="3333" y="6654"/>
                  </a:lnTo>
                  <a:lnTo>
                    <a:pt x="1667" y="6654"/>
                  </a:lnTo>
                  <a:lnTo>
                    <a:pt x="1026" y="7978"/>
                  </a:lnTo>
                  <a:lnTo>
                    <a:pt x="1026" y="7022"/>
                  </a:lnTo>
                  <a:lnTo>
                    <a:pt x="1026" y="5699"/>
                  </a:lnTo>
                  <a:lnTo>
                    <a:pt x="2372" y="4926"/>
                  </a:lnTo>
                  <a:lnTo>
                    <a:pt x="1026" y="5110"/>
                  </a:lnTo>
                  <a:lnTo>
                    <a:pt x="0" y="4559"/>
                  </a:lnTo>
                  <a:lnTo>
                    <a:pt x="1026" y="3971"/>
                  </a:lnTo>
                  <a:lnTo>
                    <a:pt x="1667" y="3235"/>
                  </a:lnTo>
                  <a:lnTo>
                    <a:pt x="641" y="3015"/>
                  </a:lnTo>
                  <a:lnTo>
                    <a:pt x="1026" y="2096"/>
                  </a:lnTo>
                  <a:lnTo>
                    <a:pt x="2372" y="1691"/>
                  </a:lnTo>
                  <a:lnTo>
                    <a:pt x="2372" y="1103"/>
                  </a:lnTo>
                  <a:lnTo>
                    <a:pt x="2628" y="1103"/>
                  </a:lnTo>
                  <a:lnTo>
                    <a:pt x="3333" y="0"/>
                  </a:lnTo>
                  <a:lnTo>
                    <a:pt x="5256" y="147"/>
                  </a:lnTo>
                  <a:lnTo>
                    <a:pt x="7628" y="0"/>
                  </a:lnTo>
                  <a:lnTo>
                    <a:pt x="7628" y="956"/>
                  </a:lnTo>
                  <a:lnTo>
                    <a:pt x="5256" y="1691"/>
                  </a:lnTo>
                  <a:lnTo>
                    <a:pt x="5256" y="2096"/>
                  </a:lnTo>
                  <a:lnTo>
                    <a:pt x="5000" y="2647"/>
                  </a:lnTo>
                  <a:lnTo>
                    <a:pt x="6667" y="2463"/>
                  </a:lnTo>
                  <a:lnTo>
                    <a:pt x="10256" y="2463"/>
                  </a:lnTo>
                  <a:lnTo>
                    <a:pt x="10897" y="3015"/>
                  </a:lnTo>
                  <a:lnTo>
                    <a:pt x="9615" y="3971"/>
                  </a:lnTo>
                  <a:lnTo>
                    <a:pt x="8013" y="5478"/>
                  </a:lnTo>
                  <a:lnTo>
                    <a:pt x="8654" y="5699"/>
                  </a:lnTo>
                  <a:lnTo>
                    <a:pt x="7628" y="6066"/>
                  </a:lnTo>
                  <a:lnTo>
                    <a:pt x="6667" y="6434"/>
                  </a:lnTo>
                  <a:lnTo>
                    <a:pt x="8654" y="6434"/>
                  </a:lnTo>
                  <a:lnTo>
                    <a:pt x="11282" y="7978"/>
                  </a:lnTo>
                  <a:lnTo>
                    <a:pt x="12949" y="9669"/>
                  </a:lnTo>
                  <a:lnTo>
                    <a:pt x="14936" y="10662"/>
                  </a:lnTo>
                  <a:lnTo>
                    <a:pt x="15577" y="11985"/>
                  </a:lnTo>
                  <a:lnTo>
                    <a:pt x="14936" y="11985"/>
                  </a:lnTo>
                  <a:lnTo>
                    <a:pt x="16282" y="13125"/>
                  </a:lnTo>
                  <a:lnTo>
                    <a:pt x="15577" y="13493"/>
                  </a:lnTo>
                  <a:lnTo>
                    <a:pt x="16282" y="14044"/>
                  </a:lnTo>
                  <a:lnTo>
                    <a:pt x="16603" y="13676"/>
                  </a:lnTo>
                  <a:lnTo>
                    <a:pt x="17949" y="13493"/>
                  </a:lnTo>
                  <a:lnTo>
                    <a:pt x="19936" y="14412"/>
                  </a:lnTo>
                  <a:lnTo>
                    <a:pt x="18910" y="15993"/>
                  </a:lnTo>
                  <a:lnTo>
                    <a:pt x="17949" y="16140"/>
                  </a:lnTo>
                  <a:lnTo>
                    <a:pt x="17308" y="16544"/>
                  </a:lnTo>
                  <a:lnTo>
                    <a:pt x="16603" y="16912"/>
                  </a:lnTo>
                  <a:lnTo>
                    <a:pt x="18910" y="17096"/>
                  </a:lnTo>
                  <a:lnTo>
                    <a:pt x="17949" y="18088"/>
                  </a:lnTo>
                  <a:lnTo>
                    <a:pt x="16282" y="18456"/>
                  </a:lnTo>
                  <a:lnTo>
                    <a:pt x="13910" y="18088"/>
                  </a:lnTo>
                  <a:lnTo>
                    <a:pt x="12949" y="18088"/>
                  </a:lnTo>
                  <a:lnTo>
                    <a:pt x="10256" y="18456"/>
                  </a:lnTo>
                  <a:lnTo>
                    <a:pt x="8013" y="18456"/>
                  </a:lnTo>
                  <a:lnTo>
                    <a:pt x="6667" y="18640"/>
                  </a:lnTo>
                  <a:lnTo>
                    <a:pt x="5256" y="19375"/>
                  </a:lnTo>
                  <a:lnTo>
                    <a:pt x="4359" y="19375"/>
                  </a:lnTo>
                  <a:lnTo>
                    <a:pt x="1667" y="199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" name="Freeform 73"/>
            <p:cNvSpPr>
              <a:spLocks noChangeAspect="1"/>
            </p:cNvSpPr>
            <p:nvPr/>
          </p:nvSpPr>
          <p:spPr bwMode="auto">
            <a:xfrm>
              <a:off x="4160141" y="2961570"/>
              <a:ext cx="59051" cy="47878"/>
            </a:xfrm>
            <a:custGeom>
              <a:avLst/>
              <a:gdLst>
                <a:gd name="T0" fmla="*/ 15428 w 20000"/>
                <a:gd name="T1" fmla="*/ 12659 h 20000"/>
                <a:gd name="T2" fmla="*/ 24326 w 20000"/>
                <a:gd name="T3" fmla="*/ 6632 h 20000"/>
                <a:gd name="T4" fmla="*/ 39751 w 20000"/>
                <a:gd name="T5" fmla="*/ 0 h 20000"/>
                <a:gd name="T6" fmla="*/ 42717 w 20000"/>
                <a:gd name="T7" fmla="*/ 0 h 20000"/>
                <a:gd name="T8" fmla="*/ 52212 w 20000"/>
                <a:gd name="T9" fmla="*/ 15673 h 20000"/>
                <a:gd name="T10" fmla="*/ 48653 w 20000"/>
                <a:gd name="T11" fmla="*/ 22305 h 20000"/>
                <a:gd name="T12" fmla="*/ 52212 w 20000"/>
                <a:gd name="T13" fmla="*/ 22305 h 20000"/>
                <a:gd name="T14" fmla="*/ 58145 w 20000"/>
                <a:gd name="T15" fmla="*/ 37376 h 20000"/>
                <a:gd name="T16" fmla="*/ 42717 w 20000"/>
                <a:gd name="T17" fmla="*/ 47023 h 20000"/>
                <a:gd name="T18" fmla="*/ 39751 w 20000"/>
                <a:gd name="T19" fmla="*/ 40993 h 20000"/>
                <a:gd name="T20" fmla="*/ 33818 w 20000"/>
                <a:gd name="T21" fmla="*/ 40993 h 20000"/>
                <a:gd name="T22" fmla="*/ 18394 w 20000"/>
                <a:gd name="T23" fmla="*/ 24717 h 20000"/>
                <a:gd name="T24" fmla="*/ 18394 w 20000"/>
                <a:gd name="T25" fmla="*/ 31349 h 20000"/>
                <a:gd name="T26" fmla="*/ 18394 w 20000"/>
                <a:gd name="T27" fmla="*/ 37376 h 20000"/>
                <a:gd name="T28" fmla="*/ 15428 w 20000"/>
                <a:gd name="T29" fmla="*/ 40993 h 20000"/>
                <a:gd name="T30" fmla="*/ 3560 w 20000"/>
                <a:gd name="T31" fmla="*/ 37376 h 20000"/>
                <a:gd name="T32" fmla="*/ 0 w 20000"/>
                <a:gd name="T33" fmla="*/ 24717 h 20000"/>
                <a:gd name="T34" fmla="*/ 3560 w 20000"/>
                <a:gd name="T35" fmla="*/ 22305 h 20000"/>
                <a:gd name="T36" fmla="*/ 3560 w 20000"/>
                <a:gd name="T37" fmla="*/ 15673 h 20000"/>
                <a:gd name="T38" fmla="*/ 15428 w 20000"/>
                <a:gd name="T39" fmla="*/ 12659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5253" y="5316"/>
                  </a:moveTo>
                  <a:lnTo>
                    <a:pt x="8283" y="2785"/>
                  </a:lnTo>
                  <a:lnTo>
                    <a:pt x="13535" y="0"/>
                  </a:lnTo>
                  <a:lnTo>
                    <a:pt x="14545" y="0"/>
                  </a:lnTo>
                  <a:lnTo>
                    <a:pt x="17778" y="6582"/>
                  </a:lnTo>
                  <a:lnTo>
                    <a:pt x="16566" y="9367"/>
                  </a:lnTo>
                  <a:lnTo>
                    <a:pt x="17778" y="9367"/>
                  </a:lnTo>
                  <a:lnTo>
                    <a:pt x="19798" y="15696"/>
                  </a:lnTo>
                  <a:lnTo>
                    <a:pt x="14545" y="19747"/>
                  </a:lnTo>
                  <a:lnTo>
                    <a:pt x="13535" y="17215"/>
                  </a:lnTo>
                  <a:lnTo>
                    <a:pt x="11515" y="17215"/>
                  </a:lnTo>
                  <a:lnTo>
                    <a:pt x="6263" y="10380"/>
                  </a:lnTo>
                  <a:lnTo>
                    <a:pt x="6263" y="13165"/>
                  </a:lnTo>
                  <a:lnTo>
                    <a:pt x="6263" y="15696"/>
                  </a:lnTo>
                  <a:lnTo>
                    <a:pt x="5253" y="17215"/>
                  </a:lnTo>
                  <a:lnTo>
                    <a:pt x="1212" y="15696"/>
                  </a:lnTo>
                  <a:lnTo>
                    <a:pt x="0" y="10380"/>
                  </a:lnTo>
                  <a:lnTo>
                    <a:pt x="1212" y="9367"/>
                  </a:lnTo>
                  <a:lnTo>
                    <a:pt x="1212" y="6582"/>
                  </a:lnTo>
                  <a:lnTo>
                    <a:pt x="5253" y="53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4"/>
            <p:cNvSpPr>
              <a:spLocks noChangeAspect="1"/>
            </p:cNvSpPr>
            <p:nvPr/>
          </p:nvSpPr>
          <p:spPr bwMode="auto">
            <a:xfrm>
              <a:off x="4185676" y="2829106"/>
              <a:ext cx="15959" cy="25535"/>
            </a:xfrm>
            <a:custGeom>
              <a:avLst/>
              <a:gdLst>
                <a:gd name="T0" fmla="*/ 0 w 20000"/>
                <a:gd name="T1" fmla="*/ 24795 h 20000"/>
                <a:gd name="T2" fmla="*/ 0 w 20000"/>
                <a:gd name="T3" fmla="*/ 18143 h 20000"/>
                <a:gd name="T4" fmla="*/ 0 w 20000"/>
                <a:gd name="T5" fmla="*/ 15119 h 20000"/>
                <a:gd name="T6" fmla="*/ 0 w 20000"/>
                <a:gd name="T7" fmla="*/ 8467 h 20000"/>
                <a:gd name="T8" fmla="*/ 3527 w 20000"/>
                <a:gd name="T9" fmla="*/ 8467 h 20000"/>
                <a:gd name="T10" fmla="*/ 3527 w 20000"/>
                <a:gd name="T11" fmla="*/ 6048 h 20000"/>
                <a:gd name="T12" fmla="*/ 15287 w 20000"/>
                <a:gd name="T13" fmla="*/ 0 h 20000"/>
                <a:gd name="T14" fmla="*/ 15287 w 20000"/>
                <a:gd name="T15" fmla="*/ 6048 h 20000"/>
                <a:gd name="T16" fmla="*/ 9408 w 20000"/>
                <a:gd name="T17" fmla="*/ 15119 h 20000"/>
                <a:gd name="T18" fmla="*/ 15287 w 20000"/>
                <a:gd name="T19" fmla="*/ 15119 h 20000"/>
                <a:gd name="T20" fmla="*/ 9408 w 20000"/>
                <a:gd name="T21" fmla="*/ 18143 h 20000"/>
                <a:gd name="T22" fmla="*/ 0 w 20000"/>
                <a:gd name="T23" fmla="*/ 24795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19524"/>
                  </a:moveTo>
                  <a:lnTo>
                    <a:pt x="0" y="14286"/>
                  </a:lnTo>
                  <a:lnTo>
                    <a:pt x="0" y="11905"/>
                  </a:lnTo>
                  <a:lnTo>
                    <a:pt x="0" y="6667"/>
                  </a:lnTo>
                  <a:lnTo>
                    <a:pt x="4444" y="6667"/>
                  </a:lnTo>
                  <a:lnTo>
                    <a:pt x="4444" y="4762"/>
                  </a:lnTo>
                  <a:lnTo>
                    <a:pt x="19259" y="0"/>
                  </a:lnTo>
                  <a:lnTo>
                    <a:pt x="19259" y="4762"/>
                  </a:lnTo>
                  <a:lnTo>
                    <a:pt x="11852" y="11905"/>
                  </a:lnTo>
                  <a:lnTo>
                    <a:pt x="19259" y="11905"/>
                  </a:lnTo>
                  <a:lnTo>
                    <a:pt x="11852" y="14286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5"/>
            <p:cNvSpPr>
              <a:spLocks noChangeAspect="1"/>
            </p:cNvSpPr>
            <p:nvPr/>
          </p:nvSpPr>
          <p:spPr bwMode="auto">
            <a:xfrm>
              <a:off x="4187272" y="2862622"/>
              <a:ext cx="23939" cy="20747"/>
            </a:xfrm>
            <a:custGeom>
              <a:avLst/>
              <a:gdLst>
                <a:gd name="T0" fmla="*/ 19844 w 20000"/>
                <a:gd name="T1" fmla="*/ 19992 h 20000"/>
                <a:gd name="T2" fmla="*/ 14174 w 20000"/>
                <a:gd name="T3" fmla="*/ 19992 h 20000"/>
                <a:gd name="T4" fmla="*/ 19844 w 20000"/>
                <a:gd name="T5" fmla="*/ 19992 h 20000"/>
                <a:gd name="T6" fmla="*/ 11339 w 20000"/>
                <a:gd name="T7" fmla="*/ 19992 h 20000"/>
                <a:gd name="T8" fmla="*/ 5670 w 20000"/>
                <a:gd name="T9" fmla="*/ 9674 h 20000"/>
                <a:gd name="T10" fmla="*/ 0 w 20000"/>
                <a:gd name="T11" fmla="*/ 9674 h 20000"/>
                <a:gd name="T12" fmla="*/ 5670 w 20000"/>
                <a:gd name="T13" fmla="*/ 0 h 20000"/>
                <a:gd name="T14" fmla="*/ 11339 w 20000"/>
                <a:gd name="T15" fmla="*/ 3869 h 20000"/>
                <a:gd name="T16" fmla="*/ 11339 w 20000"/>
                <a:gd name="T17" fmla="*/ 0 h 20000"/>
                <a:gd name="T18" fmla="*/ 14174 w 20000"/>
                <a:gd name="T19" fmla="*/ 0 h 20000"/>
                <a:gd name="T20" fmla="*/ 14174 w 20000"/>
                <a:gd name="T21" fmla="*/ 13543 h 20000"/>
                <a:gd name="T22" fmla="*/ 23245 w 20000"/>
                <a:gd name="T23" fmla="*/ 13543 h 20000"/>
                <a:gd name="T24" fmla="*/ 19844 w 20000"/>
                <a:gd name="T25" fmla="*/ 19992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6667" y="19375"/>
                  </a:moveTo>
                  <a:lnTo>
                    <a:pt x="11905" y="19375"/>
                  </a:lnTo>
                  <a:lnTo>
                    <a:pt x="16667" y="19375"/>
                  </a:lnTo>
                  <a:lnTo>
                    <a:pt x="9524" y="19375"/>
                  </a:lnTo>
                  <a:lnTo>
                    <a:pt x="4762" y="9375"/>
                  </a:lnTo>
                  <a:lnTo>
                    <a:pt x="0" y="9375"/>
                  </a:lnTo>
                  <a:lnTo>
                    <a:pt x="4762" y="0"/>
                  </a:lnTo>
                  <a:lnTo>
                    <a:pt x="9524" y="3750"/>
                  </a:lnTo>
                  <a:lnTo>
                    <a:pt x="9524" y="0"/>
                  </a:lnTo>
                  <a:lnTo>
                    <a:pt x="11905" y="0"/>
                  </a:lnTo>
                  <a:lnTo>
                    <a:pt x="11905" y="13125"/>
                  </a:lnTo>
                  <a:lnTo>
                    <a:pt x="19524" y="13125"/>
                  </a:lnTo>
                  <a:lnTo>
                    <a:pt x="16667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6"/>
            <p:cNvSpPr>
              <a:spLocks noChangeAspect="1"/>
            </p:cNvSpPr>
            <p:nvPr/>
          </p:nvSpPr>
          <p:spPr bwMode="auto">
            <a:xfrm>
              <a:off x="4305372" y="2733349"/>
              <a:ext cx="15959" cy="33515"/>
            </a:xfrm>
            <a:custGeom>
              <a:avLst/>
              <a:gdLst>
                <a:gd name="T0" fmla="*/ 5879 w 20000"/>
                <a:gd name="T1" fmla="*/ 32696 h 20000"/>
                <a:gd name="T2" fmla="*/ 5879 w 20000"/>
                <a:gd name="T3" fmla="*/ 19874 h 20000"/>
                <a:gd name="T4" fmla="*/ 0 w 20000"/>
                <a:gd name="T5" fmla="*/ 16027 h 20000"/>
                <a:gd name="T6" fmla="*/ 5879 w 20000"/>
                <a:gd name="T7" fmla="*/ 16027 h 20000"/>
                <a:gd name="T8" fmla="*/ 0 w 20000"/>
                <a:gd name="T9" fmla="*/ 3847 h 20000"/>
                <a:gd name="T10" fmla="*/ 9408 w 20000"/>
                <a:gd name="T11" fmla="*/ 0 h 20000"/>
                <a:gd name="T12" fmla="*/ 9408 w 20000"/>
                <a:gd name="T13" fmla="*/ 9616 h 20000"/>
                <a:gd name="T14" fmla="*/ 15287 w 20000"/>
                <a:gd name="T15" fmla="*/ 19874 h 20000"/>
                <a:gd name="T16" fmla="*/ 5879 w 20000"/>
                <a:gd name="T17" fmla="*/ 32696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7407" y="19615"/>
                  </a:moveTo>
                  <a:lnTo>
                    <a:pt x="7407" y="11923"/>
                  </a:lnTo>
                  <a:lnTo>
                    <a:pt x="0" y="9615"/>
                  </a:lnTo>
                  <a:lnTo>
                    <a:pt x="7407" y="9615"/>
                  </a:lnTo>
                  <a:lnTo>
                    <a:pt x="0" y="2308"/>
                  </a:lnTo>
                  <a:lnTo>
                    <a:pt x="11852" y="0"/>
                  </a:lnTo>
                  <a:lnTo>
                    <a:pt x="11852" y="5769"/>
                  </a:lnTo>
                  <a:lnTo>
                    <a:pt x="19259" y="11923"/>
                  </a:lnTo>
                  <a:lnTo>
                    <a:pt x="7407" y="196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7"/>
            <p:cNvSpPr>
              <a:spLocks noChangeAspect="1"/>
            </p:cNvSpPr>
            <p:nvPr/>
          </p:nvSpPr>
          <p:spPr bwMode="auto">
            <a:xfrm>
              <a:off x="4185676" y="2658340"/>
              <a:ext cx="15959" cy="17555"/>
            </a:xfrm>
            <a:custGeom>
              <a:avLst/>
              <a:gdLst>
                <a:gd name="T0" fmla="*/ 9408 w 20000"/>
                <a:gd name="T1" fmla="*/ 16815 h 20000"/>
                <a:gd name="T2" fmla="*/ 0 w 20000"/>
                <a:gd name="T3" fmla="*/ 6467 h 20000"/>
                <a:gd name="T4" fmla="*/ 3527 w 20000"/>
                <a:gd name="T5" fmla="*/ 0 h 20000"/>
                <a:gd name="T6" fmla="*/ 15287 w 20000"/>
                <a:gd name="T7" fmla="*/ 10348 h 20000"/>
                <a:gd name="T8" fmla="*/ 9408 w 20000"/>
                <a:gd name="T9" fmla="*/ 16815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9259"/>
                  </a:moveTo>
                  <a:lnTo>
                    <a:pt x="0" y="7407"/>
                  </a:lnTo>
                  <a:lnTo>
                    <a:pt x="4444" y="0"/>
                  </a:lnTo>
                  <a:lnTo>
                    <a:pt x="19259" y="11852"/>
                  </a:lnTo>
                  <a:lnTo>
                    <a:pt x="11852" y="192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8"/>
            <p:cNvSpPr>
              <a:spLocks noChangeAspect="1"/>
            </p:cNvSpPr>
            <p:nvPr/>
          </p:nvSpPr>
          <p:spPr bwMode="auto">
            <a:xfrm>
              <a:off x="4267070" y="2795592"/>
              <a:ext cx="15959" cy="11171"/>
            </a:xfrm>
            <a:custGeom>
              <a:avLst/>
              <a:gdLst>
                <a:gd name="T0" fmla="*/ 15287 w 20000"/>
                <a:gd name="T1" fmla="*/ 10459 h 20000"/>
                <a:gd name="T2" fmla="*/ 0 w 20000"/>
                <a:gd name="T3" fmla="*/ 10459 h 20000"/>
                <a:gd name="T4" fmla="*/ 0 w 20000"/>
                <a:gd name="T5" fmla="*/ 0 h 20000"/>
                <a:gd name="T6" fmla="*/ 5879 w 20000"/>
                <a:gd name="T7" fmla="*/ 6537 h 20000"/>
                <a:gd name="T8" fmla="*/ 15287 w 20000"/>
                <a:gd name="T9" fmla="*/ 6537 h 20000"/>
                <a:gd name="T10" fmla="*/ 15287 w 20000"/>
                <a:gd name="T11" fmla="*/ 10459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7407" y="11765"/>
                  </a:lnTo>
                  <a:lnTo>
                    <a:pt x="19259" y="11765"/>
                  </a:lnTo>
                  <a:lnTo>
                    <a:pt x="19259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9"/>
            <p:cNvSpPr>
              <a:spLocks noChangeAspect="1"/>
            </p:cNvSpPr>
            <p:nvPr/>
          </p:nvSpPr>
          <p:spPr bwMode="auto">
            <a:xfrm>
              <a:off x="4174505" y="2870601"/>
              <a:ext cx="3192" cy="11172"/>
            </a:xfrm>
            <a:custGeom>
              <a:avLst/>
              <a:gdLst>
                <a:gd name="T0" fmla="*/ 2721 w 20000"/>
                <a:gd name="T1" fmla="*/ 10460 h 20000"/>
                <a:gd name="T2" fmla="*/ 0 w 20000"/>
                <a:gd name="T3" fmla="*/ 10460 h 20000"/>
                <a:gd name="T4" fmla="*/ 0 w 20000"/>
                <a:gd name="T5" fmla="*/ 0 h 20000"/>
                <a:gd name="T6" fmla="*/ 2721 w 20000"/>
                <a:gd name="T7" fmla="*/ 3922 h 20000"/>
                <a:gd name="T8" fmla="*/ 2721 w 20000"/>
                <a:gd name="T9" fmla="*/ 1046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7143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17143" y="7059"/>
                  </a:lnTo>
                  <a:lnTo>
                    <a:pt x="17143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0"/>
            <p:cNvSpPr>
              <a:spLocks noChangeAspect="1"/>
            </p:cNvSpPr>
            <p:nvPr/>
          </p:nvSpPr>
          <p:spPr bwMode="auto">
            <a:xfrm>
              <a:off x="4169716" y="2862622"/>
              <a:ext cx="9576" cy="4787"/>
            </a:xfrm>
            <a:custGeom>
              <a:avLst/>
              <a:gdLst>
                <a:gd name="T0" fmla="*/ 8965 w 20000"/>
                <a:gd name="T1" fmla="*/ 4082 h 20000"/>
                <a:gd name="T2" fmla="*/ 0 w 20000"/>
                <a:gd name="T3" fmla="*/ 0 h 20000"/>
                <a:gd name="T4" fmla="*/ 8965 w 20000"/>
                <a:gd name="T5" fmla="*/ 0 h 20000"/>
                <a:gd name="T6" fmla="*/ 8965 w 20000"/>
                <a:gd name="T7" fmla="*/ 4082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7143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71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1"/>
            <p:cNvSpPr>
              <a:spLocks noChangeAspect="1"/>
            </p:cNvSpPr>
            <p:nvPr/>
          </p:nvSpPr>
          <p:spPr bwMode="auto">
            <a:xfrm>
              <a:off x="4096303" y="2958379"/>
              <a:ext cx="108524" cy="150019"/>
            </a:xfrm>
            <a:custGeom>
              <a:avLst/>
              <a:gdLst>
                <a:gd name="T0" fmla="*/ 67614 w 20000"/>
                <a:gd name="T1" fmla="*/ 19131 h 20000"/>
                <a:gd name="T2" fmla="*/ 64058 w 20000"/>
                <a:gd name="T3" fmla="*/ 29338 h 20000"/>
                <a:gd name="T4" fmla="*/ 79478 w 20000"/>
                <a:gd name="T5" fmla="*/ 45917 h 20000"/>
                <a:gd name="T6" fmla="*/ 83041 w 20000"/>
                <a:gd name="T7" fmla="*/ 36351 h 20000"/>
                <a:gd name="T8" fmla="*/ 97867 w 20000"/>
                <a:gd name="T9" fmla="*/ 45917 h 20000"/>
                <a:gd name="T10" fmla="*/ 107356 w 20000"/>
                <a:gd name="T11" fmla="*/ 52296 h 20000"/>
                <a:gd name="T12" fmla="*/ 97867 w 20000"/>
                <a:gd name="T13" fmla="*/ 52296 h 20000"/>
                <a:gd name="T14" fmla="*/ 103799 w 20000"/>
                <a:gd name="T15" fmla="*/ 79074 h 20000"/>
                <a:gd name="T16" fmla="*/ 103799 w 20000"/>
                <a:gd name="T17" fmla="*/ 98847 h 20000"/>
                <a:gd name="T18" fmla="*/ 97867 w 20000"/>
                <a:gd name="T19" fmla="*/ 111598 h 20000"/>
                <a:gd name="T20" fmla="*/ 83041 w 20000"/>
                <a:gd name="T21" fmla="*/ 128818 h 20000"/>
                <a:gd name="T22" fmla="*/ 51600 w 20000"/>
                <a:gd name="T23" fmla="*/ 141570 h 20000"/>
                <a:gd name="T24" fmla="*/ 43299 w 20000"/>
                <a:gd name="T25" fmla="*/ 141570 h 20000"/>
                <a:gd name="T26" fmla="*/ 17796 w 20000"/>
                <a:gd name="T27" fmla="*/ 148591 h 20000"/>
                <a:gd name="T28" fmla="*/ 17796 w 20000"/>
                <a:gd name="T29" fmla="*/ 138384 h 20000"/>
                <a:gd name="T30" fmla="*/ 2375 w 20000"/>
                <a:gd name="T31" fmla="*/ 131370 h 20000"/>
                <a:gd name="T32" fmla="*/ 0 w 20000"/>
                <a:gd name="T33" fmla="*/ 128818 h 20000"/>
                <a:gd name="T34" fmla="*/ 15421 w 20000"/>
                <a:gd name="T35" fmla="*/ 121805 h 20000"/>
                <a:gd name="T36" fmla="*/ 17796 w 20000"/>
                <a:gd name="T37" fmla="*/ 111598 h 20000"/>
                <a:gd name="T38" fmla="*/ 39742 w 20000"/>
                <a:gd name="T39" fmla="*/ 105226 h 20000"/>
                <a:gd name="T40" fmla="*/ 27284 w 20000"/>
                <a:gd name="T41" fmla="*/ 105226 h 20000"/>
                <a:gd name="T42" fmla="*/ 24316 w 20000"/>
                <a:gd name="T43" fmla="*/ 98847 h 20000"/>
                <a:gd name="T44" fmla="*/ 33810 w 20000"/>
                <a:gd name="T45" fmla="*/ 85454 h 20000"/>
                <a:gd name="T46" fmla="*/ 8895 w 20000"/>
                <a:gd name="T47" fmla="*/ 68875 h 20000"/>
                <a:gd name="T48" fmla="*/ 24316 w 20000"/>
                <a:gd name="T49" fmla="*/ 62495 h 20000"/>
                <a:gd name="T50" fmla="*/ 15421 w 20000"/>
                <a:gd name="T51" fmla="*/ 45917 h 20000"/>
                <a:gd name="T52" fmla="*/ 15421 w 20000"/>
                <a:gd name="T53" fmla="*/ 42723 h 20000"/>
                <a:gd name="T54" fmla="*/ 33810 w 20000"/>
                <a:gd name="T55" fmla="*/ 45917 h 20000"/>
                <a:gd name="T56" fmla="*/ 49231 w 20000"/>
                <a:gd name="T57" fmla="*/ 42723 h 20000"/>
                <a:gd name="T58" fmla="*/ 58126 w 20000"/>
                <a:gd name="T59" fmla="*/ 29338 h 20000"/>
                <a:gd name="T60" fmla="*/ 43299 w 20000"/>
                <a:gd name="T61" fmla="*/ 26144 h 20000"/>
                <a:gd name="T62" fmla="*/ 51600 w 20000"/>
                <a:gd name="T63" fmla="*/ 16579 h 20000"/>
                <a:gd name="T64" fmla="*/ 79478 w 20000"/>
                <a:gd name="T65" fmla="*/ 0 h 20000"/>
                <a:gd name="T66" fmla="*/ 79478 w 20000"/>
                <a:gd name="T67" fmla="*/ 16579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725" y="2222"/>
                  </a:moveTo>
                  <a:lnTo>
                    <a:pt x="12527" y="2564"/>
                  </a:lnTo>
                  <a:lnTo>
                    <a:pt x="12527" y="3504"/>
                  </a:lnTo>
                  <a:lnTo>
                    <a:pt x="11868" y="3932"/>
                  </a:lnTo>
                  <a:lnTo>
                    <a:pt x="12527" y="5726"/>
                  </a:lnTo>
                  <a:lnTo>
                    <a:pt x="14725" y="6154"/>
                  </a:lnTo>
                  <a:lnTo>
                    <a:pt x="15385" y="5726"/>
                  </a:lnTo>
                  <a:lnTo>
                    <a:pt x="15385" y="4872"/>
                  </a:lnTo>
                  <a:lnTo>
                    <a:pt x="15385" y="3932"/>
                  </a:lnTo>
                  <a:lnTo>
                    <a:pt x="18132" y="6154"/>
                  </a:lnTo>
                  <a:lnTo>
                    <a:pt x="19231" y="6154"/>
                  </a:lnTo>
                  <a:lnTo>
                    <a:pt x="19890" y="7009"/>
                  </a:lnTo>
                  <a:lnTo>
                    <a:pt x="19231" y="7863"/>
                  </a:lnTo>
                  <a:lnTo>
                    <a:pt x="18132" y="7009"/>
                  </a:lnTo>
                  <a:lnTo>
                    <a:pt x="19231" y="9231"/>
                  </a:lnTo>
                  <a:lnTo>
                    <a:pt x="19231" y="10598"/>
                  </a:lnTo>
                  <a:lnTo>
                    <a:pt x="19231" y="11453"/>
                  </a:lnTo>
                  <a:lnTo>
                    <a:pt x="19231" y="13248"/>
                  </a:lnTo>
                  <a:lnTo>
                    <a:pt x="18132" y="14103"/>
                  </a:lnTo>
                  <a:lnTo>
                    <a:pt x="18132" y="14957"/>
                  </a:lnTo>
                  <a:lnTo>
                    <a:pt x="18132" y="17265"/>
                  </a:lnTo>
                  <a:lnTo>
                    <a:pt x="15385" y="17265"/>
                  </a:lnTo>
                  <a:lnTo>
                    <a:pt x="11868" y="17607"/>
                  </a:lnTo>
                  <a:lnTo>
                    <a:pt x="9560" y="18974"/>
                  </a:lnTo>
                  <a:lnTo>
                    <a:pt x="9560" y="18547"/>
                  </a:lnTo>
                  <a:lnTo>
                    <a:pt x="8022" y="18974"/>
                  </a:lnTo>
                  <a:lnTo>
                    <a:pt x="5055" y="19915"/>
                  </a:lnTo>
                  <a:lnTo>
                    <a:pt x="3297" y="19915"/>
                  </a:lnTo>
                  <a:lnTo>
                    <a:pt x="1648" y="19915"/>
                  </a:lnTo>
                  <a:lnTo>
                    <a:pt x="3297" y="18547"/>
                  </a:lnTo>
                  <a:lnTo>
                    <a:pt x="440" y="18547"/>
                  </a:lnTo>
                  <a:lnTo>
                    <a:pt x="440" y="17607"/>
                  </a:lnTo>
                  <a:lnTo>
                    <a:pt x="2857" y="17265"/>
                  </a:lnTo>
                  <a:lnTo>
                    <a:pt x="0" y="17265"/>
                  </a:lnTo>
                  <a:lnTo>
                    <a:pt x="440" y="16325"/>
                  </a:lnTo>
                  <a:lnTo>
                    <a:pt x="2857" y="16325"/>
                  </a:lnTo>
                  <a:lnTo>
                    <a:pt x="2857" y="15470"/>
                  </a:lnTo>
                  <a:lnTo>
                    <a:pt x="3297" y="14957"/>
                  </a:lnTo>
                  <a:lnTo>
                    <a:pt x="6264" y="14103"/>
                  </a:lnTo>
                  <a:lnTo>
                    <a:pt x="7363" y="14103"/>
                  </a:lnTo>
                  <a:lnTo>
                    <a:pt x="6264" y="13248"/>
                  </a:lnTo>
                  <a:lnTo>
                    <a:pt x="5055" y="14103"/>
                  </a:lnTo>
                  <a:lnTo>
                    <a:pt x="3297" y="14103"/>
                  </a:lnTo>
                  <a:lnTo>
                    <a:pt x="4505" y="13248"/>
                  </a:lnTo>
                  <a:lnTo>
                    <a:pt x="5055" y="11880"/>
                  </a:lnTo>
                  <a:lnTo>
                    <a:pt x="6264" y="11453"/>
                  </a:lnTo>
                  <a:lnTo>
                    <a:pt x="3297" y="10598"/>
                  </a:lnTo>
                  <a:lnTo>
                    <a:pt x="1648" y="9231"/>
                  </a:lnTo>
                  <a:lnTo>
                    <a:pt x="3297" y="8376"/>
                  </a:lnTo>
                  <a:lnTo>
                    <a:pt x="4505" y="8376"/>
                  </a:lnTo>
                  <a:lnTo>
                    <a:pt x="3297" y="7863"/>
                  </a:lnTo>
                  <a:lnTo>
                    <a:pt x="2857" y="6154"/>
                  </a:lnTo>
                  <a:lnTo>
                    <a:pt x="1648" y="7009"/>
                  </a:lnTo>
                  <a:lnTo>
                    <a:pt x="2857" y="5726"/>
                  </a:lnTo>
                  <a:lnTo>
                    <a:pt x="4505" y="5726"/>
                  </a:lnTo>
                  <a:lnTo>
                    <a:pt x="6264" y="6154"/>
                  </a:lnTo>
                  <a:lnTo>
                    <a:pt x="8022" y="5726"/>
                  </a:lnTo>
                  <a:lnTo>
                    <a:pt x="9121" y="5726"/>
                  </a:lnTo>
                  <a:lnTo>
                    <a:pt x="9560" y="4872"/>
                  </a:lnTo>
                  <a:lnTo>
                    <a:pt x="10769" y="3932"/>
                  </a:lnTo>
                  <a:lnTo>
                    <a:pt x="10769" y="3504"/>
                  </a:lnTo>
                  <a:lnTo>
                    <a:pt x="8022" y="3504"/>
                  </a:lnTo>
                  <a:lnTo>
                    <a:pt x="9121" y="2564"/>
                  </a:lnTo>
                  <a:lnTo>
                    <a:pt x="9560" y="2222"/>
                  </a:lnTo>
                  <a:lnTo>
                    <a:pt x="12527" y="342"/>
                  </a:lnTo>
                  <a:lnTo>
                    <a:pt x="14725" y="0"/>
                  </a:lnTo>
                  <a:lnTo>
                    <a:pt x="16484" y="342"/>
                  </a:lnTo>
                  <a:lnTo>
                    <a:pt x="14725" y="2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2"/>
            <p:cNvSpPr>
              <a:spLocks noChangeAspect="1"/>
            </p:cNvSpPr>
            <p:nvPr/>
          </p:nvSpPr>
          <p:spPr bwMode="auto">
            <a:xfrm>
              <a:off x="3832972" y="2447675"/>
              <a:ext cx="228220" cy="153211"/>
            </a:xfrm>
            <a:custGeom>
              <a:avLst/>
              <a:gdLst>
                <a:gd name="T0" fmla="*/ 83336 w 20000"/>
                <a:gd name="T1" fmla="*/ 141602 h 20000"/>
                <a:gd name="T2" fmla="*/ 29307 w 20000"/>
                <a:gd name="T3" fmla="*/ 132077 h 20000"/>
                <a:gd name="T4" fmla="*/ 35062 w 20000"/>
                <a:gd name="T5" fmla="*/ 121920 h 20000"/>
                <a:gd name="T6" fmla="*/ 38501 w 20000"/>
                <a:gd name="T7" fmla="*/ 98428 h 20000"/>
                <a:gd name="T8" fmla="*/ 11498 w 20000"/>
                <a:gd name="T9" fmla="*/ 81915 h 20000"/>
                <a:gd name="T10" fmla="*/ 29307 w 20000"/>
                <a:gd name="T11" fmla="*/ 72390 h 20000"/>
                <a:gd name="T12" fmla="*/ 59772 w 20000"/>
                <a:gd name="T13" fmla="*/ 69212 h 20000"/>
                <a:gd name="T14" fmla="*/ 44256 w 20000"/>
                <a:gd name="T15" fmla="*/ 62233 h 20000"/>
                <a:gd name="T16" fmla="*/ 35062 w 20000"/>
                <a:gd name="T17" fmla="*/ 42542 h 20000"/>
                <a:gd name="T18" fmla="*/ 0 w 20000"/>
                <a:gd name="T19" fmla="*/ 46352 h 20000"/>
                <a:gd name="T20" fmla="*/ 20692 w 20000"/>
                <a:gd name="T21" fmla="*/ 42542 h 20000"/>
                <a:gd name="T22" fmla="*/ 14937 w 20000"/>
                <a:gd name="T23" fmla="*/ 29848 h 20000"/>
                <a:gd name="T24" fmla="*/ 23564 w 20000"/>
                <a:gd name="T25" fmla="*/ 13335 h 20000"/>
                <a:gd name="T26" fmla="*/ 44256 w 20000"/>
                <a:gd name="T27" fmla="*/ 26038 h 20000"/>
                <a:gd name="T28" fmla="*/ 50578 w 20000"/>
                <a:gd name="T29" fmla="*/ 0 h 20000"/>
                <a:gd name="T30" fmla="*/ 62065 w 20000"/>
                <a:gd name="T31" fmla="*/ 42542 h 20000"/>
                <a:gd name="T32" fmla="*/ 77014 w 20000"/>
                <a:gd name="T33" fmla="*/ 42542 h 20000"/>
                <a:gd name="T34" fmla="*/ 89079 w 20000"/>
                <a:gd name="T35" fmla="*/ 46352 h 20000"/>
                <a:gd name="T36" fmla="*/ 92530 w 20000"/>
                <a:gd name="T37" fmla="*/ 19682 h 20000"/>
                <a:gd name="T38" fmla="*/ 106900 w 20000"/>
                <a:gd name="T39" fmla="*/ 36195 h 20000"/>
                <a:gd name="T40" fmla="*/ 116094 w 20000"/>
                <a:gd name="T41" fmla="*/ 19682 h 20000"/>
                <a:gd name="T42" fmla="*/ 136786 w 20000"/>
                <a:gd name="T43" fmla="*/ 36195 h 20000"/>
                <a:gd name="T44" fmla="*/ 145401 w 20000"/>
                <a:gd name="T45" fmla="*/ 29848 h 20000"/>
                <a:gd name="T46" fmla="*/ 163789 w 20000"/>
                <a:gd name="T47" fmla="*/ 26038 h 20000"/>
                <a:gd name="T48" fmla="*/ 169544 w 20000"/>
                <a:gd name="T49" fmla="*/ 10157 h 20000"/>
                <a:gd name="T50" fmla="*/ 184481 w 20000"/>
                <a:gd name="T51" fmla="*/ 19682 h 20000"/>
                <a:gd name="T52" fmla="*/ 199430 w 20000"/>
                <a:gd name="T53" fmla="*/ 26038 h 20000"/>
                <a:gd name="T54" fmla="*/ 202869 w 20000"/>
                <a:gd name="T55" fmla="*/ 42542 h 20000"/>
                <a:gd name="T56" fmla="*/ 226433 w 20000"/>
                <a:gd name="T57" fmla="*/ 62233 h 20000"/>
                <a:gd name="T58" fmla="*/ 222994 w 20000"/>
                <a:gd name="T59" fmla="*/ 78737 h 20000"/>
                <a:gd name="T60" fmla="*/ 208624 w 20000"/>
                <a:gd name="T61" fmla="*/ 98428 h 20000"/>
                <a:gd name="T62" fmla="*/ 184481 w 20000"/>
                <a:gd name="T63" fmla="*/ 115573 h 20000"/>
                <a:gd name="T64" fmla="*/ 151723 w 20000"/>
                <a:gd name="T65" fmla="*/ 138433 h 20000"/>
                <a:gd name="T66" fmla="*/ 112643 w 20000"/>
                <a:gd name="T67" fmla="*/ 151768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9924" y="19917"/>
                  </a:moveTo>
                  <a:lnTo>
                    <a:pt x="7342" y="18583"/>
                  </a:lnTo>
                  <a:lnTo>
                    <a:pt x="6025" y="17333"/>
                  </a:lnTo>
                  <a:lnTo>
                    <a:pt x="2582" y="17333"/>
                  </a:lnTo>
                  <a:lnTo>
                    <a:pt x="2582" y="16000"/>
                  </a:lnTo>
                  <a:lnTo>
                    <a:pt x="3089" y="16000"/>
                  </a:lnTo>
                  <a:lnTo>
                    <a:pt x="4456" y="14667"/>
                  </a:lnTo>
                  <a:lnTo>
                    <a:pt x="3392" y="12917"/>
                  </a:lnTo>
                  <a:lnTo>
                    <a:pt x="3392" y="10750"/>
                  </a:lnTo>
                  <a:lnTo>
                    <a:pt x="1013" y="10750"/>
                  </a:lnTo>
                  <a:lnTo>
                    <a:pt x="506" y="10333"/>
                  </a:lnTo>
                  <a:lnTo>
                    <a:pt x="2582" y="9500"/>
                  </a:lnTo>
                  <a:lnTo>
                    <a:pt x="4709" y="9500"/>
                  </a:lnTo>
                  <a:lnTo>
                    <a:pt x="5266" y="9083"/>
                  </a:lnTo>
                  <a:lnTo>
                    <a:pt x="4709" y="9083"/>
                  </a:lnTo>
                  <a:lnTo>
                    <a:pt x="3899" y="8167"/>
                  </a:lnTo>
                  <a:lnTo>
                    <a:pt x="4709" y="6917"/>
                  </a:lnTo>
                  <a:lnTo>
                    <a:pt x="3089" y="5583"/>
                  </a:lnTo>
                  <a:lnTo>
                    <a:pt x="1316" y="6917"/>
                  </a:lnTo>
                  <a:lnTo>
                    <a:pt x="0" y="6083"/>
                  </a:lnTo>
                  <a:lnTo>
                    <a:pt x="1013" y="4750"/>
                  </a:lnTo>
                  <a:lnTo>
                    <a:pt x="1823" y="5583"/>
                  </a:lnTo>
                  <a:lnTo>
                    <a:pt x="2076" y="4750"/>
                  </a:lnTo>
                  <a:lnTo>
                    <a:pt x="1316" y="3917"/>
                  </a:lnTo>
                  <a:lnTo>
                    <a:pt x="1823" y="3417"/>
                  </a:lnTo>
                  <a:lnTo>
                    <a:pt x="2076" y="1750"/>
                  </a:lnTo>
                  <a:lnTo>
                    <a:pt x="3089" y="3417"/>
                  </a:lnTo>
                  <a:lnTo>
                    <a:pt x="3899" y="3417"/>
                  </a:lnTo>
                  <a:lnTo>
                    <a:pt x="3089" y="1333"/>
                  </a:lnTo>
                  <a:lnTo>
                    <a:pt x="4456" y="0"/>
                  </a:lnTo>
                  <a:lnTo>
                    <a:pt x="6025" y="2583"/>
                  </a:lnTo>
                  <a:lnTo>
                    <a:pt x="5468" y="5583"/>
                  </a:lnTo>
                  <a:lnTo>
                    <a:pt x="6025" y="7333"/>
                  </a:lnTo>
                  <a:lnTo>
                    <a:pt x="6785" y="5583"/>
                  </a:lnTo>
                  <a:lnTo>
                    <a:pt x="7342" y="6083"/>
                  </a:lnTo>
                  <a:lnTo>
                    <a:pt x="7848" y="6083"/>
                  </a:lnTo>
                  <a:lnTo>
                    <a:pt x="7848" y="3417"/>
                  </a:lnTo>
                  <a:lnTo>
                    <a:pt x="8152" y="2583"/>
                  </a:lnTo>
                  <a:lnTo>
                    <a:pt x="8911" y="5583"/>
                  </a:lnTo>
                  <a:lnTo>
                    <a:pt x="9418" y="4750"/>
                  </a:lnTo>
                  <a:lnTo>
                    <a:pt x="9418" y="3417"/>
                  </a:lnTo>
                  <a:lnTo>
                    <a:pt x="10228" y="2583"/>
                  </a:lnTo>
                  <a:lnTo>
                    <a:pt x="11038" y="3917"/>
                  </a:lnTo>
                  <a:lnTo>
                    <a:pt x="12051" y="4750"/>
                  </a:lnTo>
                  <a:lnTo>
                    <a:pt x="11544" y="2583"/>
                  </a:lnTo>
                  <a:lnTo>
                    <a:pt x="12810" y="3917"/>
                  </a:lnTo>
                  <a:lnTo>
                    <a:pt x="13620" y="2583"/>
                  </a:lnTo>
                  <a:lnTo>
                    <a:pt x="14430" y="3417"/>
                  </a:lnTo>
                  <a:lnTo>
                    <a:pt x="14937" y="2583"/>
                  </a:lnTo>
                  <a:lnTo>
                    <a:pt x="14937" y="1333"/>
                  </a:lnTo>
                  <a:lnTo>
                    <a:pt x="15696" y="500"/>
                  </a:lnTo>
                  <a:lnTo>
                    <a:pt x="16253" y="2583"/>
                  </a:lnTo>
                  <a:lnTo>
                    <a:pt x="18380" y="1750"/>
                  </a:lnTo>
                  <a:lnTo>
                    <a:pt x="17570" y="3417"/>
                  </a:lnTo>
                  <a:lnTo>
                    <a:pt x="18380" y="3417"/>
                  </a:lnTo>
                  <a:lnTo>
                    <a:pt x="17873" y="5583"/>
                  </a:lnTo>
                  <a:lnTo>
                    <a:pt x="18380" y="5583"/>
                  </a:lnTo>
                  <a:lnTo>
                    <a:pt x="19949" y="8167"/>
                  </a:lnTo>
                  <a:lnTo>
                    <a:pt x="19949" y="9500"/>
                  </a:lnTo>
                  <a:lnTo>
                    <a:pt x="19646" y="10333"/>
                  </a:lnTo>
                  <a:lnTo>
                    <a:pt x="19139" y="12583"/>
                  </a:lnTo>
                  <a:lnTo>
                    <a:pt x="18380" y="12917"/>
                  </a:lnTo>
                  <a:lnTo>
                    <a:pt x="17873" y="14667"/>
                  </a:lnTo>
                  <a:lnTo>
                    <a:pt x="16253" y="15167"/>
                  </a:lnTo>
                  <a:lnTo>
                    <a:pt x="14430" y="16333"/>
                  </a:lnTo>
                  <a:lnTo>
                    <a:pt x="13367" y="18167"/>
                  </a:lnTo>
                  <a:lnTo>
                    <a:pt x="11544" y="19417"/>
                  </a:lnTo>
                  <a:lnTo>
                    <a:pt x="9924" y="199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3"/>
            <p:cNvSpPr>
              <a:spLocks noChangeAspect="1"/>
            </p:cNvSpPr>
            <p:nvPr/>
          </p:nvSpPr>
          <p:spPr bwMode="auto">
            <a:xfrm>
              <a:off x="4503270" y="3269588"/>
              <a:ext cx="290463" cy="320786"/>
            </a:xfrm>
            <a:custGeom>
              <a:avLst/>
              <a:gdLst>
                <a:gd name="T0" fmla="*/ 107913 w 20000"/>
                <a:gd name="T1" fmla="*/ 10147 h 20000"/>
                <a:gd name="T2" fmla="*/ 122995 w 20000"/>
                <a:gd name="T3" fmla="*/ 0 h 20000"/>
                <a:gd name="T4" fmla="*/ 146788 w 20000"/>
                <a:gd name="T5" fmla="*/ 10147 h 20000"/>
                <a:gd name="T6" fmla="*/ 164774 w 20000"/>
                <a:gd name="T7" fmla="*/ 22831 h 20000"/>
                <a:gd name="T8" fmla="*/ 176952 w 20000"/>
                <a:gd name="T9" fmla="*/ 42503 h 20000"/>
                <a:gd name="T10" fmla="*/ 176952 w 20000"/>
                <a:gd name="T11" fmla="*/ 58999 h 20000"/>
                <a:gd name="T12" fmla="*/ 162448 w 20000"/>
                <a:gd name="T13" fmla="*/ 48852 h 20000"/>
                <a:gd name="T14" fmla="*/ 153159 w 20000"/>
                <a:gd name="T15" fmla="*/ 52650 h 20000"/>
                <a:gd name="T16" fmla="*/ 131692 w 20000"/>
                <a:gd name="T17" fmla="*/ 62174 h 20000"/>
                <a:gd name="T18" fmla="*/ 131692 w 20000"/>
                <a:gd name="T19" fmla="*/ 78655 h 20000"/>
                <a:gd name="T20" fmla="*/ 164774 w 20000"/>
                <a:gd name="T21" fmla="*/ 128146 h 20000"/>
                <a:gd name="T22" fmla="*/ 215827 w 20000"/>
                <a:gd name="T23" fmla="*/ 180157 h 20000"/>
                <a:gd name="T24" fmla="*/ 228005 w 20000"/>
                <a:gd name="T25" fmla="*/ 186507 h 20000"/>
                <a:gd name="T26" fmla="*/ 225101 w 20000"/>
                <a:gd name="T27" fmla="*/ 196654 h 20000"/>
                <a:gd name="T28" fmla="*/ 266880 w 20000"/>
                <a:gd name="T29" fmla="*/ 216326 h 20000"/>
                <a:gd name="T30" fmla="*/ 288347 w 20000"/>
                <a:gd name="T31" fmla="*/ 249303 h 20000"/>
                <a:gd name="T32" fmla="*/ 272687 w 20000"/>
                <a:gd name="T33" fmla="*/ 242970 h 20000"/>
                <a:gd name="T34" fmla="*/ 251798 w 20000"/>
                <a:gd name="T35" fmla="*/ 229648 h 20000"/>
                <a:gd name="T36" fmla="*/ 239606 w 20000"/>
                <a:gd name="T37" fmla="*/ 256291 h 20000"/>
                <a:gd name="T38" fmla="*/ 251798 w 20000"/>
                <a:gd name="T39" fmla="*/ 258828 h 20000"/>
                <a:gd name="T40" fmla="*/ 243087 w 20000"/>
                <a:gd name="T41" fmla="*/ 284834 h 20000"/>
                <a:gd name="T42" fmla="*/ 233813 w 20000"/>
                <a:gd name="T43" fmla="*/ 312116 h 20000"/>
                <a:gd name="T44" fmla="*/ 225101 w 20000"/>
                <a:gd name="T45" fmla="*/ 308303 h 20000"/>
                <a:gd name="T46" fmla="*/ 228005 w 20000"/>
                <a:gd name="T47" fmla="*/ 292444 h 20000"/>
                <a:gd name="T48" fmla="*/ 219308 w 20000"/>
                <a:gd name="T49" fmla="*/ 242970 h 20000"/>
                <a:gd name="T50" fmla="*/ 204227 w 20000"/>
                <a:gd name="T51" fmla="*/ 239156 h 20000"/>
                <a:gd name="T52" fmla="*/ 200745 w 20000"/>
                <a:gd name="T53" fmla="*/ 222660 h 20000"/>
                <a:gd name="T54" fmla="*/ 186241 w 20000"/>
                <a:gd name="T55" fmla="*/ 216326 h 20000"/>
                <a:gd name="T56" fmla="*/ 176952 w 20000"/>
                <a:gd name="T57" fmla="*/ 213151 h 20000"/>
                <a:gd name="T58" fmla="*/ 155485 w 20000"/>
                <a:gd name="T59" fmla="*/ 200467 h 20000"/>
                <a:gd name="T60" fmla="*/ 125899 w 20000"/>
                <a:gd name="T61" fmla="*/ 173823 h 20000"/>
                <a:gd name="T62" fmla="*/ 107913 w 20000"/>
                <a:gd name="T63" fmla="*/ 154151 h 20000"/>
                <a:gd name="T64" fmla="*/ 89928 w 20000"/>
                <a:gd name="T65" fmla="*/ 147802 h 20000"/>
                <a:gd name="T66" fmla="*/ 89928 w 20000"/>
                <a:gd name="T67" fmla="*/ 130682 h 20000"/>
                <a:gd name="T68" fmla="*/ 77750 w 20000"/>
                <a:gd name="T69" fmla="*/ 104677 h 20000"/>
                <a:gd name="T70" fmla="*/ 51053 w 20000"/>
                <a:gd name="T71" fmla="*/ 102140 h 20000"/>
                <a:gd name="T72" fmla="*/ 29586 w 20000"/>
                <a:gd name="T73" fmla="*/ 117999 h 20000"/>
                <a:gd name="T74" fmla="*/ 27275 w 20000"/>
                <a:gd name="T75" fmla="*/ 111011 h 20000"/>
                <a:gd name="T76" fmla="*/ 20889 w 20000"/>
                <a:gd name="T77" fmla="*/ 104677 h 20000"/>
                <a:gd name="T78" fmla="*/ 5807 w 20000"/>
                <a:gd name="T79" fmla="*/ 74858 h 20000"/>
                <a:gd name="T80" fmla="*/ 11600 w 20000"/>
                <a:gd name="T81" fmla="*/ 68508 h 20000"/>
                <a:gd name="T82" fmla="*/ 11600 w 20000"/>
                <a:gd name="T83" fmla="*/ 42503 h 20000"/>
                <a:gd name="T84" fmla="*/ 29586 w 20000"/>
                <a:gd name="T85" fmla="*/ 42503 h 20000"/>
                <a:gd name="T86" fmla="*/ 60342 w 20000"/>
                <a:gd name="T87" fmla="*/ 36153 h 20000"/>
                <a:gd name="T88" fmla="*/ 62653 w 20000"/>
                <a:gd name="T89" fmla="*/ 22831 h 20000"/>
                <a:gd name="T90" fmla="*/ 74846 w 20000"/>
                <a:gd name="T91" fmla="*/ 26006 h 20000"/>
                <a:gd name="T92" fmla="*/ 84121 w 20000"/>
                <a:gd name="T93" fmla="*/ 32356 h 20000"/>
                <a:gd name="T94" fmla="*/ 89928 w 20000"/>
                <a:gd name="T95" fmla="*/ 22831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6426" y="636"/>
                  </a:moveTo>
                  <a:lnTo>
                    <a:pt x="7470" y="636"/>
                  </a:lnTo>
                  <a:lnTo>
                    <a:pt x="7470" y="0"/>
                  </a:lnTo>
                  <a:lnTo>
                    <a:pt x="8514" y="0"/>
                  </a:lnTo>
                  <a:lnTo>
                    <a:pt x="9116" y="0"/>
                  </a:lnTo>
                  <a:lnTo>
                    <a:pt x="10161" y="636"/>
                  </a:lnTo>
                  <a:lnTo>
                    <a:pt x="11245" y="1431"/>
                  </a:lnTo>
                  <a:lnTo>
                    <a:pt x="11406" y="1431"/>
                  </a:lnTo>
                  <a:lnTo>
                    <a:pt x="11245" y="1630"/>
                  </a:lnTo>
                  <a:lnTo>
                    <a:pt x="12249" y="2664"/>
                  </a:lnTo>
                  <a:lnTo>
                    <a:pt x="12450" y="3300"/>
                  </a:lnTo>
                  <a:lnTo>
                    <a:pt x="12249" y="3698"/>
                  </a:lnTo>
                  <a:lnTo>
                    <a:pt x="11406" y="3300"/>
                  </a:lnTo>
                  <a:lnTo>
                    <a:pt x="11245" y="3062"/>
                  </a:lnTo>
                  <a:lnTo>
                    <a:pt x="10602" y="3062"/>
                  </a:lnTo>
                  <a:lnTo>
                    <a:pt x="10602" y="3300"/>
                  </a:lnTo>
                  <a:lnTo>
                    <a:pt x="9759" y="3698"/>
                  </a:lnTo>
                  <a:lnTo>
                    <a:pt x="9116" y="3897"/>
                  </a:lnTo>
                  <a:lnTo>
                    <a:pt x="9518" y="4692"/>
                  </a:lnTo>
                  <a:lnTo>
                    <a:pt x="9116" y="4930"/>
                  </a:lnTo>
                  <a:lnTo>
                    <a:pt x="9116" y="5765"/>
                  </a:lnTo>
                  <a:lnTo>
                    <a:pt x="11406" y="8032"/>
                  </a:lnTo>
                  <a:lnTo>
                    <a:pt x="12892" y="10298"/>
                  </a:lnTo>
                  <a:lnTo>
                    <a:pt x="14940" y="11292"/>
                  </a:lnTo>
                  <a:lnTo>
                    <a:pt x="15582" y="11292"/>
                  </a:lnTo>
                  <a:lnTo>
                    <a:pt x="15783" y="11690"/>
                  </a:lnTo>
                  <a:lnTo>
                    <a:pt x="15582" y="11928"/>
                  </a:lnTo>
                  <a:lnTo>
                    <a:pt x="15582" y="12326"/>
                  </a:lnTo>
                  <a:lnTo>
                    <a:pt x="16827" y="12962"/>
                  </a:lnTo>
                  <a:lnTo>
                    <a:pt x="18474" y="13559"/>
                  </a:lnTo>
                  <a:lnTo>
                    <a:pt x="19960" y="14990"/>
                  </a:lnTo>
                  <a:lnTo>
                    <a:pt x="19960" y="15626"/>
                  </a:lnTo>
                  <a:lnTo>
                    <a:pt x="19317" y="15626"/>
                  </a:lnTo>
                  <a:lnTo>
                    <a:pt x="18876" y="15229"/>
                  </a:lnTo>
                  <a:lnTo>
                    <a:pt x="18474" y="14592"/>
                  </a:lnTo>
                  <a:lnTo>
                    <a:pt x="17430" y="14394"/>
                  </a:lnTo>
                  <a:lnTo>
                    <a:pt x="17229" y="14592"/>
                  </a:lnTo>
                  <a:lnTo>
                    <a:pt x="16586" y="16064"/>
                  </a:lnTo>
                  <a:lnTo>
                    <a:pt x="17229" y="16223"/>
                  </a:lnTo>
                  <a:lnTo>
                    <a:pt x="17430" y="16223"/>
                  </a:lnTo>
                  <a:lnTo>
                    <a:pt x="17871" y="17694"/>
                  </a:lnTo>
                  <a:lnTo>
                    <a:pt x="16827" y="17853"/>
                  </a:lnTo>
                  <a:lnTo>
                    <a:pt x="16827" y="18728"/>
                  </a:lnTo>
                  <a:lnTo>
                    <a:pt x="16185" y="19563"/>
                  </a:lnTo>
                  <a:lnTo>
                    <a:pt x="15582" y="19960"/>
                  </a:lnTo>
                  <a:lnTo>
                    <a:pt x="15582" y="19324"/>
                  </a:lnTo>
                  <a:lnTo>
                    <a:pt x="15783" y="18926"/>
                  </a:lnTo>
                  <a:lnTo>
                    <a:pt x="15783" y="18330"/>
                  </a:lnTo>
                  <a:lnTo>
                    <a:pt x="16185" y="17853"/>
                  </a:lnTo>
                  <a:lnTo>
                    <a:pt x="15181" y="15229"/>
                  </a:lnTo>
                  <a:lnTo>
                    <a:pt x="14940" y="15229"/>
                  </a:lnTo>
                  <a:lnTo>
                    <a:pt x="14137" y="14990"/>
                  </a:lnTo>
                  <a:lnTo>
                    <a:pt x="14137" y="14592"/>
                  </a:lnTo>
                  <a:lnTo>
                    <a:pt x="13896" y="13956"/>
                  </a:lnTo>
                  <a:lnTo>
                    <a:pt x="13052" y="13956"/>
                  </a:lnTo>
                  <a:lnTo>
                    <a:pt x="12892" y="13559"/>
                  </a:lnTo>
                  <a:lnTo>
                    <a:pt x="12450" y="13559"/>
                  </a:lnTo>
                  <a:lnTo>
                    <a:pt x="12249" y="13360"/>
                  </a:lnTo>
                  <a:lnTo>
                    <a:pt x="12249" y="12565"/>
                  </a:lnTo>
                  <a:lnTo>
                    <a:pt x="10763" y="12565"/>
                  </a:lnTo>
                  <a:lnTo>
                    <a:pt x="9759" y="12326"/>
                  </a:lnTo>
                  <a:lnTo>
                    <a:pt x="8715" y="10895"/>
                  </a:lnTo>
                  <a:lnTo>
                    <a:pt x="8514" y="10696"/>
                  </a:lnTo>
                  <a:lnTo>
                    <a:pt x="7470" y="9662"/>
                  </a:lnTo>
                  <a:lnTo>
                    <a:pt x="6827" y="9264"/>
                  </a:lnTo>
                  <a:lnTo>
                    <a:pt x="6225" y="9264"/>
                  </a:lnTo>
                  <a:lnTo>
                    <a:pt x="6426" y="8628"/>
                  </a:lnTo>
                  <a:lnTo>
                    <a:pt x="6225" y="8191"/>
                  </a:lnTo>
                  <a:lnTo>
                    <a:pt x="5823" y="7396"/>
                  </a:lnTo>
                  <a:lnTo>
                    <a:pt x="5382" y="6561"/>
                  </a:lnTo>
                  <a:lnTo>
                    <a:pt x="4337" y="6402"/>
                  </a:lnTo>
                  <a:lnTo>
                    <a:pt x="3534" y="6402"/>
                  </a:lnTo>
                  <a:lnTo>
                    <a:pt x="2691" y="6561"/>
                  </a:lnTo>
                  <a:lnTo>
                    <a:pt x="2048" y="7396"/>
                  </a:lnTo>
                  <a:lnTo>
                    <a:pt x="1888" y="7396"/>
                  </a:lnTo>
                  <a:lnTo>
                    <a:pt x="1888" y="6958"/>
                  </a:lnTo>
                  <a:lnTo>
                    <a:pt x="2048" y="6561"/>
                  </a:lnTo>
                  <a:lnTo>
                    <a:pt x="1446" y="6561"/>
                  </a:lnTo>
                  <a:lnTo>
                    <a:pt x="803" y="6402"/>
                  </a:lnTo>
                  <a:lnTo>
                    <a:pt x="402" y="4692"/>
                  </a:lnTo>
                  <a:lnTo>
                    <a:pt x="0" y="4294"/>
                  </a:lnTo>
                  <a:lnTo>
                    <a:pt x="803" y="4294"/>
                  </a:lnTo>
                  <a:lnTo>
                    <a:pt x="402" y="2664"/>
                  </a:lnTo>
                  <a:lnTo>
                    <a:pt x="803" y="2664"/>
                  </a:lnTo>
                  <a:lnTo>
                    <a:pt x="1888" y="2266"/>
                  </a:lnTo>
                  <a:lnTo>
                    <a:pt x="2048" y="2664"/>
                  </a:lnTo>
                  <a:lnTo>
                    <a:pt x="2691" y="2028"/>
                  </a:lnTo>
                  <a:lnTo>
                    <a:pt x="4177" y="2266"/>
                  </a:lnTo>
                  <a:lnTo>
                    <a:pt x="4337" y="2028"/>
                  </a:lnTo>
                  <a:lnTo>
                    <a:pt x="4337" y="1431"/>
                  </a:lnTo>
                  <a:lnTo>
                    <a:pt x="4779" y="1431"/>
                  </a:lnTo>
                  <a:lnTo>
                    <a:pt x="5181" y="1630"/>
                  </a:lnTo>
                  <a:lnTo>
                    <a:pt x="5382" y="1630"/>
                  </a:lnTo>
                  <a:lnTo>
                    <a:pt x="5823" y="2028"/>
                  </a:lnTo>
                  <a:lnTo>
                    <a:pt x="5823" y="1431"/>
                  </a:lnTo>
                  <a:lnTo>
                    <a:pt x="6225" y="1431"/>
                  </a:lnTo>
                  <a:lnTo>
                    <a:pt x="6426" y="6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30" name="Freeform 84"/>
            <p:cNvSpPr>
              <a:spLocks noChangeAspect="1"/>
            </p:cNvSpPr>
            <p:nvPr/>
          </p:nvSpPr>
          <p:spPr bwMode="auto">
            <a:xfrm>
              <a:off x="4651693" y="3580799"/>
              <a:ext cx="70222" cy="46282"/>
            </a:xfrm>
            <a:custGeom>
              <a:avLst/>
              <a:gdLst>
                <a:gd name="T0" fmla="*/ 63448 w 20000"/>
                <a:gd name="T1" fmla="*/ 45416 h 20000"/>
                <a:gd name="T2" fmla="*/ 48312 w 20000"/>
                <a:gd name="T3" fmla="*/ 41682 h 20000"/>
                <a:gd name="T4" fmla="*/ 41910 w 20000"/>
                <a:gd name="T5" fmla="*/ 35460 h 20000"/>
                <a:gd name="T6" fmla="*/ 30269 w 20000"/>
                <a:gd name="T7" fmla="*/ 29240 h 20000"/>
                <a:gd name="T8" fmla="*/ 9314 w 20000"/>
                <a:gd name="T9" fmla="*/ 19285 h 20000"/>
                <a:gd name="T10" fmla="*/ 0 w 20000"/>
                <a:gd name="T11" fmla="*/ 16175 h 20000"/>
                <a:gd name="T12" fmla="*/ 0 w 20000"/>
                <a:gd name="T13" fmla="*/ 3734 h 20000"/>
                <a:gd name="T14" fmla="*/ 6402 w 20000"/>
                <a:gd name="T15" fmla="*/ 0 h 20000"/>
                <a:gd name="T16" fmla="*/ 9314 w 20000"/>
                <a:gd name="T17" fmla="*/ 3734 h 20000"/>
                <a:gd name="T18" fmla="*/ 15716 w 20000"/>
                <a:gd name="T19" fmla="*/ 0 h 20000"/>
                <a:gd name="T20" fmla="*/ 18046 w 20000"/>
                <a:gd name="T21" fmla="*/ 0 h 20000"/>
                <a:gd name="T22" fmla="*/ 33179 w 20000"/>
                <a:gd name="T23" fmla="*/ 3734 h 20000"/>
                <a:gd name="T24" fmla="*/ 69267 w 20000"/>
                <a:gd name="T25" fmla="*/ 0 h 20000"/>
                <a:gd name="T26" fmla="*/ 69267 w 20000"/>
                <a:gd name="T27" fmla="*/ 9953 h 20000"/>
                <a:gd name="T28" fmla="*/ 63448 w 20000"/>
                <a:gd name="T29" fmla="*/ 19285 h 20000"/>
                <a:gd name="T30" fmla="*/ 69267 w 20000"/>
                <a:gd name="T31" fmla="*/ 35460 h 20000"/>
                <a:gd name="T32" fmla="*/ 63448 w 20000"/>
                <a:gd name="T33" fmla="*/ 45416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8167" y="19730"/>
                  </a:moveTo>
                  <a:lnTo>
                    <a:pt x="13833" y="18108"/>
                  </a:lnTo>
                  <a:lnTo>
                    <a:pt x="12000" y="15405"/>
                  </a:lnTo>
                  <a:lnTo>
                    <a:pt x="8667" y="12703"/>
                  </a:lnTo>
                  <a:lnTo>
                    <a:pt x="2667" y="8378"/>
                  </a:lnTo>
                  <a:lnTo>
                    <a:pt x="0" y="7027"/>
                  </a:lnTo>
                  <a:lnTo>
                    <a:pt x="0" y="1622"/>
                  </a:lnTo>
                  <a:lnTo>
                    <a:pt x="1833" y="0"/>
                  </a:lnTo>
                  <a:lnTo>
                    <a:pt x="2667" y="1622"/>
                  </a:lnTo>
                  <a:lnTo>
                    <a:pt x="4500" y="0"/>
                  </a:lnTo>
                  <a:lnTo>
                    <a:pt x="5167" y="0"/>
                  </a:lnTo>
                  <a:lnTo>
                    <a:pt x="9500" y="1622"/>
                  </a:lnTo>
                  <a:lnTo>
                    <a:pt x="19833" y="0"/>
                  </a:lnTo>
                  <a:lnTo>
                    <a:pt x="19833" y="4324"/>
                  </a:lnTo>
                  <a:lnTo>
                    <a:pt x="18167" y="8378"/>
                  </a:lnTo>
                  <a:lnTo>
                    <a:pt x="19833" y="15405"/>
                  </a:lnTo>
                  <a:lnTo>
                    <a:pt x="18167" y="197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31" name="Freeform 85"/>
            <p:cNvSpPr>
              <a:spLocks noChangeAspect="1"/>
            </p:cNvSpPr>
            <p:nvPr/>
          </p:nvSpPr>
          <p:spPr bwMode="auto">
            <a:xfrm>
              <a:off x="4539976" y="3477061"/>
              <a:ext cx="43091" cy="76606"/>
            </a:xfrm>
            <a:custGeom>
              <a:avLst/>
              <a:gdLst>
                <a:gd name="T0" fmla="*/ 17955 w 20000"/>
                <a:gd name="T1" fmla="*/ 75564 h 20000"/>
                <a:gd name="T2" fmla="*/ 9267 w 20000"/>
                <a:gd name="T3" fmla="*/ 69216 h 20000"/>
                <a:gd name="T4" fmla="*/ 9267 w 20000"/>
                <a:gd name="T5" fmla="*/ 52071 h 20000"/>
                <a:gd name="T6" fmla="*/ 9267 w 20000"/>
                <a:gd name="T7" fmla="*/ 49530 h 20000"/>
                <a:gd name="T8" fmla="*/ 9267 w 20000"/>
                <a:gd name="T9" fmla="*/ 36195 h 20000"/>
                <a:gd name="T10" fmla="*/ 9267 w 20000"/>
                <a:gd name="T11" fmla="*/ 32385 h 20000"/>
                <a:gd name="T12" fmla="*/ 0 w 20000"/>
                <a:gd name="T13" fmla="*/ 16509 h 20000"/>
                <a:gd name="T14" fmla="*/ 3476 w 20000"/>
                <a:gd name="T15" fmla="*/ 10161 h 20000"/>
                <a:gd name="T16" fmla="*/ 9267 w 20000"/>
                <a:gd name="T17" fmla="*/ 10161 h 20000"/>
                <a:gd name="T18" fmla="*/ 27224 w 20000"/>
                <a:gd name="T19" fmla="*/ 0 h 20000"/>
                <a:gd name="T20" fmla="*/ 33596 w 20000"/>
                <a:gd name="T21" fmla="*/ 0 h 20000"/>
                <a:gd name="T22" fmla="*/ 42284 w 20000"/>
                <a:gd name="T23" fmla="*/ 23496 h 20000"/>
                <a:gd name="T24" fmla="*/ 39387 w 20000"/>
                <a:gd name="T25" fmla="*/ 26034 h 20000"/>
                <a:gd name="T26" fmla="*/ 39387 w 20000"/>
                <a:gd name="T27" fmla="*/ 32385 h 20000"/>
                <a:gd name="T28" fmla="*/ 33596 w 20000"/>
                <a:gd name="T29" fmla="*/ 69216 h 20000"/>
                <a:gd name="T30" fmla="*/ 24908 w 20000"/>
                <a:gd name="T31" fmla="*/ 62229 h 20000"/>
                <a:gd name="T32" fmla="*/ 17955 w 20000"/>
                <a:gd name="T33" fmla="*/ 75564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8378" y="19833"/>
                  </a:moveTo>
                  <a:lnTo>
                    <a:pt x="4324" y="18167"/>
                  </a:lnTo>
                  <a:lnTo>
                    <a:pt x="4324" y="13667"/>
                  </a:lnTo>
                  <a:lnTo>
                    <a:pt x="4324" y="13000"/>
                  </a:lnTo>
                  <a:lnTo>
                    <a:pt x="4324" y="9500"/>
                  </a:lnTo>
                  <a:lnTo>
                    <a:pt x="4324" y="8500"/>
                  </a:lnTo>
                  <a:lnTo>
                    <a:pt x="0" y="4333"/>
                  </a:lnTo>
                  <a:lnTo>
                    <a:pt x="1622" y="2667"/>
                  </a:lnTo>
                  <a:lnTo>
                    <a:pt x="4324" y="2667"/>
                  </a:lnTo>
                  <a:lnTo>
                    <a:pt x="12703" y="0"/>
                  </a:lnTo>
                  <a:lnTo>
                    <a:pt x="15676" y="0"/>
                  </a:lnTo>
                  <a:lnTo>
                    <a:pt x="19730" y="6167"/>
                  </a:lnTo>
                  <a:lnTo>
                    <a:pt x="18378" y="6833"/>
                  </a:lnTo>
                  <a:lnTo>
                    <a:pt x="18378" y="8500"/>
                  </a:lnTo>
                  <a:lnTo>
                    <a:pt x="15676" y="18167"/>
                  </a:lnTo>
                  <a:lnTo>
                    <a:pt x="11622" y="16333"/>
                  </a:lnTo>
                  <a:lnTo>
                    <a:pt x="8378" y="198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6"/>
            <p:cNvSpPr>
              <a:spLocks noChangeAspect="1"/>
            </p:cNvSpPr>
            <p:nvPr/>
          </p:nvSpPr>
          <p:spPr bwMode="auto">
            <a:xfrm>
              <a:off x="4480927" y="3154680"/>
              <a:ext cx="20747" cy="25535"/>
            </a:xfrm>
            <a:custGeom>
              <a:avLst/>
              <a:gdLst>
                <a:gd name="T0" fmla="*/ 0 w 20000"/>
                <a:gd name="T1" fmla="*/ 24795 h 20000"/>
                <a:gd name="T2" fmla="*/ 0 w 20000"/>
                <a:gd name="T3" fmla="*/ 9072 h 20000"/>
                <a:gd name="T4" fmla="*/ 5577 w 20000"/>
                <a:gd name="T5" fmla="*/ 3628 h 20000"/>
                <a:gd name="T6" fmla="*/ 14502 w 20000"/>
                <a:gd name="T7" fmla="*/ 0 h 20000"/>
                <a:gd name="T8" fmla="*/ 11155 w 20000"/>
                <a:gd name="T9" fmla="*/ 9072 h 20000"/>
                <a:gd name="T10" fmla="*/ 20079 w 20000"/>
                <a:gd name="T11" fmla="*/ 12700 h 20000"/>
                <a:gd name="T12" fmla="*/ 20079 w 20000"/>
                <a:gd name="T13" fmla="*/ 24795 h 20000"/>
                <a:gd name="T14" fmla="*/ 11155 w 20000"/>
                <a:gd name="T15" fmla="*/ 24795 h 20000"/>
                <a:gd name="T16" fmla="*/ 0 w 20000"/>
                <a:gd name="T17" fmla="*/ 24795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7143"/>
                  </a:lnTo>
                  <a:lnTo>
                    <a:pt x="5405" y="2857"/>
                  </a:lnTo>
                  <a:lnTo>
                    <a:pt x="14054" y="0"/>
                  </a:lnTo>
                  <a:lnTo>
                    <a:pt x="10811" y="7143"/>
                  </a:lnTo>
                  <a:lnTo>
                    <a:pt x="19459" y="10000"/>
                  </a:lnTo>
                  <a:lnTo>
                    <a:pt x="19459" y="19524"/>
                  </a:lnTo>
                  <a:lnTo>
                    <a:pt x="10811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33" name="Freeform 87"/>
            <p:cNvSpPr>
              <a:spLocks noChangeAspect="1"/>
            </p:cNvSpPr>
            <p:nvPr/>
          </p:nvSpPr>
          <p:spPr bwMode="auto">
            <a:xfrm>
              <a:off x="4694784" y="3647828"/>
              <a:ext cx="4787" cy="11171"/>
            </a:xfrm>
            <a:custGeom>
              <a:avLst/>
              <a:gdLst>
                <a:gd name="T0" fmla="*/ 4365 w 20000"/>
                <a:gd name="T1" fmla="*/ 10459 h 20000"/>
                <a:gd name="T2" fmla="*/ 0 w 20000"/>
                <a:gd name="T3" fmla="*/ 0 h 20000"/>
                <a:gd name="T4" fmla="*/ 4365 w 20000"/>
                <a:gd name="T5" fmla="*/ 3922 h 20000"/>
                <a:gd name="T6" fmla="*/ 4365 w 20000"/>
                <a:gd name="T7" fmla="*/ 10459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333" y="18824"/>
                  </a:moveTo>
                  <a:lnTo>
                    <a:pt x="0" y="0"/>
                  </a:lnTo>
                  <a:lnTo>
                    <a:pt x="18333" y="7059"/>
                  </a:lnTo>
                  <a:lnTo>
                    <a:pt x="18333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34" name="Freeform 88"/>
            <p:cNvSpPr>
              <a:spLocks noChangeAspect="1"/>
            </p:cNvSpPr>
            <p:nvPr/>
          </p:nvSpPr>
          <p:spPr bwMode="auto">
            <a:xfrm>
              <a:off x="4426665" y="3025408"/>
              <a:ext cx="89373" cy="113312"/>
            </a:xfrm>
            <a:custGeom>
              <a:avLst/>
              <a:gdLst>
                <a:gd name="T0" fmla="*/ 0 w 20000"/>
                <a:gd name="T1" fmla="*/ 88513 h 20000"/>
                <a:gd name="T2" fmla="*/ 0 w 20000"/>
                <a:gd name="T3" fmla="*/ 79597 h 20000"/>
                <a:gd name="T4" fmla="*/ 8299 w 20000"/>
                <a:gd name="T5" fmla="*/ 72592 h 20000"/>
                <a:gd name="T6" fmla="*/ 24301 w 20000"/>
                <a:gd name="T7" fmla="*/ 72592 h 20000"/>
                <a:gd name="T8" fmla="*/ 11855 w 20000"/>
                <a:gd name="T9" fmla="*/ 69408 h 20000"/>
                <a:gd name="T10" fmla="*/ 8299 w 20000"/>
                <a:gd name="T11" fmla="*/ 62403 h 20000"/>
                <a:gd name="T12" fmla="*/ 17780 w 20000"/>
                <a:gd name="T13" fmla="*/ 45851 h 20000"/>
                <a:gd name="T14" fmla="*/ 24301 w 20000"/>
                <a:gd name="T15" fmla="*/ 19742 h 20000"/>
                <a:gd name="T16" fmla="*/ 33782 w 20000"/>
                <a:gd name="T17" fmla="*/ 36299 h 20000"/>
                <a:gd name="T18" fmla="*/ 39707 w 20000"/>
                <a:gd name="T19" fmla="*/ 52219 h 20000"/>
                <a:gd name="T20" fmla="*/ 48597 w 20000"/>
                <a:gd name="T21" fmla="*/ 59856 h 20000"/>
                <a:gd name="T22" fmla="*/ 42672 w 20000"/>
                <a:gd name="T23" fmla="*/ 42667 h 20000"/>
                <a:gd name="T24" fmla="*/ 48597 w 20000"/>
                <a:gd name="T25" fmla="*/ 29931 h 20000"/>
                <a:gd name="T26" fmla="*/ 42672 w 20000"/>
                <a:gd name="T27" fmla="*/ 29931 h 20000"/>
                <a:gd name="T28" fmla="*/ 42672 w 20000"/>
                <a:gd name="T29" fmla="*/ 19742 h 20000"/>
                <a:gd name="T30" fmla="*/ 58083 w 20000"/>
                <a:gd name="T31" fmla="*/ 10189 h 20000"/>
                <a:gd name="T32" fmla="*/ 72898 w 20000"/>
                <a:gd name="T33" fmla="*/ 3821 h 20000"/>
                <a:gd name="T34" fmla="*/ 76454 w 20000"/>
                <a:gd name="T35" fmla="*/ 16557 h 20000"/>
                <a:gd name="T36" fmla="*/ 76454 w 20000"/>
                <a:gd name="T37" fmla="*/ 10189 h 20000"/>
                <a:gd name="T38" fmla="*/ 82379 w 20000"/>
                <a:gd name="T39" fmla="*/ 0 h 20000"/>
                <a:gd name="T40" fmla="*/ 88309 w 20000"/>
                <a:gd name="T41" fmla="*/ 19742 h 20000"/>
                <a:gd name="T42" fmla="*/ 82379 w 20000"/>
                <a:gd name="T43" fmla="*/ 36299 h 20000"/>
                <a:gd name="T44" fmla="*/ 72898 w 20000"/>
                <a:gd name="T45" fmla="*/ 36299 h 20000"/>
                <a:gd name="T46" fmla="*/ 76454 w 20000"/>
                <a:gd name="T47" fmla="*/ 62403 h 20000"/>
                <a:gd name="T48" fmla="*/ 66973 w 20000"/>
                <a:gd name="T49" fmla="*/ 62403 h 20000"/>
                <a:gd name="T50" fmla="*/ 58083 w 20000"/>
                <a:gd name="T51" fmla="*/ 69408 h 20000"/>
                <a:gd name="T52" fmla="*/ 66973 w 20000"/>
                <a:gd name="T53" fmla="*/ 85965 h 20000"/>
                <a:gd name="T54" fmla="*/ 64008 w 20000"/>
                <a:gd name="T55" fmla="*/ 98702 h 20000"/>
                <a:gd name="T56" fmla="*/ 64008 w 20000"/>
                <a:gd name="T57" fmla="*/ 112075 h 20000"/>
                <a:gd name="T58" fmla="*/ 48597 w 20000"/>
                <a:gd name="T59" fmla="*/ 105707 h 20000"/>
                <a:gd name="T60" fmla="*/ 52153 w 20000"/>
                <a:gd name="T61" fmla="*/ 95518 h 20000"/>
                <a:gd name="T62" fmla="*/ 39707 w 20000"/>
                <a:gd name="T63" fmla="*/ 88513 h 20000"/>
                <a:gd name="T64" fmla="*/ 27261 w 20000"/>
                <a:gd name="T65" fmla="*/ 85965 h 20000"/>
                <a:gd name="T66" fmla="*/ 17780 w 20000"/>
                <a:gd name="T67" fmla="*/ 85965 h 20000"/>
                <a:gd name="T68" fmla="*/ 8299 w 20000"/>
                <a:gd name="T69" fmla="*/ 88513 h 20000"/>
                <a:gd name="T70" fmla="*/ 2369 w 20000"/>
                <a:gd name="T71" fmla="*/ 95518 h 20000"/>
                <a:gd name="T72" fmla="*/ 0 w 20000"/>
                <a:gd name="T73" fmla="*/ 88513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0" y="15706"/>
                  </a:moveTo>
                  <a:lnTo>
                    <a:pt x="0" y="14124"/>
                  </a:lnTo>
                  <a:lnTo>
                    <a:pt x="1867" y="12881"/>
                  </a:lnTo>
                  <a:lnTo>
                    <a:pt x="5467" y="12881"/>
                  </a:lnTo>
                  <a:lnTo>
                    <a:pt x="2667" y="12316"/>
                  </a:lnTo>
                  <a:lnTo>
                    <a:pt x="1867" y="11073"/>
                  </a:lnTo>
                  <a:lnTo>
                    <a:pt x="4000" y="8136"/>
                  </a:lnTo>
                  <a:lnTo>
                    <a:pt x="5467" y="3503"/>
                  </a:lnTo>
                  <a:lnTo>
                    <a:pt x="7600" y="6441"/>
                  </a:lnTo>
                  <a:lnTo>
                    <a:pt x="8933" y="9266"/>
                  </a:lnTo>
                  <a:lnTo>
                    <a:pt x="10933" y="10621"/>
                  </a:lnTo>
                  <a:lnTo>
                    <a:pt x="9600" y="7571"/>
                  </a:lnTo>
                  <a:lnTo>
                    <a:pt x="10933" y="5311"/>
                  </a:lnTo>
                  <a:lnTo>
                    <a:pt x="9600" y="5311"/>
                  </a:lnTo>
                  <a:lnTo>
                    <a:pt x="9600" y="3503"/>
                  </a:lnTo>
                  <a:lnTo>
                    <a:pt x="13067" y="1808"/>
                  </a:lnTo>
                  <a:lnTo>
                    <a:pt x="16400" y="678"/>
                  </a:lnTo>
                  <a:lnTo>
                    <a:pt x="17200" y="2938"/>
                  </a:lnTo>
                  <a:lnTo>
                    <a:pt x="17200" y="1808"/>
                  </a:lnTo>
                  <a:lnTo>
                    <a:pt x="18533" y="0"/>
                  </a:lnTo>
                  <a:lnTo>
                    <a:pt x="19867" y="3503"/>
                  </a:lnTo>
                  <a:lnTo>
                    <a:pt x="18533" y="6441"/>
                  </a:lnTo>
                  <a:lnTo>
                    <a:pt x="16400" y="6441"/>
                  </a:lnTo>
                  <a:lnTo>
                    <a:pt x="17200" y="11073"/>
                  </a:lnTo>
                  <a:lnTo>
                    <a:pt x="15067" y="11073"/>
                  </a:lnTo>
                  <a:lnTo>
                    <a:pt x="13067" y="12316"/>
                  </a:lnTo>
                  <a:lnTo>
                    <a:pt x="15067" y="15254"/>
                  </a:lnTo>
                  <a:lnTo>
                    <a:pt x="14400" y="17514"/>
                  </a:lnTo>
                  <a:lnTo>
                    <a:pt x="14400" y="19887"/>
                  </a:lnTo>
                  <a:lnTo>
                    <a:pt x="10933" y="18757"/>
                  </a:lnTo>
                  <a:lnTo>
                    <a:pt x="11733" y="16949"/>
                  </a:lnTo>
                  <a:lnTo>
                    <a:pt x="8933" y="15706"/>
                  </a:lnTo>
                  <a:lnTo>
                    <a:pt x="6133" y="15254"/>
                  </a:lnTo>
                  <a:lnTo>
                    <a:pt x="4000" y="15254"/>
                  </a:lnTo>
                  <a:lnTo>
                    <a:pt x="1867" y="15706"/>
                  </a:lnTo>
                  <a:lnTo>
                    <a:pt x="533" y="16949"/>
                  </a:lnTo>
                  <a:lnTo>
                    <a:pt x="0" y="1570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35" name="Freeform 89"/>
            <p:cNvSpPr>
              <a:spLocks noChangeAspect="1"/>
            </p:cNvSpPr>
            <p:nvPr/>
          </p:nvSpPr>
          <p:spPr bwMode="auto">
            <a:xfrm>
              <a:off x="4453795" y="2249777"/>
              <a:ext cx="521876" cy="600077"/>
            </a:xfrm>
            <a:custGeom>
              <a:avLst/>
              <a:gdLst>
                <a:gd name="T0" fmla="*/ 483190 w 20000"/>
                <a:gd name="T1" fmla="*/ 68435 h 20000"/>
                <a:gd name="T2" fmla="*/ 434524 w 20000"/>
                <a:gd name="T3" fmla="*/ 51960 h 20000"/>
                <a:gd name="T4" fmla="*/ 404986 w 20000"/>
                <a:gd name="T5" fmla="*/ 100757 h 20000"/>
                <a:gd name="T6" fmla="*/ 377758 w 20000"/>
                <a:gd name="T7" fmla="*/ 104547 h 20000"/>
                <a:gd name="T8" fmla="*/ 317489 w 20000"/>
                <a:gd name="T9" fmla="*/ 84909 h 20000"/>
                <a:gd name="T10" fmla="*/ 303006 w 20000"/>
                <a:gd name="T11" fmla="*/ 104547 h 20000"/>
                <a:gd name="T12" fmla="*/ 269991 w 20000"/>
                <a:gd name="T13" fmla="*/ 114694 h 20000"/>
                <a:gd name="T14" fmla="*/ 239285 w 20000"/>
                <a:gd name="T15" fmla="*/ 140659 h 20000"/>
                <a:gd name="T16" fmla="*/ 215536 w 20000"/>
                <a:gd name="T17" fmla="*/ 206557 h 20000"/>
                <a:gd name="T18" fmla="*/ 188282 w 20000"/>
                <a:gd name="T19" fmla="*/ 301614 h 20000"/>
                <a:gd name="T20" fmla="*/ 168011 w 20000"/>
                <a:gd name="T21" fmla="*/ 327609 h 20000"/>
                <a:gd name="T22" fmla="*/ 158745 w 20000"/>
                <a:gd name="T23" fmla="*/ 403624 h 20000"/>
                <a:gd name="T24" fmla="*/ 164533 w 20000"/>
                <a:gd name="T25" fmla="*/ 465731 h 20000"/>
                <a:gd name="T26" fmla="*/ 158745 w 20000"/>
                <a:gd name="T27" fmla="*/ 517691 h 20000"/>
                <a:gd name="T28" fmla="*/ 128610 w 20000"/>
                <a:gd name="T29" fmla="*/ 517691 h 20000"/>
                <a:gd name="T30" fmla="*/ 125729 w 20000"/>
                <a:gd name="T31" fmla="*/ 541150 h 20000"/>
                <a:gd name="T32" fmla="*/ 89807 w 20000"/>
                <a:gd name="T33" fmla="*/ 577262 h 20000"/>
                <a:gd name="T34" fmla="*/ 15054 w 20000"/>
                <a:gd name="T35" fmla="*/ 553804 h 20000"/>
                <a:gd name="T36" fmla="*/ 17961 w 20000"/>
                <a:gd name="T37" fmla="*/ 541150 h 20000"/>
                <a:gd name="T38" fmla="*/ 23749 w 20000"/>
                <a:gd name="T39" fmla="*/ 517691 h 20000"/>
                <a:gd name="T40" fmla="*/ 17961 w 20000"/>
                <a:gd name="T41" fmla="*/ 508201 h 20000"/>
                <a:gd name="T42" fmla="*/ 2310 w 20000"/>
                <a:gd name="T43" fmla="*/ 465731 h 20000"/>
                <a:gd name="T44" fmla="*/ 50977 w 20000"/>
                <a:gd name="T45" fmla="*/ 458777 h 20000"/>
                <a:gd name="T46" fmla="*/ 2310 w 20000"/>
                <a:gd name="T47" fmla="*/ 449257 h 20000"/>
                <a:gd name="T48" fmla="*/ 33016 w 20000"/>
                <a:gd name="T49" fmla="*/ 432156 h 20000"/>
                <a:gd name="T50" fmla="*/ 23749 w 20000"/>
                <a:gd name="T51" fmla="*/ 412518 h 20000"/>
                <a:gd name="T52" fmla="*/ 23749 w 20000"/>
                <a:gd name="T53" fmla="*/ 403624 h 20000"/>
                <a:gd name="T54" fmla="*/ 41711 w 20000"/>
                <a:gd name="T55" fmla="*/ 386523 h 20000"/>
                <a:gd name="T56" fmla="*/ 66057 w 20000"/>
                <a:gd name="T57" fmla="*/ 376375 h 20000"/>
                <a:gd name="T58" fmla="*/ 78204 w 20000"/>
                <a:gd name="T59" fmla="*/ 360557 h 20000"/>
                <a:gd name="T60" fmla="*/ 134995 w 20000"/>
                <a:gd name="T61" fmla="*/ 333936 h 20000"/>
                <a:gd name="T62" fmla="*/ 111246 w 20000"/>
                <a:gd name="T63" fmla="*/ 333936 h 20000"/>
                <a:gd name="T64" fmla="*/ 134995 w 20000"/>
                <a:gd name="T65" fmla="*/ 301614 h 20000"/>
                <a:gd name="T66" fmla="*/ 152957 w 20000"/>
                <a:gd name="T67" fmla="*/ 268665 h 20000"/>
                <a:gd name="T68" fmla="*/ 152957 w 20000"/>
                <a:gd name="T69" fmla="*/ 252190 h 20000"/>
                <a:gd name="T70" fmla="*/ 188282 w 20000"/>
                <a:gd name="T71" fmla="*/ 216078 h 20000"/>
                <a:gd name="T72" fmla="*/ 213200 w 20000"/>
                <a:gd name="T73" fmla="*/ 179965 h 20000"/>
                <a:gd name="T74" fmla="*/ 213200 w 20000"/>
                <a:gd name="T75" fmla="*/ 170445 h 20000"/>
                <a:gd name="T76" fmla="*/ 197574 w 20000"/>
                <a:gd name="T77" fmla="*/ 153970 h 20000"/>
                <a:gd name="T78" fmla="*/ 227683 w 20000"/>
                <a:gd name="T79" fmla="*/ 147016 h 20000"/>
                <a:gd name="T80" fmla="*/ 252029 w 20000"/>
                <a:gd name="T81" fmla="*/ 128005 h 20000"/>
                <a:gd name="T82" fmla="*/ 239285 w 20000"/>
                <a:gd name="T83" fmla="*/ 114694 h 20000"/>
                <a:gd name="T84" fmla="*/ 239285 w 20000"/>
                <a:gd name="T85" fmla="*/ 100757 h 20000"/>
                <a:gd name="T86" fmla="*/ 284474 w 20000"/>
                <a:gd name="T87" fmla="*/ 88073 h 20000"/>
                <a:gd name="T88" fmla="*/ 290262 w 20000"/>
                <a:gd name="T89" fmla="*/ 78582 h 20000"/>
                <a:gd name="T90" fmla="*/ 308794 w 20000"/>
                <a:gd name="T91" fmla="*/ 78582 h 20000"/>
                <a:gd name="T92" fmla="*/ 332570 w 20000"/>
                <a:gd name="T93" fmla="*/ 51960 h 20000"/>
                <a:gd name="T94" fmla="*/ 353983 w 20000"/>
                <a:gd name="T95" fmla="*/ 45633 h 20000"/>
                <a:gd name="T96" fmla="*/ 371944 w 20000"/>
                <a:gd name="T97" fmla="*/ 19011 h 20000"/>
                <a:gd name="T98" fmla="*/ 392813 w 20000"/>
                <a:gd name="T99" fmla="*/ 42469 h 20000"/>
                <a:gd name="T100" fmla="*/ 419469 w 20000"/>
                <a:gd name="T101" fmla="*/ 32322 h 20000"/>
                <a:gd name="T102" fmla="*/ 428735 w 20000"/>
                <a:gd name="T103" fmla="*/ 0 h 20000"/>
                <a:gd name="T104" fmla="*/ 455963 w 20000"/>
                <a:gd name="T105" fmla="*/ 19011 h 20000"/>
                <a:gd name="T106" fmla="*/ 473924 w 20000"/>
                <a:gd name="T107" fmla="*/ 16474 h 20000"/>
                <a:gd name="T108" fmla="*/ 506940 w 20000"/>
                <a:gd name="T109" fmla="*/ 32322 h 20000"/>
                <a:gd name="T110" fmla="*/ 494793 w 20000"/>
                <a:gd name="T111" fmla="*/ 51960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9531" y="2081"/>
                  </a:moveTo>
                  <a:lnTo>
                    <a:pt x="19174" y="2081"/>
                  </a:lnTo>
                  <a:lnTo>
                    <a:pt x="18259" y="3163"/>
                  </a:lnTo>
                  <a:lnTo>
                    <a:pt x="18482" y="2633"/>
                  </a:lnTo>
                  <a:lnTo>
                    <a:pt x="18616" y="2293"/>
                  </a:lnTo>
                  <a:lnTo>
                    <a:pt x="18259" y="1975"/>
                  </a:lnTo>
                  <a:lnTo>
                    <a:pt x="17679" y="1741"/>
                  </a:lnTo>
                  <a:lnTo>
                    <a:pt x="17567" y="1529"/>
                  </a:lnTo>
                  <a:lnTo>
                    <a:pt x="16987" y="1741"/>
                  </a:lnTo>
                  <a:lnTo>
                    <a:pt x="16741" y="1741"/>
                  </a:lnTo>
                  <a:lnTo>
                    <a:pt x="16384" y="1741"/>
                  </a:lnTo>
                  <a:lnTo>
                    <a:pt x="16049" y="2293"/>
                  </a:lnTo>
                  <a:lnTo>
                    <a:pt x="16049" y="2845"/>
                  </a:lnTo>
                  <a:lnTo>
                    <a:pt x="16049" y="3376"/>
                  </a:lnTo>
                  <a:lnTo>
                    <a:pt x="15603" y="3376"/>
                  </a:lnTo>
                  <a:lnTo>
                    <a:pt x="15603" y="3715"/>
                  </a:lnTo>
                  <a:lnTo>
                    <a:pt x="15469" y="3715"/>
                  </a:lnTo>
                  <a:lnTo>
                    <a:pt x="15134" y="3503"/>
                  </a:lnTo>
                  <a:lnTo>
                    <a:pt x="14688" y="3376"/>
                  </a:lnTo>
                  <a:lnTo>
                    <a:pt x="14554" y="3503"/>
                  </a:lnTo>
                  <a:lnTo>
                    <a:pt x="14085" y="3503"/>
                  </a:lnTo>
                  <a:lnTo>
                    <a:pt x="13638" y="3503"/>
                  </a:lnTo>
                  <a:lnTo>
                    <a:pt x="13058" y="2951"/>
                  </a:lnTo>
                  <a:lnTo>
                    <a:pt x="12455" y="2845"/>
                  </a:lnTo>
                  <a:lnTo>
                    <a:pt x="12232" y="2845"/>
                  </a:lnTo>
                  <a:lnTo>
                    <a:pt x="12455" y="3163"/>
                  </a:lnTo>
                  <a:lnTo>
                    <a:pt x="12143" y="2951"/>
                  </a:lnTo>
                  <a:lnTo>
                    <a:pt x="12143" y="3163"/>
                  </a:lnTo>
                  <a:lnTo>
                    <a:pt x="11674" y="3163"/>
                  </a:lnTo>
                  <a:lnTo>
                    <a:pt x="11674" y="3503"/>
                  </a:lnTo>
                  <a:lnTo>
                    <a:pt x="11674" y="3843"/>
                  </a:lnTo>
                  <a:lnTo>
                    <a:pt x="11897" y="4055"/>
                  </a:lnTo>
                  <a:lnTo>
                    <a:pt x="11674" y="4289"/>
                  </a:lnTo>
                  <a:lnTo>
                    <a:pt x="10960" y="4055"/>
                  </a:lnTo>
                  <a:lnTo>
                    <a:pt x="10402" y="3843"/>
                  </a:lnTo>
                  <a:lnTo>
                    <a:pt x="10268" y="4055"/>
                  </a:lnTo>
                  <a:lnTo>
                    <a:pt x="10268" y="4374"/>
                  </a:lnTo>
                  <a:lnTo>
                    <a:pt x="10268" y="4713"/>
                  </a:lnTo>
                  <a:lnTo>
                    <a:pt x="9710" y="4607"/>
                  </a:lnTo>
                  <a:lnTo>
                    <a:pt x="9219" y="4713"/>
                  </a:lnTo>
                  <a:lnTo>
                    <a:pt x="9219" y="5159"/>
                  </a:lnTo>
                  <a:lnTo>
                    <a:pt x="8884" y="5499"/>
                  </a:lnTo>
                  <a:lnTo>
                    <a:pt x="9129" y="6030"/>
                  </a:lnTo>
                  <a:lnTo>
                    <a:pt x="8884" y="6157"/>
                  </a:lnTo>
                  <a:lnTo>
                    <a:pt x="8304" y="6921"/>
                  </a:lnTo>
                  <a:lnTo>
                    <a:pt x="8304" y="7240"/>
                  </a:lnTo>
                  <a:lnTo>
                    <a:pt x="7857" y="7580"/>
                  </a:lnTo>
                  <a:lnTo>
                    <a:pt x="7857" y="8662"/>
                  </a:lnTo>
                  <a:lnTo>
                    <a:pt x="7612" y="9321"/>
                  </a:lnTo>
                  <a:lnTo>
                    <a:pt x="7254" y="10106"/>
                  </a:lnTo>
                  <a:lnTo>
                    <a:pt x="7612" y="10318"/>
                  </a:lnTo>
                  <a:lnTo>
                    <a:pt x="7612" y="10446"/>
                  </a:lnTo>
                  <a:lnTo>
                    <a:pt x="7612" y="10977"/>
                  </a:lnTo>
                  <a:lnTo>
                    <a:pt x="6808" y="10743"/>
                  </a:lnTo>
                  <a:lnTo>
                    <a:pt x="6473" y="10977"/>
                  </a:lnTo>
                  <a:lnTo>
                    <a:pt x="5893" y="11529"/>
                  </a:lnTo>
                  <a:lnTo>
                    <a:pt x="5893" y="12081"/>
                  </a:lnTo>
                  <a:lnTo>
                    <a:pt x="6116" y="12399"/>
                  </a:lnTo>
                  <a:lnTo>
                    <a:pt x="5893" y="12739"/>
                  </a:lnTo>
                  <a:lnTo>
                    <a:pt x="6116" y="13524"/>
                  </a:lnTo>
                  <a:lnTo>
                    <a:pt x="6339" y="14480"/>
                  </a:lnTo>
                  <a:lnTo>
                    <a:pt x="6473" y="14713"/>
                  </a:lnTo>
                  <a:lnTo>
                    <a:pt x="6808" y="15053"/>
                  </a:lnTo>
                  <a:lnTo>
                    <a:pt x="6696" y="15372"/>
                  </a:lnTo>
                  <a:lnTo>
                    <a:pt x="6339" y="15605"/>
                  </a:lnTo>
                  <a:lnTo>
                    <a:pt x="6696" y="16263"/>
                  </a:lnTo>
                  <a:lnTo>
                    <a:pt x="6696" y="16688"/>
                  </a:lnTo>
                  <a:lnTo>
                    <a:pt x="6473" y="17240"/>
                  </a:lnTo>
                  <a:lnTo>
                    <a:pt x="6116" y="17240"/>
                  </a:lnTo>
                  <a:lnTo>
                    <a:pt x="6116" y="17346"/>
                  </a:lnTo>
                  <a:lnTo>
                    <a:pt x="5893" y="17558"/>
                  </a:lnTo>
                  <a:lnTo>
                    <a:pt x="5893" y="18556"/>
                  </a:lnTo>
                  <a:lnTo>
                    <a:pt x="5424" y="18429"/>
                  </a:lnTo>
                  <a:lnTo>
                    <a:pt x="4955" y="18132"/>
                  </a:lnTo>
                  <a:lnTo>
                    <a:pt x="4955" y="17346"/>
                  </a:lnTo>
                  <a:lnTo>
                    <a:pt x="4955" y="17240"/>
                  </a:lnTo>
                  <a:lnTo>
                    <a:pt x="4844" y="17346"/>
                  </a:lnTo>
                  <a:lnTo>
                    <a:pt x="4844" y="17686"/>
                  </a:lnTo>
                  <a:lnTo>
                    <a:pt x="4621" y="17686"/>
                  </a:lnTo>
                  <a:lnTo>
                    <a:pt x="4844" y="18132"/>
                  </a:lnTo>
                  <a:lnTo>
                    <a:pt x="4375" y="18556"/>
                  </a:lnTo>
                  <a:lnTo>
                    <a:pt x="4040" y="18217"/>
                  </a:lnTo>
                  <a:lnTo>
                    <a:pt x="3929" y="18429"/>
                  </a:lnTo>
                  <a:lnTo>
                    <a:pt x="4040" y="18556"/>
                  </a:lnTo>
                  <a:lnTo>
                    <a:pt x="3460" y="19342"/>
                  </a:lnTo>
                  <a:lnTo>
                    <a:pt x="3013" y="19873"/>
                  </a:lnTo>
                  <a:lnTo>
                    <a:pt x="1964" y="19979"/>
                  </a:lnTo>
                  <a:lnTo>
                    <a:pt x="1272" y="19639"/>
                  </a:lnTo>
                  <a:lnTo>
                    <a:pt x="580" y="19002"/>
                  </a:lnTo>
                  <a:lnTo>
                    <a:pt x="580" y="18556"/>
                  </a:lnTo>
                  <a:lnTo>
                    <a:pt x="1049" y="18769"/>
                  </a:lnTo>
                  <a:lnTo>
                    <a:pt x="915" y="18429"/>
                  </a:lnTo>
                  <a:lnTo>
                    <a:pt x="1049" y="17898"/>
                  </a:lnTo>
                  <a:lnTo>
                    <a:pt x="915" y="17898"/>
                  </a:lnTo>
                  <a:lnTo>
                    <a:pt x="692" y="18132"/>
                  </a:lnTo>
                  <a:lnTo>
                    <a:pt x="357" y="18429"/>
                  </a:lnTo>
                  <a:lnTo>
                    <a:pt x="89" y="18132"/>
                  </a:lnTo>
                  <a:lnTo>
                    <a:pt x="580" y="17558"/>
                  </a:lnTo>
                  <a:lnTo>
                    <a:pt x="692" y="17558"/>
                  </a:lnTo>
                  <a:lnTo>
                    <a:pt x="915" y="17346"/>
                  </a:lnTo>
                  <a:lnTo>
                    <a:pt x="692" y="17346"/>
                  </a:lnTo>
                  <a:lnTo>
                    <a:pt x="1049" y="17028"/>
                  </a:lnTo>
                  <a:lnTo>
                    <a:pt x="1607" y="16476"/>
                  </a:lnTo>
                  <a:lnTo>
                    <a:pt x="915" y="16688"/>
                  </a:lnTo>
                  <a:lnTo>
                    <a:pt x="692" y="17028"/>
                  </a:lnTo>
                  <a:lnTo>
                    <a:pt x="580" y="16688"/>
                  </a:lnTo>
                  <a:lnTo>
                    <a:pt x="357" y="17028"/>
                  </a:lnTo>
                  <a:lnTo>
                    <a:pt x="357" y="16476"/>
                  </a:lnTo>
                  <a:lnTo>
                    <a:pt x="89" y="15924"/>
                  </a:lnTo>
                  <a:lnTo>
                    <a:pt x="89" y="15605"/>
                  </a:lnTo>
                  <a:lnTo>
                    <a:pt x="1272" y="15605"/>
                  </a:lnTo>
                  <a:lnTo>
                    <a:pt x="1964" y="15605"/>
                  </a:lnTo>
                  <a:lnTo>
                    <a:pt x="2188" y="15372"/>
                  </a:lnTo>
                  <a:lnTo>
                    <a:pt x="1964" y="15265"/>
                  </a:lnTo>
                  <a:lnTo>
                    <a:pt x="1964" y="15372"/>
                  </a:lnTo>
                  <a:lnTo>
                    <a:pt x="1607" y="15372"/>
                  </a:lnTo>
                  <a:lnTo>
                    <a:pt x="1272" y="15372"/>
                  </a:lnTo>
                  <a:lnTo>
                    <a:pt x="357" y="15372"/>
                  </a:lnTo>
                  <a:lnTo>
                    <a:pt x="89" y="15265"/>
                  </a:lnTo>
                  <a:lnTo>
                    <a:pt x="89" y="15053"/>
                  </a:lnTo>
                  <a:lnTo>
                    <a:pt x="357" y="14926"/>
                  </a:lnTo>
                  <a:lnTo>
                    <a:pt x="0" y="14713"/>
                  </a:lnTo>
                  <a:lnTo>
                    <a:pt x="357" y="14480"/>
                  </a:lnTo>
                  <a:lnTo>
                    <a:pt x="1049" y="14480"/>
                  </a:lnTo>
                  <a:lnTo>
                    <a:pt x="1272" y="14480"/>
                  </a:lnTo>
                  <a:lnTo>
                    <a:pt x="692" y="14161"/>
                  </a:lnTo>
                  <a:lnTo>
                    <a:pt x="89" y="14161"/>
                  </a:lnTo>
                  <a:lnTo>
                    <a:pt x="89" y="13949"/>
                  </a:lnTo>
                  <a:lnTo>
                    <a:pt x="580" y="13949"/>
                  </a:lnTo>
                  <a:lnTo>
                    <a:pt x="915" y="13822"/>
                  </a:lnTo>
                  <a:lnTo>
                    <a:pt x="1607" y="13609"/>
                  </a:lnTo>
                  <a:lnTo>
                    <a:pt x="1607" y="13822"/>
                  </a:lnTo>
                  <a:lnTo>
                    <a:pt x="1830" y="13822"/>
                  </a:lnTo>
                  <a:lnTo>
                    <a:pt x="1607" y="13524"/>
                  </a:lnTo>
                  <a:lnTo>
                    <a:pt x="915" y="13524"/>
                  </a:lnTo>
                  <a:lnTo>
                    <a:pt x="915" y="13270"/>
                  </a:lnTo>
                  <a:lnTo>
                    <a:pt x="1607" y="13057"/>
                  </a:lnTo>
                  <a:lnTo>
                    <a:pt x="1830" y="13270"/>
                  </a:lnTo>
                  <a:lnTo>
                    <a:pt x="2411" y="12951"/>
                  </a:lnTo>
                  <a:lnTo>
                    <a:pt x="1607" y="12951"/>
                  </a:lnTo>
                  <a:lnTo>
                    <a:pt x="1607" y="12739"/>
                  </a:lnTo>
                  <a:lnTo>
                    <a:pt x="2188" y="12951"/>
                  </a:lnTo>
                  <a:lnTo>
                    <a:pt x="2768" y="13057"/>
                  </a:lnTo>
                  <a:lnTo>
                    <a:pt x="2411" y="12739"/>
                  </a:lnTo>
                  <a:lnTo>
                    <a:pt x="2545" y="12611"/>
                  </a:lnTo>
                  <a:lnTo>
                    <a:pt x="3103" y="12951"/>
                  </a:lnTo>
                  <a:lnTo>
                    <a:pt x="3013" y="12611"/>
                  </a:lnTo>
                  <a:lnTo>
                    <a:pt x="2768" y="12399"/>
                  </a:lnTo>
                  <a:lnTo>
                    <a:pt x="3013" y="12399"/>
                  </a:lnTo>
                  <a:lnTo>
                    <a:pt x="3013" y="12081"/>
                  </a:lnTo>
                  <a:lnTo>
                    <a:pt x="3929" y="11635"/>
                  </a:lnTo>
                  <a:lnTo>
                    <a:pt x="4040" y="12081"/>
                  </a:lnTo>
                  <a:lnTo>
                    <a:pt x="4844" y="11868"/>
                  </a:lnTo>
                  <a:lnTo>
                    <a:pt x="5201" y="11316"/>
                  </a:lnTo>
                  <a:lnTo>
                    <a:pt x="5201" y="11189"/>
                  </a:lnTo>
                  <a:lnTo>
                    <a:pt x="5201" y="10977"/>
                  </a:lnTo>
                  <a:lnTo>
                    <a:pt x="4844" y="11316"/>
                  </a:lnTo>
                  <a:lnTo>
                    <a:pt x="4286" y="11868"/>
                  </a:lnTo>
                  <a:lnTo>
                    <a:pt x="3683" y="11529"/>
                  </a:lnTo>
                  <a:lnTo>
                    <a:pt x="4286" y="11189"/>
                  </a:lnTo>
                  <a:lnTo>
                    <a:pt x="4286" y="10977"/>
                  </a:lnTo>
                  <a:lnTo>
                    <a:pt x="4844" y="10318"/>
                  </a:lnTo>
                  <a:lnTo>
                    <a:pt x="5201" y="10446"/>
                  </a:lnTo>
                  <a:lnTo>
                    <a:pt x="5424" y="10106"/>
                  </a:lnTo>
                  <a:lnTo>
                    <a:pt x="5201" y="10106"/>
                  </a:lnTo>
                  <a:lnTo>
                    <a:pt x="5558" y="9533"/>
                  </a:lnTo>
                  <a:lnTo>
                    <a:pt x="5781" y="9214"/>
                  </a:lnTo>
                  <a:lnTo>
                    <a:pt x="6116" y="9321"/>
                  </a:lnTo>
                  <a:lnTo>
                    <a:pt x="6339" y="9002"/>
                  </a:lnTo>
                  <a:lnTo>
                    <a:pt x="5893" y="9002"/>
                  </a:lnTo>
                  <a:lnTo>
                    <a:pt x="5893" y="8896"/>
                  </a:lnTo>
                  <a:lnTo>
                    <a:pt x="5781" y="9002"/>
                  </a:lnTo>
                  <a:lnTo>
                    <a:pt x="5781" y="8450"/>
                  </a:lnTo>
                  <a:lnTo>
                    <a:pt x="6116" y="8662"/>
                  </a:lnTo>
                  <a:lnTo>
                    <a:pt x="5893" y="8450"/>
                  </a:lnTo>
                  <a:lnTo>
                    <a:pt x="6116" y="8004"/>
                  </a:lnTo>
                  <a:lnTo>
                    <a:pt x="6473" y="8004"/>
                  </a:lnTo>
                  <a:lnTo>
                    <a:pt x="6339" y="7580"/>
                  </a:lnTo>
                  <a:lnTo>
                    <a:pt x="7254" y="7452"/>
                  </a:lnTo>
                  <a:lnTo>
                    <a:pt x="7254" y="7240"/>
                  </a:lnTo>
                  <a:lnTo>
                    <a:pt x="6339" y="7452"/>
                  </a:lnTo>
                  <a:lnTo>
                    <a:pt x="6339" y="6921"/>
                  </a:lnTo>
                  <a:lnTo>
                    <a:pt x="6696" y="6369"/>
                  </a:lnTo>
                  <a:lnTo>
                    <a:pt x="7031" y="6030"/>
                  </a:lnTo>
                  <a:lnTo>
                    <a:pt x="8214" y="6030"/>
                  </a:lnTo>
                  <a:lnTo>
                    <a:pt x="8214" y="5817"/>
                  </a:lnTo>
                  <a:lnTo>
                    <a:pt x="7254" y="5817"/>
                  </a:lnTo>
                  <a:lnTo>
                    <a:pt x="7857" y="5499"/>
                  </a:lnTo>
                  <a:lnTo>
                    <a:pt x="7969" y="5499"/>
                  </a:lnTo>
                  <a:lnTo>
                    <a:pt x="8214" y="5711"/>
                  </a:lnTo>
                  <a:lnTo>
                    <a:pt x="8214" y="5499"/>
                  </a:lnTo>
                  <a:lnTo>
                    <a:pt x="7969" y="5244"/>
                  </a:lnTo>
                  <a:lnTo>
                    <a:pt x="8214" y="5159"/>
                  </a:lnTo>
                  <a:lnTo>
                    <a:pt x="7857" y="5244"/>
                  </a:lnTo>
                  <a:lnTo>
                    <a:pt x="7612" y="5159"/>
                  </a:lnTo>
                  <a:lnTo>
                    <a:pt x="8214" y="4926"/>
                  </a:lnTo>
                  <a:lnTo>
                    <a:pt x="8304" y="4926"/>
                  </a:lnTo>
                  <a:lnTo>
                    <a:pt x="8304" y="4713"/>
                  </a:lnTo>
                  <a:lnTo>
                    <a:pt x="8772" y="4713"/>
                  </a:lnTo>
                  <a:lnTo>
                    <a:pt x="8772" y="4926"/>
                  </a:lnTo>
                  <a:lnTo>
                    <a:pt x="8884" y="4713"/>
                  </a:lnTo>
                  <a:lnTo>
                    <a:pt x="8772" y="4713"/>
                  </a:lnTo>
                  <a:lnTo>
                    <a:pt x="8884" y="4289"/>
                  </a:lnTo>
                  <a:lnTo>
                    <a:pt x="9219" y="4289"/>
                  </a:lnTo>
                  <a:lnTo>
                    <a:pt x="9710" y="4289"/>
                  </a:lnTo>
                  <a:lnTo>
                    <a:pt x="9710" y="4055"/>
                  </a:lnTo>
                  <a:lnTo>
                    <a:pt x="9219" y="4289"/>
                  </a:lnTo>
                  <a:lnTo>
                    <a:pt x="8884" y="4289"/>
                  </a:lnTo>
                  <a:lnTo>
                    <a:pt x="9129" y="3843"/>
                  </a:lnTo>
                  <a:lnTo>
                    <a:pt x="9219" y="3843"/>
                  </a:lnTo>
                  <a:lnTo>
                    <a:pt x="9710" y="3503"/>
                  </a:lnTo>
                  <a:lnTo>
                    <a:pt x="9710" y="3376"/>
                  </a:lnTo>
                  <a:lnTo>
                    <a:pt x="9821" y="3163"/>
                  </a:lnTo>
                  <a:lnTo>
                    <a:pt x="9710" y="3163"/>
                  </a:lnTo>
                  <a:lnTo>
                    <a:pt x="9219" y="3376"/>
                  </a:lnTo>
                  <a:lnTo>
                    <a:pt x="9129" y="3163"/>
                  </a:lnTo>
                  <a:lnTo>
                    <a:pt x="9219" y="2845"/>
                  </a:lnTo>
                  <a:lnTo>
                    <a:pt x="10402" y="2633"/>
                  </a:lnTo>
                  <a:lnTo>
                    <a:pt x="10737" y="2951"/>
                  </a:lnTo>
                  <a:lnTo>
                    <a:pt x="10960" y="2951"/>
                  </a:lnTo>
                  <a:lnTo>
                    <a:pt x="10960" y="2845"/>
                  </a:lnTo>
                  <a:lnTo>
                    <a:pt x="10625" y="2845"/>
                  </a:lnTo>
                  <a:lnTo>
                    <a:pt x="10402" y="2420"/>
                  </a:lnTo>
                  <a:lnTo>
                    <a:pt x="10960" y="2081"/>
                  </a:lnTo>
                  <a:lnTo>
                    <a:pt x="11183" y="2633"/>
                  </a:lnTo>
                  <a:lnTo>
                    <a:pt x="11183" y="2293"/>
                  </a:lnTo>
                  <a:lnTo>
                    <a:pt x="11317" y="2081"/>
                  </a:lnTo>
                  <a:lnTo>
                    <a:pt x="11540" y="2845"/>
                  </a:lnTo>
                  <a:lnTo>
                    <a:pt x="11674" y="2845"/>
                  </a:lnTo>
                  <a:lnTo>
                    <a:pt x="11897" y="2633"/>
                  </a:lnTo>
                  <a:lnTo>
                    <a:pt x="11674" y="2293"/>
                  </a:lnTo>
                  <a:lnTo>
                    <a:pt x="12143" y="2081"/>
                  </a:lnTo>
                  <a:lnTo>
                    <a:pt x="12232" y="1975"/>
                  </a:lnTo>
                  <a:lnTo>
                    <a:pt x="12813" y="2293"/>
                  </a:lnTo>
                  <a:lnTo>
                    <a:pt x="12813" y="1741"/>
                  </a:lnTo>
                  <a:lnTo>
                    <a:pt x="12455" y="1741"/>
                  </a:lnTo>
                  <a:lnTo>
                    <a:pt x="12143" y="1423"/>
                  </a:lnTo>
                  <a:lnTo>
                    <a:pt x="12701" y="1423"/>
                  </a:lnTo>
                  <a:lnTo>
                    <a:pt x="13415" y="1423"/>
                  </a:lnTo>
                  <a:lnTo>
                    <a:pt x="13638" y="1529"/>
                  </a:lnTo>
                  <a:lnTo>
                    <a:pt x="13973" y="1210"/>
                  </a:lnTo>
                  <a:lnTo>
                    <a:pt x="13973" y="637"/>
                  </a:lnTo>
                  <a:lnTo>
                    <a:pt x="14330" y="1083"/>
                  </a:lnTo>
                  <a:lnTo>
                    <a:pt x="14554" y="870"/>
                  </a:lnTo>
                  <a:lnTo>
                    <a:pt x="14330" y="637"/>
                  </a:lnTo>
                  <a:lnTo>
                    <a:pt x="14554" y="297"/>
                  </a:lnTo>
                  <a:lnTo>
                    <a:pt x="15134" y="297"/>
                  </a:lnTo>
                  <a:lnTo>
                    <a:pt x="15469" y="297"/>
                  </a:lnTo>
                  <a:lnTo>
                    <a:pt x="15134" y="870"/>
                  </a:lnTo>
                  <a:lnTo>
                    <a:pt x="15134" y="1423"/>
                  </a:lnTo>
                  <a:lnTo>
                    <a:pt x="15246" y="1529"/>
                  </a:lnTo>
                  <a:lnTo>
                    <a:pt x="15246" y="1210"/>
                  </a:lnTo>
                  <a:lnTo>
                    <a:pt x="16049" y="297"/>
                  </a:lnTo>
                  <a:lnTo>
                    <a:pt x="16049" y="637"/>
                  </a:lnTo>
                  <a:lnTo>
                    <a:pt x="16161" y="1083"/>
                  </a:lnTo>
                  <a:lnTo>
                    <a:pt x="16384" y="870"/>
                  </a:lnTo>
                  <a:lnTo>
                    <a:pt x="16518" y="637"/>
                  </a:lnTo>
                  <a:lnTo>
                    <a:pt x="16741" y="552"/>
                  </a:lnTo>
                  <a:lnTo>
                    <a:pt x="16384" y="297"/>
                  </a:lnTo>
                  <a:lnTo>
                    <a:pt x="16518" y="0"/>
                  </a:lnTo>
                  <a:lnTo>
                    <a:pt x="17098" y="0"/>
                  </a:lnTo>
                  <a:lnTo>
                    <a:pt x="17567" y="85"/>
                  </a:lnTo>
                  <a:lnTo>
                    <a:pt x="17567" y="297"/>
                  </a:lnTo>
                  <a:lnTo>
                    <a:pt x="17098" y="552"/>
                  </a:lnTo>
                  <a:lnTo>
                    <a:pt x="17567" y="637"/>
                  </a:lnTo>
                  <a:lnTo>
                    <a:pt x="17098" y="870"/>
                  </a:lnTo>
                  <a:lnTo>
                    <a:pt x="17567" y="870"/>
                  </a:lnTo>
                  <a:lnTo>
                    <a:pt x="17902" y="297"/>
                  </a:lnTo>
                  <a:lnTo>
                    <a:pt x="18013" y="297"/>
                  </a:lnTo>
                  <a:lnTo>
                    <a:pt x="18259" y="552"/>
                  </a:lnTo>
                  <a:lnTo>
                    <a:pt x="18482" y="297"/>
                  </a:lnTo>
                  <a:lnTo>
                    <a:pt x="19063" y="637"/>
                  </a:lnTo>
                  <a:lnTo>
                    <a:pt x="18839" y="637"/>
                  </a:lnTo>
                  <a:lnTo>
                    <a:pt x="19174" y="637"/>
                  </a:lnTo>
                  <a:lnTo>
                    <a:pt x="19531" y="1083"/>
                  </a:lnTo>
                  <a:lnTo>
                    <a:pt x="19063" y="1423"/>
                  </a:lnTo>
                  <a:lnTo>
                    <a:pt x="17902" y="1423"/>
                  </a:lnTo>
                  <a:lnTo>
                    <a:pt x="18482" y="1529"/>
                  </a:lnTo>
                  <a:lnTo>
                    <a:pt x="18839" y="1975"/>
                  </a:lnTo>
                  <a:lnTo>
                    <a:pt x="19063" y="1741"/>
                  </a:lnTo>
                  <a:lnTo>
                    <a:pt x="19397" y="1741"/>
                  </a:lnTo>
                  <a:lnTo>
                    <a:pt x="19754" y="1975"/>
                  </a:lnTo>
                  <a:lnTo>
                    <a:pt x="19978" y="2081"/>
                  </a:lnTo>
                  <a:lnTo>
                    <a:pt x="19531" y="20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36" name="Freeform 90"/>
            <p:cNvSpPr>
              <a:spLocks noChangeAspect="1"/>
            </p:cNvSpPr>
            <p:nvPr/>
          </p:nvSpPr>
          <p:spPr bwMode="auto">
            <a:xfrm>
              <a:off x="4656481" y="2355110"/>
              <a:ext cx="27131" cy="25535"/>
            </a:xfrm>
            <a:custGeom>
              <a:avLst/>
              <a:gdLst>
                <a:gd name="T0" fmla="*/ 2297 w 20000"/>
                <a:gd name="T1" fmla="*/ 24795 h 20000"/>
                <a:gd name="T2" fmla="*/ 0 w 20000"/>
                <a:gd name="T3" fmla="*/ 15119 h 20000"/>
                <a:gd name="T4" fmla="*/ 11484 w 20000"/>
                <a:gd name="T5" fmla="*/ 0 h 20000"/>
                <a:gd name="T6" fmla="*/ 17799 w 20000"/>
                <a:gd name="T7" fmla="*/ 9072 h 20000"/>
                <a:gd name="T8" fmla="*/ 23542 w 20000"/>
                <a:gd name="T9" fmla="*/ 0 h 20000"/>
                <a:gd name="T10" fmla="*/ 26412 w 20000"/>
                <a:gd name="T11" fmla="*/ 9072 h 20000"/>
                <a:gd name="T12" fmla="*/ 11484 w 20000"/>
                <a:gd name="T13" fmla="*/ 21772 h 20000"/>
                <a:gd name="T14" fmla="*/ 9188 w 20000"/>
                <a:gd name="T15" fmla="*/ 24795 h 20000"/>
                <a:gd name="T16" fmla="*/ 2297 w 20000"/>
                <a:gd name="T17" fmla="*/ 24795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702" y="19524"/>
                  </a:moveTo>
                  <a:lnTo>
                    <a:pt x="0" y="11905"/>
                  </a:lnTo>
                  <a:lnTo>
                    <a:pt x="8511" y="0"/>
                  </a:lnTo>
                  <a:lnTo>
                    <a:pt x="13191" y="7143"/>
                  </a:lnTo>
                  <a:lnTo>
                    <a:pt x="17447" y="0"/>
                  </a:lnTo>
                  <a:lnTo>
                    <a:pt x="19574" y="7143"/>
                  </a:lnTo>
                  <a:lnTo>
                    <a:pt x="8511" y="17143"/>
                  </a:lnTo>
                  <a:lnTo>
                    <a:pt x="6809" y="19524"/>
                  </a:lnTo>
                  <a:lnTo>
                    <a:pt x="1702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1"/>
            <p:cNvSpPr>
              <a:spLocks noChangeAspect="1"/>
            </p:cNvSpPr>
            <p:nvPr/>
          </p:nvSpPr>
          <p:spPr bwMode="auto">
            <a:xfrm>
              <a:off x="4640522" y="2351918"/>
              <a:ext cx="15959" cy="20747"/>
            </a:xfrm>
            <a:custGeom>
              <a:avLst/>
              <a:gdLst>
                <a:gd name="T0" fmla="*/ 9072 w 20000"/>
                <a:gd name="T1" fmla="*/ 19992 h 20000"/>
                <a:gd name="T2" fmla="*/ 3402 w 20000"/>
                <a:gd name="T3" fmla="*/ 19992 h 20000"/>
                <a:gd name="T4" fmla="*/ 15308 w 20000"/>
                <a:gd name="T5" fmla="*/ 13543 h 20000"/>
                <a:gd name="T6" fmla="*/ 9072 w 20000"/>
                <a:gd name="T7" fmla="*/ 13543 h 20000"/>
                <a:gd name="T8" fmla="*/ 0 w 20000"/>
                <a:gd name="T9" fmla="*/ 19992 h 20000"/>
                <a:gd name="T10" fmla="*/ 0 w 20000"/>
                <a:gd name="T11" fmla="*/ 9674 h 20000"/>
                <a:gd name="T12" fmla="*/ 9072 w 20000"/>
                <a:gd name="T13" fmla="*/ 9674 h 20000"/>
                <a:gd name="T14" fmla="*/ 9072 w 20000"/>
                <a:gd name="T15" fmla="*/ 0 h 20000"/>
                <a:gd name="T16" fmla="*/ 15308 w 20000"/>
                <a:gd name="T17" fmla="*/ 3869 h 20000"/>
                <a:gd name="T18" fmla="*/ 15308 w 20000"/>
                <a:gd name="T19" fmla="*/ 13543 h 20000"/>
                <a:gd name="T20" fmla="*/ 9072 w 20000"/>
                <a:gd name="T21" fmla="*/ 19992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1429" y="19375"/>
                  </a:moveTo>
                  <a:lnTo>
                    <a:pt x="4286" y="19375"/>
                  </a:lnTo>
                  <a:lnTo>
                    <a:pt x="19286" y="13125"/>
                  </a:lnTo>
                  <a:lnTo>
                    <a:pt x="11429" y="13125"/>
                  </a:lnTo>
                  <a:lnTo>
                    <a:pt x="0" y="19375"/>
                  </a:lnTo>
                  <a:lnTo>
                    <a:pt x="0" y="9375"/>
                  </a:lnTo>
                  <a:lnTo>
                    <a:pt x="11429" y="9375"/>
                  </a:lnTo>
                  <a:lnTo>
                    <a:pt x="11429" y="0"/>
                  </a:lnTo>
                  <a:lnTo>
                    <a:pt x="19286" y="3750"/>
                  </a:lnTo>
                  <a:lnTo>
                    <a:pt x="19286" y="13125"/>
                  </a:lnTo>
                  <a:lnTo>
                    <a:pt x="11429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/>
            <p:cNvSpPr>
              <a:spLocks noChangeAspect="1"/>
            </p:cNvSpPr>
            <p:nvPr/>
          </p:nvSpPr>
          <p:spPr bwMode="auto">
            <a:xfrm>
              <a:off x="4573492" y="3199366"/>
              <a:ext cx="180342" cy="92565"/>
            </a:xfrm>
            <a:custGeom>
              <a:avLst/>
              <a:gdLst>
                <a:gd name="T0" fmla="*/ 95174 w 20000"/>
                <a:gd name="T1" fmla="*/ 10091 h 20000"/>
                <a:gd name="T2" fmla="*/ 110171 w 20000"/>
                <a:gd name="T3" fmla="*/ 16399 h 20000"/>
                <a:gd name="T4" fmla="*/ 118826 w 20000"/>
                <a:gd name="T5" fmla="*/ 16399 h 20000"/>
                <a:gd name="T6" fmla="*/ 130935 w 20000"/>
                <a:gd name="T7" fmla="*/ 0 h 20000"/>
                <a:gd name="T8" fmla="*/ 145931 w 20000"/>
                <a:gd name="T9" fmla="*/ 6307 h 20000"/>
                <a:gd name="T10" fmla="*/ 169584 w 20000"/>
                <a:gd name="T11" fmla="*/ 10091 h 20000"/>
                <a:gd name="T12" fmla="*/ 169584 w 20000"/>
                <a:gd name="T13" fmla="*/ 25855 h 20000"/>
                <a:gd name="T14" fmla="*/ 178813 w 20000"/>
                <a:gd name="T15" fmla="*/ 35946 h 20000"/>
                <a:gd name="T16" fmla="*/ 178813 w 20000"/>
                <a:gd name="T17" fmla="*/ 42253 h 20000"/>
                <a:gd name="T18" fmla="*/ 173046 w 20000"/>
                <a:gd name="T19" fmla="*/ 49191 h 20000"/>
                <a:gd name="T20" fmla="*/ 163816 w 20000"/>
                <a:gd name="T21" fmla="*/ 49191 h 20000"/>
                <a:gd name="T22" fmla="*/ 158049 w 20000"/>
                <a:gd name="T23" fmla="*/ 49191 h 20000"/>
                <a:gd name="T24" fmla="*/ 163816 w 20000"/>
                <a:gd name="T25" fmla="*/ 51714 h 20000"/>
                <a:gd name="T26" fmla="*/ 163816 w 20000"/>
                <a:gd name="T27" fmla="*/ 75046 h 20000"/>
                <a:gd name="T28" fmla="*/ 155161 w 20000"/>
                <a:gd name="T29" fmla="*/ 78830 h 20000"/>
                <a:gd name="T30" fmla="*/ 155161 w 20000"/>
                <a:gd name="T31" fmla="*/ 85137 h 20000"/>
                <a:gd name="T32" fmla="*/ 145931 w 20000"/>
                <a:gd name="T33" fmla="*/ 85137 h 20000"/>
                <a:gd name="T34" fmla="*/ 118826 w 20000"/>
                <a:gd name="T35" fmla="*/ 91444 h 20000"/>
                <a:gd name="T36" fmla="*/ 95174 w 20000"/>
                <a:gd name="T37" fmla="*/ 91444 h 20000"/>
                <a:gd name="T38" fmla="*/ 92869 w 20000"/>
                <a:gd name="T39" fmla="*/ 91444 h 20000"/>
                <a:gd name="T40" fmla="*/ 77289 w 20000"/>
                <a:gd name="T41" fmla="*/ 78830 h 20000"/>
                <a:gd name="T42" fmla="*/ 62292 w 20000"/>
                <a:gd name="T43" fmla="*/ 68743 h 20000"/>
                <a:gd name="T44" fmla="*/ 53646 w 20000"/>
                <a:gd name="T45" fmla="*/ 68743 h 20000"/>
                <a:gd name="T46" fmla="*/ 38649 w 20000"/>
                <a:gd name="T47" fmla="*/ 68743 h 20000"/>
                <a:gd name="T48" fmla="*/ 38649 w 20000"/>
                <a:gd name="T49" fmla="*/ 78830 h 20000"/>
                <a:gd name="T50" fmla="*/ 23652 w 20000"/>
                <a:gd name="T51" fmla="*/ 78830 h 20000"/>
                <a:gd name="T52" fmla="*/ 20764 w 20000"/>
                <a:gd name="T53" fmla="*/ 78830 h 20000"/>
                <a:gd name="T54" fmla="*/ 20764 w 20000"/>
                <a:gd name="T55" fmla="*/ 75046 h 20000"/>
                <a:gd name="T56" fmla="*/ 8072 w 20000"/>
                <a:gd name="T57" fmla="*/ 75046 h 20000"/>
                <a:gd name="T58" fmla="*/ 8072 w 20000"/>
                <a:gd name="T59" fmla="*/ 68743 h 20000"/>
                <a:gd name="T60" fmla="*/ 5767 w 20000"/>
                <a:gd name="T61" fmla="*/ 68743 h 20000"/>
                <a:gd name="T62" fmla="*/ 0 w 20000"/>
                <a:gd name="T63" fmla="*/ 61805 h 20000"/>
                <a:gd name="T64" fmla="*/ 0 w 20000"/>
                <a:gd name="T65" fmla="*/ 59282 h 20000"/>
                <a:gd name="T66" fmla="*/ 5767 w 20000"/>
                <a:gd name="T67" fmla="*/ 51714 h 20000"/>
                <a:gd name="T68" fmla="*/ 20764 w 20000"/>
                <a:gd name="T69" fmla="*/ 59282 h 20000"/>
                <a:gd name="T70" fmla="*/ 20764 w 20000"/>
                <a:gd name="T71" fmla="*/ 51714 h 20000"/>
                <a:gd name="T72" fmla="*/ 29419 w 20000"/>
                <a:gd name="T73" fmla="*/ 51714 h 20000"/>
                <a:gd name="T74" fmla="*/ 32882 w 20000"/>
                <a:gd name="T75" fmla="*/ 59282 h 20000"/>
                <a:gd name="T76" fmla="*/ 47295 w 20000"/>
                <a:gd name="T77" fmla="*/ 51714 h 20000"/>
                <a:gd name="T78" fmla="*/ 56525 w 20000"/>
                <a:gd name="T79" fmla="*/ 51714 h 20000"/>
                <a:gd name="T80" fmla="*/ 62292 w 20000"/>
                <a:gd name="T81" fmla="*/ 49191 h 20000"/>
                <a:gd name="T82" fmla="*/ 77289 w 20000"/>
                <a:gd name="T83" fmla="*/ 49191 h 20000"/>
                <a:gd name="T84" fmla="*/ 83639 w 20000"/>
                <a:gd name="T85" fmla="*/ 51714 h 20000"/>
                <a:gd name="T86" fmla="*/ 77289 w 20000"/>
                <a:gd name="T87" fmla="*/ 42253 h 20000"/>
                <a:gd name="T88" fmla="*/ 77289 w 20000"/>
                <a:gd name="T89" fmla="*/ 25855 h 20000"/>
                <a:gd name="T90" fmla="*/ 95174 w 20000"/>
                <a:gd name="T91" fmla="*/ 23332 h 20000"/>
                <a:gd name="T92" fmla="*/ 95174 w 20000"/>
                <a:gd name="T93" fmla="*/ 10091 h 20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00"/>
                <a:gd name="T142" fmla="*/ 0 h 20000"/>
                <a:gd name="T143" fmla="*/ 20000 w 20000"/>
                <a:gd name="T144" fmla="*/ 20000 h 200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00" h="20000">
                  <a:moveTo>
                    <a:pt x="10611" y="2192"/>
                  </a:moveTo>
                  <a:lnTo>
                    <a:pt x="12283" y="3562"/>
                  </a:lnTo>
                  <a:lnTo>
                    <a:pt x="13248" y="3562"/>
                  </a:lnTo>
                  <a:lnTo>
                    <a:pt x="14598" y="0"/>
                  </a:lnTo>
                  <a:lnTo>
                    <a:pt x="16270" y="1370"/>
                  </a:lnTo>
                  <a:lnTo>
                    <a:pt x="18907" y="2192"/>
                  </a:lnTo>
                  <a:lnTo>
                    <a:pt x="18907" y="5616"/>
                  </a:lnTo>
                  <a:lnTo>
                    <a:pt x="19936" y="7808"/>
                  </a:lnTo>
                  <a:lnTo>
                    <a:pt x="19936" y="9178"/>
                  </a:lnTo>
                  <a:lnTo>
                    <a:pt x="19293" y="10685"/>
                  </a:lnTo>
                  <a:lnTo>
                    <a:pt x="18264" y="10685"/>
                  </a:lnTo>
                  <a:lnTo>
                    <a:pt x="17621" y="10685"/>
                  </a:lnTo>
                  <a:lnTo>
                    <a:pt x="18264" y="11233"/>
                  </a:lnTo>
                  <a:lnTo>
                    <a:pt x="18264" y="16301"/>
                  </a:lnTo>
                  <a:lnTo>
                    <a:pt x="17299" y="17123"/>
                  </a:lnTo>
                  <a:lnTo>
                    <a:pt x="17299" y="18493"/>
                  </a:lnTo>
                  <a:lnTo>
                    <a:pt x="16270" y="18493"/>
                  </a:lnTo>
                  <a:lnTo>
                    <a:pt x="13248" y="19863"/>
                  </a:lnTo>
                  <a:lnTo>
                    <a:pt x="10611" y="19863"/>
                  </a:lnTo>
                  <a:lnTo>
                    <a:pt x="10354" y="19863"/>
                  </a:lnTo>
                  <a:lnTo>
                    <a:pt x="8617" y="17123"/>
                  </a:lnTo>
                  <a:lnTo>
                    <a:pt x="6945" y="14932"/>
                  </a:lnTo>
                  <a:lnTo>
                    <a:pt x="5981" y="14932"/>
                  </a:lnTo>
                  <a:lnTo>
                    <a:pt x="4309" y="14932"/>
                  </a:lnTo>
                  <a:lnTo>
                    <a:pt x="4309" y="17123"/>
                  </a:lnTo>
                  <a:lnTo>
                    <a:pt x="2637" y="17123"/>
                  </a:lnTo>
                  <a:lnTo>
                    <a:pt x="2315" y="17123"/>
                  </a:lnTo>
                  <a:lnTo>
                    <a:pt x="2315" y="16301"/>
                  </a:lnTo>
                  <a:lnTo>
                    <a:pt x="900" y="16301"/>
                  </a:lnTo>
                  <a:lnTo>
                    <a:pt x="900" y="14932"/>
                  </a:lnTo>
                  <a:lnTo>
                    <a:pt x="643" y="14932"/>
                  </a:lnTo>
                  <a:lnTo>
                    <a:pt x="0" y="13425"/>
                  </a:lnTo>
                  <a:lnTo>
                    <a:pt x="0" y="12877"/>
                  </a:lnTo>
                  <a:lnTo>
                    <a:pt x="643" y="11233"/>
                  </a:lnTo>
                  <a:lnTo>
                    <a:pt x="2315" y="12877"/>
                  </a:lnTo>
                  <a:lnTo>
                    <a:pt x="2315" y="11233"/>
                  </a:lnTo>
                  <a:lnTo>
                    <a:pt x="3280" y="11233"/>
                  </a:lnTo>
                  <a:lnTo>
                    <a:pt x="3666" y="12877"/>
                  </a:lnTo>
                  <a:lnTo>
                    <a:pt x="5273" y="11233"/>
                  </a:lnTo>
                  <a:lnTo>
                    <a:pt x="6302" y="11233"/>
                  </a:lnTo>
                  <a:lnTo>
                    <a:pt x="6945" y="10685"/>
                  </a:lnTo>
                  <a:lnTo>
                    <a:pt x="8617" y="10685"/>
                  </a:lnTo>
                  <a:lnTo>
                    <a:pt x="9325" y="11233"/>
                  </a:lnTo>
                  <a:lnTo>
                    <a:pt x="8617" y="9178"/>
                  </a:lnTo>
                  <a:lnTo>
                    <a:pt x="8617" y="5616"/>
                  </a:lnTo>
                  <a:lnTo>
                    <a:pt x="10611" y="5068"/>
                  </a:lnTo>
                  <a:lnTo>
                    <a:pt x="10611" y="21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39" name="Freeform 93"/>
            <p:cNvSpPr>
              <a:spLocks noChangeAspect="1"/>
            </p:cNvSpPr>
            <p:nvPr/>
          </p:nvSpPr>
          <p:spPr bwMode="auto">
            <a:xfrm>
              <a:off x="4669249" y="2977530"/>
              <a:ext cx="244180" cy="217049"/>
            </a:xfrm>
            <a:custGeom>
              <a:avLst/>
              <a:gdLst>
                <a:gd name="T0" fmla="*/ 125196 w 20000"/>
                <a:gd name="T1" fmla="*/ 10072 h 20000"/>
                <a:gd name="T2" fmla="*/ 203078 w 20000"/>
                <a:gd name="T3" fmla="*/ 10072 h 20000"/>
                <a:gd name="T4" fmla="*/ 218076 w 20000"/>
                <a:gd name="T5" fmla="*/ 39024 h 20000"/>
                <a:gd name="T6" fmla="*/ 226735 w 20000"/>
                <a:gd name="T7" fmla="*/ 59167 h 20000"/>
                <a:gd name="T8" fmla="*/ 233074 w 20000"/>
                <a:gd name="T9" fmla="*/ 78685 h 20000"/>
                <a:gd name="T10" fmla="*/ 212308 w 20000"/>
                <a:gd name="T11" fmla="*/ 91272 h 20000"/>
                <a:gd name="T12" fmla="*/ 226735 w 20000"/>
                <a:gd name="T13" fmla="*/ 108263 h 20000"/>
                <a:gd name="T14" fmla="*/ 233074 w 20000"/>
                <a:gd name="T15" fmla="*/ 127780 h 20000"/>
                <a:gd name="T16" fmla="*/ 242304 w 20000"/>
                <a:gd name="T17" fmla="*/ 146661 h 20000"/>
                <a:gd name="T18" fmla="*/ 208846 w 20000"/>
                <a:gd name="T19" fmla="*/ 195757 h 20000"/>
                <a:gd name="T20" fmla="*/ 212308 w 20000"/>
                <a:gd name="T21" fmla="*/ 211496 h 20000"/>
                <a:gd name="T22" fmla="*/ 208846 w 20000"/>
                <a:gd name="T23" fmla="*/ 215274 h 20000"/>
                <a:gd name="T24" fmla="*/ 203078 w 20000"/>
                <a:gd name="T25" fmla="*/ 211496 h 20000"/>
                <a:gd name="T26" fmla="*/ 188080 w 20000"/>
                <a:gd name="T27" fmla="*/ 205202 h 20000"/>
                <a:gd name="T28" fmla="*/ 175959 w 20000"/>
                <a:gd name="T29" fmla="*/ 202050 h 20000"/>
                <a:gd name="T30" fmla="*/ 170191 w 20000"/>
                <a:gd name="T31" fmla="*/ 205202 h 20000"/>
                <a:gd name="T32" fmla="*/ 161544 w 20000"/>
                <a:gd name="T33" fmla="*/ 205202 h 20000"/>
                <a:gd name="T34" fmla="*/ 146546 w 20000"/>
                <a:gd name="T35" fmla="*/ 211496 h 20000"/>
                <a:gd name="T36" fmla="*/ 140765 w 20000"/>
                <a:gd name="T37" fmla="*/ 205202 h 20000"/>
                <a:gd name="T38" fmla="*/ 137304 w 20000"/>
                <a:gd name="T39" fmla="*/ 195757 h 20000"/>
                <a:gd name="T40" fmla="*/ 125196 w 20000"/>
                <a:gd name="T41" fmla="*/ 202050 h 20000"/>
                <a:gd name="T42" fmla="*/ 113659 w 20000"/>
                <a:gd name="T43" fmla="*/ 189463 h 20000"/>
                <a:gd name="T44" fmla="*/ 113659 w 20000"/>
                <a:gd name="T45" fmla="*/ 185685 h 20000"/>
                <a:gd name="T46" fmla="*/ 92309 w 20000"/>
                <a:gd name="T47" fmla="*/ 179391 h 20000"/>
                <a:gd name="T48" fmla="*/ 92309 w 20000"/>
                <a:gd name="T49" fmla="*/ 176250 h 20000"/>
                <a:gd name="T50" fmla="*/ 83650 w 20000"/>
                <a:gd name="T51" fmla="*/ 169946 h 20000"/>
                <a:gd name="T52" fmla="*/ 74421 w 20000"/>
                <a:gd name="T53" fmla="*/ 176250 h 20000"/>
                <a:gd name="T54" fmla="*/ 68652 w 20000"/>
                <a:gd name="T55" fmla="*/ 176250 h 20000"/>
                <a:gd name="T56" fmla="*/ 60005 w 20000"/>
                <a:gd name="T57" fmla="*/ 169946 h 20000"/>
                <a:gd name="T58" fmla="*/ 60005 w 20000"/>
                <a:gd name="T59" fmla="*/ 163026 h 20000"/>
                <a:gd name="T60" fmla="*/ 60005 w 20000"/>
                <a:gd name="T61" fmla="*/ 159874 h 20000"/>
                <a:gd name="T62" fmla="*/ 54237 w 20000"/>
                <a:gd name="T63" fmla="*/ 159874 h 20000"/>
                <a:gd name="T64" fmla="*/ 39226 w 20000"/>
                <a:gd name="T65" fmla="*/ 153580 h 20000"/>
                <a:gd name="T66" fmla="*/ 39226 w 20000"/>
                <a:gd name="T67" fmla="*/ 146661 h 20000"/>
                <a:gd name="T68" fmla="*/ 29997 w 20000"/>
                <a:gd name="T69" fmla="*/ 146661 h 20000"/>
                <a:gd name="T70" fmla="*/ 23657 w 20000"/>
                <a:gd name="T71" fmla="*/ 146661 h 20000"/>
                <a:gd name="T72" fmla="*/ 29997 w 20000"/>
                <a:gd name="T73" fmla="*/ 136589 h 20000"/>
                <a:gd name="T74" fmla="*/ 23657 w 20000"/>
                <a:gd name="T75" fmla="*/ 134074 h 20000"/>
                <a:gd name="T76" fmla="*/ 21350 w 20000"/>
                <a:gd name="T77" fmla="*/ 117709 h 20000"/>
                <a:gd name="T78" fmla="*/ 21350 w 20000"/>
                <a:gd name="T79" fmla="*/ 110778 h 20000"/>
                <a:gd name="T80" fmla="*/ 14998 w 20000"/>
                <a:gd name="T81" fmla="*/ 110778 h 20000"/>
                <a:gd name="T82" fmla="*/ 12120 w 20000"/>
                <a:gd name="T83" fmla="*/ 94413 h 20000"/>
                <a:gd name="T84" fmla="*/ 14998 w 20000"/>
                <a:gd name="T85" fmla="*/ 91272 h 20000"/>
                <a:gd name="T86" fmla="*/ 0 w 20000"/>
                <a:gd name="T87" fmla="*/ 78685 h 20000"/>
                <a:gd name="T88" fmla="*/ 0 w 20000"/>
                <a:gd name="T89" fmla="*/ 74906 h 20000"/>
                <a:gd name="T90" fmla="*/ 12120 w 20000"/>
                <a:gd name="T91" fmla="*/ 65461 h 20000"/>
                <a:gd name="T92" fmla="*/ 6351 w 20000"/>
                <a:gd name="T93" fmla="*/ 49096 h 20000"/>
                <a:gd name="T94" fmla="*/ 12120 w 20000"/>
                <a:gd name="T95" fmla="*/ 42802 h 20000"/>
                <a:gd name="T96" fmla="*/ 14998 w 20000"/>
                <a:gd name="T97" fmla="*/ 42802 h 20000"/>
                <a:gd name="T98" fmla="*/ 14998 w 20000"/>
                <a:gd name="T99" fmla="*/ 32730 h 20000"/>
                <a:gd name="T100" fmla="*/ 44995 w 20000"/>
                <a:gd name="T101" fmla="*/ 23285 h 20000"/>
                <a:gd name="T102" fmla="*/ 50776 w 20000"/>
                <a:gd name="T103" fmla="*/ 10072 h 20000"/>
                <a:gd name="T104" fmla="*/ 60005 w 20000"/>
                <a:gd name="T105" fmla="*/ 6920 h 20000"/>
                <a:gd name="T106" fmla="*/ 62883 w 20000"/>
                <a:gd name="T107" fmla="*/ 6920 h 20000"/>
                <a:gd name="T108" fmla="*/ 92309 w 20000"/>
                <a:gd name="T109" fmla="*/ 0 h 20000"/>
                <a:gd name="T110" fmla="*/ 99231 w 20000"/>
                <a:gd name="T111" fmla="*/ 10072 h 20000"/>
                <a:gd name="T112" fmla="*/ 101539 w 20000"/>
                <a:gd name="T113" fmla="*/ 16991 h 20000"/>
                <a:gd name="T114" fmla="*/ 113659 w 20000"/>
                <a:gd name="T115" fmla="*/ 16991 h 20000"/>
                <a:gd name="T116" fmla="*/ 122889 w 20000"/>
                <a:gd name="T117" fmla="*/ 23285 h 20000"/>
                <a:gd name="T118" fmla="*/ 125196 w 20000"/>
                <a:gd name="T119" fmla="*/ 10072 h 200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00"/>
                <a:gd name="T181" fmla="*/ 0 h 20000"/>
                <a:gd name="T182" fmla="*/ 20000 w 20000"/>
                <a:gd name="T183" fmla="*/ 20000 h 200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00" h="20000">
                  <a:moveTo>
                    <a:pt x="10309" y="933"/>
                  </a:moveTo>
                  <a:lnTo>
                    <a:pt x="16722" y="933"/>
                  </a:lnTo>
                  <a:lnTo>
                    <a:pt x="17957" y="3615"/>
                  </a:lnTo>
                  <a:lnTo>
                    <a:pt x="18670" y="5481"/>
                  </a:lnTo>
                  <a:lnTo>
                    <a:pt x="19192" y="7289"/>
                  </a:lnTo>
                  <a:lnTo>
                    <a:pt x="17482" y="8455"/>
                  </a:lnTo>
                  <a:lnTo>
                    <a:pt x="18670" y="10029"/>
                  </a:lnTo>
                  <a:lnTo>
                    <a:pt x="19192" y="11837"/>
                  </a:lnTo>
                  <a:lnTo>
                    <a:pt x="19952" y="13586"/>
                  </a:lnTo>
                  <a:lnTo>
                    <a:pt x="17197" y="18134"/>
                  </a:lnTo>
                  <a:lnTo>
                    <a:pt x="17482" y="19592"/>
                  </a:lnTo>
                  <a:lnTo>
                    <a:pt x="17197" y="19942"/>
                  </a:lnTo>
                  <a:lnTo>
                    <a:pt x="16722" y="19592"/>
                  </a:lnTo>
                  <a:lnTo>
                    <a:pt x="15487" y="19009"/>
                  </a:lnTo>
                  <a:lnTo>
                    <a:pt x="14489" y="18717"/>
                  </a:lnTo>
                  <a:lnTo>
                    <a:pt x="14014" y="19009"/>
                  </a:lnTo>
                  <a:lnTo>
                    <a:pt x="13302" y="19009"/>
                  </a:lnTo>
                  <a:lnTo>
                    <a:pt x="12067" y="19592"/>
                  </a:lnTo>
                  <a:lnTo>
                    <a:pt x="11591" y="19009"/>
                  </a:lnTo>
                  <a:lnTo>
                    <a:pt x="11306" y="18134"/>
                  </a:lnTo>
                  <a:lnTo>
                    <a:pt x="10309" y="18717"/>
                  </a:lnTo>
                  <a:lnTo>
                    <a:pt x="9359" y="17551"/>
                  </a:lnTo>
                  <a:lnTo>
                    <a:pt x="9359" y="17201"/>
                  </a:lnTo>
                  <a:lnTo>
                    <a:pt x="7601" y="16618"/>
                  </a:lnTo>
                  <a:lnTo>
                    <a:pt x="7601" y="16327"/>
                  </a:lnTo>
                  <a:lnTo>
                    <a:pt x="6888" y="15743"/>
                  </a:lnTo>
                  <a:lnTo>
                    <a:pt x="6128" y="16327"/>
                  </a:lnTo>
                  <a:lnTo>
                    <a:pt x="5653" y="16327"/>
                  </a:lnTo>
                  <a:lnTo>
                    <a:pt x="4941" y="15743"/>
                  </a:lnTo>
                  <a:lnTo>
                    <a:pt x="4941" y="15102"/>
                  </a:lnTo>
                  <a:lnTo>
                    <a:pt x="4941" y="14810"/>
                  </a:lnTo>
                  <a:lnTo>
                    <a:pt x="4466" y="14810"/>
                  </a:lnTo>
                  <a:lnTo>
                    <a:pt x="3230" y="14227"/>
                  </a:lnTo>
                  <a:lnTo>
                    <a:pt x="3230" y="13586"/>
                  </a:lnTo>
                  <a:lnTo>
                    <a:pt x="2470" y="13586"/>
                  </a:lnTo>
                  <a:lnTo>
                    <a:pt x="1948" y="13586"/>
                  </a:lnTo>
                  <a:lnTo>
                    <a:pt x="2470" y="12653"/>
                  </a:lnTo>
                  <a:lnTo>
                    <a:pt x="1948" y="12420"/>
                  </a:lnTo>
                  <a:lnTo>
                    <a:pt x="1758" y="10904"/>
                  </a:lnTo>
                  <a:lnTo>
                    <a:pt x="1758" y="10262"/>
                  </a:lnTo>
                  <a:lnTo>
                    <a:pt x="1235" y="10262"/>
                  </a:lnTo>
                  <a:lnTo>
                    <a:pt x="998" y="8746"/>
                  </a:lnTo>
                  <a:lnTo>
                    <a:pt x="1235" y="8455"/>
                  </a:lnTo>
                  <a:lnTo>
                    <a:pt x="0" y="7289"/>
                  </a:lnTo>
                  <a:lnTo>
                    <a:pt x="0" y="6939"/>
                  </a:lnTo>
                  <a:lnTo>
                    <a:pt x="998" y="6064"/>
                  </a:lnTo>
                  <a:lnTo>
                    <a:pt x="523" y="4548"/>
                  </a:lnTo>
                  <a:lnTo>
                    <a:pt x="998" y="3965"/>
                  </a:lnTo>
                  <a:lnTo>
                    <a:pt x="1235" y="3965"/>
                  </a:lnTo>
                  <a:lnTo>
                    <a:pt x="1235" y="3032"/>
                  </a:lnTo>
                  <a:lnTo>
                    <a:pt x="3705" y="2157"/>
                  </a:lnTo>
                  <a:lnTo>
                    <a:pt x="4181" y="933"/>
                  </a:lnTo>
                  <a:lnTo>
                    <a:pt x="4941" y="641"/>
                  </a:lnTo>
                  <a:lnTo>
                    <a:pt x="5178" y="641"/>
                  </a:lnTo>
                  <a:lnTo>
                    <a:pt x="7601" y="0"/>
                  </a:lnTo>
                  <a:lnTo>
                    <a:pt x="8171" y="933"/>
                  </a:lnTo>
                  <a:lnTo>
                    <a:pt x="8361" y="1574"/>
                  </a:lnTo>
                  <a:lnTo>
                    <a:pt x="9359" y="1574"/>
                  </a:lnTo>
                  <a:lnTo>
                    <a:pt x="10119" y="2157"/>
                  </a:lnTo>
                  <a:lnTo>
                    <a:pt x="10309" y="9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40" name="Freeform 94"/>
            <p:cNvSpPr>
              <a:spLocks noChangeAspect="1"/>
            </p:cNvSpPr>
            <p:nvPr/>
          </p:nvSpPr>
          <p:spPr bwMode="auto">
            <a:xfrm>
              <a:off x="4105878" y="3440355"/>
              <a:ext cx="82989" cy="177150"/>
            </a:xfrm>
            <a:custGeom>
              <a:avLst/>
              <a:gdLst>
                <a:gd name="T0" fmla="*/ 18021 w 20000"/>
                <a:gd name="T1" fmla="*/ 0 h 20000"/>
                <a:gd name="T2" fmla="*/ 24414 w 20000"/>
                <a:gd name="T3" fmla="*/ 3841 h 20000"/>
                <a:gd name="T4" fmla="*/ 33718 w 20000"/>
                <a:gd name="T5" fmla="*/ 0 h 20000"/>
                <a:gd name="T6" fmla="*/ 39529 w 20000"/>
                <a:gd name="T7" fmla="*/ 10256 h 20000"/>
                <a:gd name="T8" fmla="*/ 48832 w 20000"/>
                <a:gd name="T9" fmla="*/ 10256 h 20000"/>
                <a:gd name="T10" fmla="*/ 58136 w 20000"/>
                <a:gd name="T11" fmla="*/ 10256 h 20000"/>
                <a:gd name="T12" fmla="*/ 69759 w 20000"/>
                <a:gd name="T13" fmla="*/ 10256 h 20000"/>
                <a:gd name="T14" fmla="*/ 78480 w 20000"/>
                <a:gd name="T15" fmla="*/ 16661 h 20000"/>
                <a:gd name="T16" fmla="*/ 81968 w 20000"/>
                <a:gd name="T17" fmla="*/ 19868 h 20000"/>
                <a:gd name="T18" fmla="*/ 69759 w 20000"/>
                <a:gd name="T19" fmla="*/ 42934 h 20000"/>
                <a:gd name="T20" fmla="*/ 69759 w 20000"/>
                <a:gd name="T21" fmla="*/ 60229 h 20000"/>
                <a:gd name="T22" fmla="*/ 63947 w 20000"/>
                <a:gd name="T23" fmla="*/ 86502 h 20000"/>
                <a:gd name="T24" fmla="*/ 54644 w 20000"/>
                <a:gd name="T25" fmla="*/ 86502 h 20000"/>
                <a:gd name="T26" fmla="*/ 58136 w 20000"/>
                <a:gd name="T27" fmla="*/ 106370 h 20000"/>
                <a:gd name="T28" fmla="*/ 58136 w 20000"/>
                <a:gd name="T29" fmla="*/ 112776 h 20000"/>
                <a:gd name="T30" fmla="*/ 58136 w 20000"/>
                <a:gd name="T31" fmla="*/ 122388 h 20000"/>
                <a:gd name="T32" fmla="*/ 63947 w 20000"/>
                <a:gd name="T33" fmla="*/ 132644 h 20000"/>
                <a:gd name="T34" fmla="*/ 63947 w 20000"/>
                <a:gd name="T35" fmla="*/ 139049 h 20000"/>
                <a:gd name="T36" fmla="*/ 54644 w 20000"/>
                <a:gd name="T37" fmla="*/ 149296 h 20000"/>
                <a:gd name="T38" fmla="*/ 54644 w 20000"/>
                <a:gd name="T39" fmla="*/ 169164 h 20000"/>
                <a:gd name="T40" fmla="*/ 33718 w 20000"/>
                <a:gd name="T41" fmla="*/ 175569 h 20000"/>
                <a:gd name="T42" fmla="*/ 24414 w 20000"/>
                <a:gd name="T43" fmla="*/ 169164 h 20000"/>
                <a:gd name="T44" fmla="*/ 9303 w 20000"/>
                <a:gd name="T45" fmla="*/ 169164 h 20000"/>
                <a:gd name="T46" fmla="*/ 15697 w 20000"/>
                <a:gd name="T47" fmla="*/ 158908 h 20000"/>
                <a:gd name="T48" fmla="*/ 15697 w 20000"/>
                <a:gd name="T49" fmla="*/ 129437 h 20000"/>
                <a:gd name="T50" fmla="*/ 15697 w 20000"/>
                <a:gd name="T51" fmla="*/ 122388 h 20000"/>
                <a:gd name="T52" fmla="*/ 9303 w 20000"/>
                <a:gd name="T53" fmla="*/ 122388 h 20000"/>
                <a:gd name="T54" fmla="*/ 9303 w 20000"/>
                <a:gd name="T55" fmla="*/ 115340 h 20000"/>
                <a:gd name="T56" fmla="*/ 0 w 20000"/>
                <a:gd name="T57" fmla="*/ 115340 h 20000"/>
                <a:gd name="T58" fmla="*/ 6393 w 20000"/>
                <a:gd name="T59" fmla="*/ 96115 h 20000"/>
                <a:gd name="T60" fmla="*/ 9303 w 20000"/>
                <a:gd name="T61" fmla="*/ 89066 h 20000"/>
                <a:gd name="T62" fmla="*/ 24414 w 20000"/>
                <a:gd name="T63" fmla="*/ 46132 h 20000"/>
                <a:gd name="T64" fmla="*/ 18021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4366" y="0"/>
                  </a:moveTo>
                  <a:lnTo>
                    <a:pt x="5915" y="436"/>
                  </a:lnTo>
                  <a:lnTo>
                    <a:pt x="8169" y="0"/>
                  </a:lnTo>
                  <a:lnTo>
                    <a:pt x="9577" y="1164"/>
                  </a:lnTo>
                  <a:lnTo>
                    <a:pt x="11831" y="1164"/>
                  </a:lnTo>
                  <a:lnTo>
                    <a:pt x="14085" y="1164"/>
                  </a:lnTo>
                  <a:lnTo>
                    <a:pt x="16901" y="1164"/>
                  </a:lnTo>
                  <a:lnTo>
                    <a:pt x="19014" y="1891"/>
                  </a:lnTo>
                  <a:lnTo>
                    <a:pt x="19859" y="2255"/>
                  </a:lnTo>
                  <a:lnTo>
                    <a:pt x="16901" y="4873"/>
                  </a:lnTo>
                  <a:lnTo>
                    <a:pt x="16901" y="6836"/>
                  </a:lnTo>
                  <a:lnTo>
                    <a:pt x="15493" y="9818"/>
                  </a:lnTo>
                  <a:lnTo>
                    <a:pt x="13239" y="9818"/>
                  </a:lnTo>
                  <a:lnTo>
                    <a:pt x="14085" y="12073"/>
                  </a:lnTo>
                  <a:lnTo>
                    <a:pt x="14085" y="12800"/>
                  </a:lnTo>
                  <a:lnTo>
                    <a:pt x="14085" y="13891"/>
                  </a:lnTo>
                  <a:lnTo>
                    <a:pt x="15493" y="15055"/>
                  </a:lnTo>
                  <a:lnTo>
                    <a:pt x="15493" y="15782"/>
                  </a:lnTo>
                  <a:lnTo>
                    <a:pt x="13239" y="16945"/>
                  </a:lnTo>
                  <a:lnTo>
                    <a:pt x="13239" y="19200"/>
                  </a:lnTo>
                  <a:lnTo>
                    <a:pt x="8169" y="19927"/>
                  </a:lnTo>
                  <a:lnTo>
                    <a:pt x="5915" y="19200"/>
                  </a:lnTo>
                  <a:lnTo>
                    <a:pt x="2254" y="19200"/>
                  </a:lnTo>
                  <a:lnTo>
                    <a:pt x="3803" y="18036"/>
                  </a:lnTo>
                  <a:lnTo>
                    <a:pt x="3803" y="14691"/>
                  </a:lnTo>
                  <a:lnTo>
                    <a:pt x="3803" y="13891"/>
                  </a:lnTo>
                  <a:lnTo>
                    <a:pt x="2254" y="13891"/>
                  </a:lnTo>
                  <a:lnTo>
                    <a:pt x="2254" y="13091"/>
                  </a:lnTo>
                  <a:lnTo>
                    <a:pt x="0" y="13091"/>
                  </a:lnTo>
                  <a:lnTo>
                    <a:pt x="1549" y="10909"/>
                  </a:lnTo>
                  <a:lnTo>
                    <a:pt x="2254" y="10109"/>
                  </a:lnTo>
                  <a:lnTo>
                    <a:pt x="5915" y="5236"/>
                  </a:lnTo>
                  <a:lnTo>
                    <a:pt x="436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41" name="Freeform 95"/>
            <p:cNvSpPr>
              <a:spLocks noChangeAspect="1"/>
            </p:cNvSpPr>
            <p:nvPr/>
          </p:nvSpPr>
          <p:spPr bwMode="auto">
            <a:xfrm>
              <a:off x="4835227" y="3226498"/>
              <a:ext cx="220241" cy="165979"/>
            </a:xfrm>
            <a:custGeom>
              <a:avLst/>
              <a:gdLst>
                <a:gd name="T0" fmla="*/ 131215 w 20000"/>
                <a:gd name="T1" fmla="*/ 6984 h 20000"/>
                <a:gd name="T2" fmla="*/ 149716 w 20000"/>
                <a:gd name="T3" fmla="*/ 0 h 20000"/>
                <a:gd name="T4" fmla="*/ 176301 w 20000"/>
                <a:gd name="T5" fmla="*/ 43182 h 20000"/>
                <a:gd name="T6" fmla="*/ 179192 w 20000"/>
                <a:gd name="T7" fmla="*/ 43182 h 20000"/>
                <a:gd name="T8" fmla="*/ 185546 w 20000"/>
                <a:gd name="T9" fmla="*/ 95882 h 20000"/>
                <a:gd name="T10" fmla="*/ 194801 w 20000"/>
                <a:gd name="T11" fmla="*/ 105408 h 20000"/>
                <a:gd name="T12" fmla="*/ 218494 w 20000"/>
                <a:gd name="T13" fmla="*/ 95882 h 20000"/>
                <a:gd name="T14" fmla="*/ 218494 w 20000"/>
                <a:gd name="T15" fmla="*/ 118113 h 20000"/>
                <a:gd name="T16" fmla="*/ 203466 w 20000"/>
                <a:gd name="T17" fmla="*/ 121918 h 20000"/>
                <a:gd name="T18" fmla="*/ 203466 w 20000"/>
                <a:gd name="T19" fmla="*/ 111756 h 20000"/>
                <a:gd name="T20" fmla="*/ 200574 w 20000"/>
                <a:gd name="T21" fmla="*/ 111756 h 20000"/>
                <a:gd name="T22" fmla="*/ 200574 w 20000"/>
                <a:gd name="T23" fmla="*/ 121918 h 20000"/>
                <a:gd name="T24" fmla="*/ 200574 w 20000"/>
                <a:gd name="T25" fmla="*/ 128266 h 20000"/>
                <a:gd name="T26" fmla="*/ 200574 w 20000"/>
                <a:gd name="T27" fmla="*/ 135258 h 20000"/>
                <a:gd name="T28" fmla="*/ 194801 w 20000"/>
                <a:gd name="T29" fmla="*/ 154302 h 20000"/>
                <a:gd name="T30" fmla="*/ 187857 w 20000"/>
                <a:gd name="T31" fmla="*/ 154302 h 20000"/>
                <a:gd name="T32" fmla="*/ 185546 w 20000"/>
                <a:gd name="T33" fmla="*/ 147954 h 20000"/>
                <a:gd name="T34" fmla="*/ 164164 w 20000"/>
                <a:gd name="T35" fmla="*/ 147954 h 20000"/>
                <a:gd name="T36" fmla="*/ 161853 w 20000"/>
                <a:gd name="T37" fmla="*/ 145412 h 20000"/>
                <a:gd name="T38" fmla="*/ 136999 w 20000"/>
                <a:gd name="T39" fmla="*/ 154302 h 20000"/>
                <a:gd name="T40" fmla="*/ 125431 w 20000"/>
                <a:gd name="T41" fmla="*/ 161286 h 20000"/>
                <a:gd name="T42" fmla="*/ 122540 w 20000"/>
                <a:gd name="T43" fmla="*/ 164464 h 20000"/>
                <a:gd name="T44" fmla="*/ 107511 w 20000"/>
                <a:gd name="T45" fmla="*/ 161286 h 20000"/>
                <a:gd name="T46" fmla="*/ 93063 w 20000"/>
                <a:gd name="T47" fmla="*/ 161286 h 20000"/>
                <a:gd name="T48" fmla="*/ 86129 w 20000"/>
                <a:gd name="T49" fmla="*/ 161286 h 20000"/>
                <a:gd name="T50" fmla="*/ 74562 w 20000"/>
                <a:gd name="T51" fmla="*/ 154302 h 20000"/>
                <a:gd name="T52" fmla="*/ 60114 w 20000"/>
                <a:gd name="T53" fmla="*/ 161286 h 20000"/>
                <a:gd name="T54" fmla="*/ 60114 w 20000"/>
                <a:gd name="T55" fmla="*/ 154302 h 20000"/>
                <a:gd name="T56" fmla="*/ 62425 w 20000"/>
                <a:gd name="T57" fmla="*/ 147954 h 20000"/>
                <a:gd name="T58" fmla="*/ 53761 w 20000"/>
                <a:gd name="T59" fmla="*/ 145412 h 20000"/>
                <a:gd name="T60" fmla="*/ 47397 w 20000"/>
                <a:gd name="T61" fmla="*/ 135258 h 20000"/>
                <a:gd name="T62" fmla="*/ 53761 w 20000"/>
                <a:gd name="T63" fmla="*/ 128266 h 20000"/>
                <a:gd name="T64" fmla="*/ 47397 w 20000"/>
                <a:gd name="T65" fmla="*/ 128266 h 20000"/>
                <a:gd name="T66" fmla="*/ 44505 w 20000"/>
                <a:gd name="T67" fmla="*/ 135258 h 20000"/>
                <a:gd name="T68" fmla="*/ 35260 w 20000"/>
                <a:gd name="T69" fmla="*/ 128266 h 20000"/>
                <a:gd name="T70" fmla="*/ 23704 w 20000"/>
                <a:gd name="T71" fmla="*/ 121918 h 20000"/>
                <a:gd name="T72" fmla="*/ 23704 w 20000"/>
                <a:gd name="T73" fmla="*/ 118113 h 20000"/>
                <a:gd name="T74" fmla="*/ 23704 w 20000"/>
                <a:gd name="T75" fmla="*/ 105408 h 20000"/>
                <a:gd name="T76" fmla="*/ 5784 w 20000"/>
                <a:gd name="T77" fmla="*/ 95882 h 20000"/>
                <a:gd name="T78" fmla="*/ 5784 w 20000"/>
                <a:gd name="T79" fmla="*/ 85728 h 20000"/>
                <a:gd name="T80" fmla="*/ 0 w 20000"/>
                <a:gd name="T81" fmla="*/ 75566 h 20000"/>
                <a:gd name="T82" fmla="*/ 11556 w 20000"/>
                <a:gd name="T83" fmla="*/ 75566 h 20000"/>
                <a:gd name="T84" fmla="*/ 11556 w 20000"/>
                <a:gd name="T85" fmla="*/ 69218 h 20000"/>
                <a:gd name="T86" fmla="*/ 20812 w 20000"/>
                <a:gd name="T87" fmla="*/ 66040 h 20000"/>
                <a:gd name="T88" fmla="*/ 20812 w 20000"/>
                <a:gd name="T89" fmla="*/ 59692 h 20000"/>
                <a:gd name="T90" fmla="*/ 23704 w 20000"/>
                <a:gd name="T91" fmla="*/ 49530 h 20000"/>
                <a:gd name="T92" fmla="*/ 29477 w 20000"/>
                <a:gd name="T93" fmla="*/ 26036 h 20000"/>
                <a:gd name="T94" fmla="*/ 38732 w 20000"/>
                <a:gd name="T95" fmla="*/ 16510 h 20000"/>
                <a:gd name="T96" fmla="*/ 47397 w 20000"/>
                <a:gd name="T97" fmla="*/ 10162 h 20000"/>
                <a:gd name="T98" fmla="*/ 53761 w 20000"/>
                <a:gd name="T99" fmla="*/ 6984 h 20000"/>
                <a:gd name="T100" fmla="*/ 62425 w 20000"/>
                <a:gd name="T101" fmla="*/ 6984 h 20000"/>
                <a:gd name="T102" fmla="*/ 107511 w 20000"/>
                <a:gd name="T103" fmla="*/ 16510 h 20000"/>
                <a:gd name="T104" fmla="*/ 131215 w 20000"/>
                <a:gd name="T105" fmla="*/ 6984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1979" y="846"/>
                  </a:moveTo>
                  <a:lnTo>
                    <a:pt x="13668" y="0"/>
                  </a:lnTo>
                  <a:lnTo>
                    <a:pt x="16095" y="5231"/>
                  </a:lnTo>
                  <a:lnTo>
                    <a:pt x="16359" y="5231"/>
                  </a:lnTo>
                  <a:lnTo>
                    <a:pt x="16939" y="11615"/>
                  </a:lnTo>
                  <a:lnTo>
                    <a:pt x="17784" y="12769"/>
                  </a:lnTo>
                  <a:lnTo>
                    <a:pt x="19947" y="11615"/>
                  </a:lnTo>
                  <a:lnTo>
                    <a:pt x="19947" y="14308"/>
                  </a:lnTo>
                  <a:lnTo>
                    <a:pt x="18575" y="14769"/>
                  </a:lnTo>
                  <a:lnTo>
                    <a:pt x="18575" y="13538"/>
                  </a:lnTo>
                  <a:lnTo>
                    <a:pt x="18311" y="13538"/>
                  </a:lnTo>
                  <a:lnTo>
                    <a:pt x="18311" y="14769"/>
                  </a:lnTo>
                  <a:lnTo>
                    <a:pt x="18311" y="15538"/>
                  </a:lnTo>
                  <a:lnTo>
                    <a:pt x="18311" y="16385"/>
                  </a:lnTo>
                  <a:lnTo>
                    <a:pt x="17784" y="18692"/>
                  </a:lnTo>
                  <a:lnTo>
                    <a:pt x="17150" y="18692"/>
                  </a:lnTo>
                  <a:lnTo>
                    <a:pt x="16939" y="17923"/>
                  </a:lnTo>
                  <a:lnTo>
                    <a:pt x="14987" y="17923"/>
                  </a:lnTo>
                  <a:lnTo>
                    <a:pt x="14776" y="17615"/>
                  </a:lnTo>
                  <a:lnTo>
                    <a:pt x="12507" y="18692"/>
                  </a:lnTo>
                  <a:lnTo>
                    <a:pt x="11451" y="19538"/>
                  </a:lnTo>
                  <a:lnTo>
                    <a:pt x="11187" y="19923"/>
                  </a:lnTo>
                  <a:lnTo>
                    <a:pt x="9815" y="19538"/>
                  </a:lnTo>
                  <a:lnTo>
                    <a:pt x="8496" y="19538"/>
                  </a:lnTo>
                  <a:lnTo>
                    <a:pt x="7863" y="19538"/>
                  </a:lnTo>
                  <a:lnTo>
                    <a:pt x="6807" y="18692"/>
                  </a:lnTo>
                  <a:lnTo>
                    <a:pt x="5488" y="19538"/>
                  </a:lnTo>
                  <a:lnTo>
                    <a:pt x="5488" y="18692"/>
                  </a:lnTo>
                  <a:lnTo>
                    <a:pt x="5699" y="17923"/>
                  </a:lnTo>
                  <a:lnTo>
                    <a:pt x="4908" y="17615"/>
                  </a:lnTo>
                  <a:lnTo>
                    <a:pt x="4327" y="16385"/>
                  </a:lnTo>
                  <a:lnTo>
                    <a:pt x="4908" y="15538"/>
                  </a:lnTo>
                  <a:lnTo>
                    <a:pt x="4327" y="15538"/>
                  </a:lnTo>
                  <a:lnTo>
                    <a:pt x="4063" y="16385"/>
                  </a:lnTo>
                  <a:lnTo>
                    <a:pt x="3219" y="15538"/>
                  </a:lnTo>
                  <a:lnTo>
                    <a:pt x="2164" y="14769"/>
                  </a:lnTo>
                  <a:lnTo>
                    <a:pt x="2164" y="14308"/>
                  </a:lnTo>
                  <a:lnTo>
                    <a:pt x="2164" y="12769"/>
                  </a:lnTo>
                  <a:lnTo>
                    <a:pt x="528" y="11615"/>
                  </a:lnTo>
                  <a:lnTo>
                    <a:pt x="528" y="10385"/>
                  </a:lnTo>
                  <a:lnTo>
                    <a:pt x="0" y="9154"/>
                  </a:lnTo>
                  <a:lnTo>
                    <a:pt x="1055" y="9154"/>
                  </a:lnTo>
                  <a:lnTo>
                    <a:pt x="1055" y="8385"/>
                  </a:lnTo>
                  <a:lnTo>
                    <a:pt x="1900" y="8000"/>
                  </a:lnTo>
                  <a:lnTo>
                    <a:pt x="1900" y="7231"/>
                  </a:lnTo>
                  <a:lnTo>
                    <a:pt x="2164" y="6000"/>
                  </a:lnTo>
                  <a:lnTo>
                    <a:pt x="2691" y="3154"/>
                  </a:lnTo>
                  <a:lnTo>
                    <a:pt x="3536" y="2000"/>
                  </a:lnTo>
                  <a:lnTo>
                    <a:pt x="4327" y="1231"/>
                  </a:lnTo>
                  <a:lnTo>
                    <a:pt x="4908" y="846"/>
                  </a:lnTo>
                  <a:lnTo>
                    <a:pt x="5699" y="846"/>
                  </a:lnTo>
                  <a:lnTo>
                    <a:pt x="9815" y="2000"/>
                  </a:lnTo>
                  <a:lnTo>
                    <a:pt x="11979" y="8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42" name="Freeform 96"/>
            <p:cNvSpPr>
              <a:spLocks noChangeAspect="1"/>
            </p:cNvSpPr>
            <p:nvPr/>
          </p:nvSpPr>
          <p:spPr bwMode="auto">
            <a:xfrm>
              <a:off x="4595835" y="2343938"/>
              <a:ext cx="255352" cy="614441"/>
            </a:xfrm>
            <a:custGeom>
              <a:avLst/>
              <a:gdLst>
                <a:gd name="T0" fmla="*/ 205613 w 20000"/>
                <a:gd name="T1" fmla="*/ 26006 h 20000"/>
                <a:gd name="T2" fmla="*/ 235572 w 20000"/>
                <a:gd name="T3" fmla="*/ 62127 h 20000"/>
                <a:gd name="T4" fmla="*/ 238455 w 20000"/>
                <a:gd name="T5" fmla="*/ 79241 h 20000"/>
                <a:gd name="T6" fmla="*/ 249974 w 20000"/>
                <a:gd name="T7" fmla="*/ 128074 h 20000"/>
                <a:gd name="T8" fmla="*/ 235572 w 20000"/>
                <a:gd name="T9" fmla="*/ 143935 h 20000"/>
                <a:gd name="T10" fmla="*/ 199288 w 20000"/>
                <a:gd name="T11" fmla="*/ 164196 h 20000"/>
                <a:gd name="T12" fmla="*/ 196977 w 20000"/>
                <a:gd name="T13" fmla="*/ 197169 h 20000"/>
                <a:gd name="T14" fmla="*/ 196977 w 20000"/>
                <a:gd name="T15" fmla="*/ 223175 h 20000"/>
                <a:gd name="T16" fmla="*/ 173368 w 20000"/>
                <a:gd name="T17" fmla="*/ 252971 h 20000"/>
                <a:gd name="T18" fmla="*/ 161265 w 20000"/>
                <a:gd name="T19" fmla="*/ 259297 h 20000"/>
                <a:gd name="T20" fmla="*/ 142837 w 20000"/>
                <a:gd name="T21" fmla="*/ 282124 h 20000"/>
                <a:gd name="T22" fmla="*/ 137084 w 20000"/>
                <a:gd name="T23" fmla="*/ 285303 h 20000"/>
                <a:gd name="T24" fmla="*/ 128435 w 20000"/>
                <a:gd name="T25" fmla="*/ 301805 h 20000"/>
                <a:gd name="T26" fmla="*/ 128435 w 20000"/>
                <a:gd name="T27" fmla="*/ 334748 h 20000"/>
                <a:gd name="T28" fmla="*/ 124981 w 20000"/>
                <a:gd name="T29" fmla="*/ 351250 h 20000"/>
                <a:gd name="T30" fmla="*/ 137084 w 20000"/>
                <a:gd name="T31" fmla="*/ 390549 h 20000"/>
                <a:gd name="T32" fmla="*/ 161265 w 20000"/>
                <a:gd name="T33" fmla="*/ 407051 h 20000"/>
                <a:gd name="T34" fmla="*/ 157810 w 20000"/>
                <a:gd name="T35" fmla="*/ 449529 h 20000"/>
                <a:gd name="T36" fmla="*/ 142837 w 20000"/>
                <a:gd name="T37" fmla="*/ 455855 h 20000"/>
                <a:gd name="T38" fmla="*/ 113462 w 20000"/>
                <a:gd name="T39" fmla="*/ 472968 h 20000"/>
                <a:gd name="T40" fmla="*/ 124981 w 20000"/>
                <a:gd name="T41" fmla="*/ 501510 h 20000"/>
                <a:gd name="T42" fmla="*/ 119228 w 20000"/>
                <a:gd name="T43" fmla="*/ 544630 h 20000"/>
                <a:gd name="T44" fmla="*/ 80632 w 20000"/>
                <a:gd name="T45" fmla="*/ 583929 h 20000"/>
                <a:gd name="T46" fmla="*/ 74295 w 20000"/>
                <a:gd name="T47" fmla="*/ 597253 h 20000"/>
                <a:gd name="T48" fmla="*/ 50686 w 20000"/>
                <a:gd name="T49" fmla="*/ 610546 h 20000"/>
                <a:gd name="T50" fmla="*/ 35712 w 20000"/>
                <a:gd name="T51" fmla="*/ 577573 h 20000"/>
                <a:gd name="T52" fmla="*/ 41465 w 20000"/>
                <a:gd name="T53" fmla="*/ 567427 h 20000"/>
                <a:gd name="T54" fmla="*/ 23609 w 20000"/>
                <a:gd name="T55" fmla="*/ 524949 h 20000"/>
                <a:gd name="T56" fmla="*/ 12090 w 20000"/>
                <a:gd name="T57" fmla="*/ 488828 h 20000"/>
                <a:gd name="T58" fmla="*/ 0 w 20000"/>
                <a:gd name="T59" fmla="*/ 459033 h 20000"/>
                <a:gd name="T60" fmla="*/ 12090 w 20000"/>
                <a:gd name="T61" fmla="*/ 429848 h 20000"/>
                <a:gd name="T62" fmla="*/ 27076 w 20000"/>
                <a:gd name="T63" fmla="*/ 419703 h 20000"/>
                <a:gd name="T64" fmla="*/ 23609 w 20000"/>
                <a:gd name="T65" fmla="*/ 370899 h 20000"/>
                <a:gd name="T66" fmla="*/ 27076 w 20000"/>
                <a:gd name="T67" fmla="*/ 344893 h 20000"/>
                <a:gd name="T68" fmla="*/ 12090 w 20000"/>
                <a:gd name="T69" fmla="*/ 285303 h 20000"/>
                <a:gd name="T70" fmla="*/ 12090 w 20000"/>
                <a:gd name="T71" fmla="*/ 249181 h 20000"/>
                <a:gd name="T72" fmla="*/ 56439 w 20000"/>
                <a:gd name="T73" fmla="*/ 233321 h 20000"/>
                <a:gd name="T74" fmla="*/ 47231 w 20000"/>
                <a:gd name="T75" fmla="*/ 207315 h 20000"/>
                <a:gd name="T76" fmla="*/ 62776 w 20000"/>
                <a:gd name="T77" fmla="*/ 131253 h 20000"/>
                <a:gd name="T78" fmla="*/ 89268 w 20000"/>
                <a:gd name="T79" fmla="*/ 88775 h 20000"/>
                <a:gd name="T80" fmla="*/ 97917 w 20000"/>
                <a:gd name="T81" fmla="*/ 59591 h 20000"/>
                <a:gd name="T82" fmla="*/ 124981 w 20000"/>
                <a:gd name="T83" fmla="*/ 45656 h 20000"/>
                <a:gd name="T84" fmla="*/ 128435 w 20000"/>
                <a:gd name="T85" fmla="*/ 19650 h 20000"/>
                <a:gd name="T86" fmla="*/ 167030 w 20000"/>
                <a:gd name="T87" fmla="*/ 26006 h 20000"/>
                <a:gd name="T88" fmla="*/ 161265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3651" y="0"/>
                  </a:moveTo>
                  <a:lnTo>
                    <a:pt x="14785" y="539"/>
                  </a:lnTo>
                  <a:lnTo>
                    <a:pt x="16190" y="851"/>
                  </a:lnTo>
                  <a:lnTo>
                    <a:pt x="17370" y="851"/>
                  </a:lnTo>
                  <a:lnTo>
                    <a:pt x="18549" y="1411"/>
                  </a:lnTo>
                  <a:lnTo>
                    <a:pt x="18549" y="2033"/>
                  </a:lnTo>
                  <a:lnTo>
                    <a:pt x="19229" y="2261"/>
                  </a:lnTo>
                  <a:lnTo>
                    <a:pt x="18776" y="2469"/>
                  </a:lnTo>
                  <a:lnTo>
                    <a:pt x="18776" y="2593"/>
                  </a:lnTo>
                  <a:lnTo>
                    <a:pt x="19683" y="2905"/>
                  </a:lnTo>
                  <a:lnTo>
                    <a:pt x="19229" y="3776"/>
                  </a:lnTo>
                  <a:lnTo>
                    <a:pt x="19683" y="4191"/>
                  </a:lnTo>
                  <a:lnTo>
                    <a:pt x="19955" y="4502"/>
                  </a:lnTo>
                  <a:lnTo>
                    <a:pt x="18549" y="4502"/>
                  </a:lnTo>
                  <a:lnTo>
                    <a:pt x="18549" y="4710"/>
                  </a:lnTo>
                  <a:lnTo>
                    <a:pt x="16916" y="4502"/>
                  </a:lnTo>
                  <a:lnTo>
                    <a:pt x="16689" y="5166"/>
                  </a:lnTo>
                  <a:lnTo>
                    <a:pt x="15692" y="5373"/>
                  </a:lnTo>
                  <a:lnTo>
                    <a:pt x="16190" y="5602"/>
                  </a:lnTo>
                  <a:lnTo>
                    <a:pt x="15692" y="6017"/>
                  </a:lnTo>
                  <a:lnTo>
                    <a:pt x="15510" y="6452"/>
                  </a:lnTo>
                  <a:lnTo>
                    <a:pt x="15692" y="6535"/>
                  </a:lnTo>
                  <a:lnTo>
                    <a:pt x="16190" y="6784"/>
                  </a:lnTo>
                  <a:lnTo>
                    <a:pt x="15510" y="7303"/>
                  </a:lnTo>
                  <a:lnTo>
                    <a:pt x="15011" y="7842"/>
                  </a:lnTo>
                  <a:lnTo>
                    <a:pt x="14785" y="7946"/>
                  </a:lnTo>
                  <a:lnTo>
                    <a:pt x="13651" y="8278"/>
                  </a:lnTo>
                  <a:lnTo>
                    <a:pt x="13152" y="8154"/>
                  </a:lnTo>
                  <a:lnTo>
                    <a:pt x="13152" y="8278"/>
                  </a:lnTo>
                  <a:lnTo>
                    <a:pt x="12698" y="8485"/>
                  </a:lnTo>
                  <a:lnTo>
                    <a:pt x="12426" y="8817"/>
                  </a:lnTo>
                  <a:lnTo>
                    <a:pt x="11701" y="8817"/>
                  </a:lnTo>
                  <a:lnTo>
                    <a:pt x="11247" y="9232"/>
                  </a:lnTo>
                  <a:lnTo>
                    <a:pt x="11701" y="9336"/>
                  </a:lnTo>
                  <a:lnTo>
                    <a:pt x="11247" y="9336"/>
                  </a:lnTo>
                  <a:lnTo>
                    <a:pt x="10794" y="9336"/>
                  </a:lnTo>
                  <a:lnTo>
                    <a:pt x="10794" y="9876"/>
                  </a:lnTo>
                  <a:lnTo>
                    <a:pt x="10567" y="9876"/>
                  </a:lnTo>
                  <a:lnTo>
                    <a:pt x="10113" y="9876"/>
                  </a:lnTo>
                  <a:lnTo>
                    <a:pt x="10113" y="10104"/>
                  </a:lnTo>
                  <a:lnTo>
                    <a:pt x="10113" y="10415"/>
                  </a:lnTo>
                  <a:lnTo>
                    <a:pt x="10113" y="10954"/>
                  </a:lnTo>
                  <a:lnTo>
                    <a:pt x="10113" y="11058"/>
                  </a:lnTo>
                  <a:lnTo>
                    <a:pt x="9841" y="11058"/>
                  </a:lnTo>
                  <a:lnTo>
                    <a:pt x="9841" y="11494"/>
                  </a:lnTo>
                  <a:lnTo>
                    <a:pt x="9841" y="11909"/>
                  </a:lnTo>
                  <a:lnTo>
                    <a:pt x="10567" y="12676"/>
                  </a:lnTo>
                  <a:lnTo>
                    <a:pt x="10794" y="12780"/>
                  </a:lnTo>
                  <a:lnTo>
                    <a:pt x="11247" y="12676"/>
                  </a:lnTo>
                  <a:lnTo>
                    <a:pt x="11973" y="13195"/>
                  </a:lnTo>
                  <a:lnTo>
                    <a:pt x="12698" y="13320"/>
                  </a:lnTo>
                  <a:lnTo>
                    <a:pt x="13152" y="13859"/>
                  </a:lnTo>
                  <a:lnTo>
                    <a:pt x="11973" y="14378"/>
                  </a:lnTo>
                  <a:lnTo>
                    <a:pt x="12426" y="14710"/>
                  </a:lnTo>
                  <a:lnTo>
                    <a:pt x="11701" y="14917"/>
                  </a:lnTo>
                  <a:lnTo>
                    <a:pt x="11701" y="15021"/>
                  </a:lnTo>
                  <a:lnTo>
                    <a:pt x="11247" y="14917"/>
                  </a:lnTo>
                  <a:lnTo>
                    <a:pt x="10567" y="15228"/>
                  </a:lnTo>
                  <a:lnTo>
                    <a:pt x="9841" y="15477"/>
                  </a:lnTo>
                  <a:lnTo>
                    <a:pt x="8934" y="15477"/>
                  </a:lnTo>
                  <a:lnTo>
                    <a:pt x="9841" y="15560"/>
                  </a:lnTo>
                  <a:lnTo>
                    <a:pt x="9841" y="16100"/>
                  </a:lnTo>
                  <a:lnTo>
                    <a:pt x="9841" y="16411"/>
                  </a:lnTo>
                  <a:lnTo>
                    <a:pt x="9388" y="16639"/>
                  </a:lnTo>
                  <a:lnTo>
                    <a:pt x="9841" y="16846"/>
                  </a:lnTo>
                  <a:lnTo>
                    <a:pt x="9388" y="17822"/>
                  </a:lnTo>
                  <a:lnTo>
                    <a:pt x="8707" y="18900"/>
                  </a:lnTo>
                  <a:lnTo>
                    <a:pt x="6803" y="18900"/>
                  </a:lnTo>
                  <a:lnTo>
                    <a:pt x="6349" y="19108"/>
                  </a:lnTo>
                  <a:lnTo>
                    <a:pt x="5669" y="19212"/>
                  </a:lnTo>
                  <a:lnTo>
                    <a:pt x="5669" y="19419"/>
                  </a:lnTo>
                  <a:lnTo>
                    <a:pt x="5850" y="19544"/>
                  </a:lnTo>
                  <a:lnTo>
                    <a:pt x="5669" y="19979"/>
                  </a:lnTo>
                  <a:lnTo>
                    <a:pt x="4943" y="19979"/>
                  </a:lnTo>
                  <a:lnTo>
                    <a:pt x="3991" y="19979"/>
                  </a:lnTo>
                  <a:lnTo>
                    <a:pt x="3719" y="19979"/>
                  </a:lnTo>
                  <a:lnTo>
                    <a:pt x="3719" y="19419"/>
                  </a:lnTo>
                  <a:lnTo>
                    <a:pt x="2812" y="18900"/>
                  </a:lnTo>
                  <a:lnTo>
                    <a:pt x="3265" y="18672"/>
                  </a:lnTo>
                  <a:lnTo>
                    <a:pt x="2812" y="18568"/>
                  </a:lnTo>
                  <a:lnTo>
                    <a:pt x="3265" y="18568"/>
                  </a:lnTo>
                  <a:lnTo>
                    <a:pt x="3265" y="18237"/>
                  </a:lnTo>
                  <a:lnTo>
                    <a:pt x="2585" y="17822"/>
                  </a:lnTo>
                  <a:lnTo>
                    <a:pt x="1859" y="17178"/>
                  </a:lnTo>
                  <a:lnTo>
                    <a:pt x="952" y="16639"/>
                  </a:lnTo>
                  <a:lnTo>
                    <a:pt x="1406" y="16328"/>
                  </a:lnTo>
                  <a:lnTo>
                    <a:pt x="952" y="15996"/>
                  </a:lnTo>
                  <a:lnTo>
                    <a:pt x="726" y="16100"/>
                  </a:lnTo>
                  <a:lnTo>
                    <a:pt x="272" y="15788"/>
                  </a:lnTo>
                  <a:lnTo>
                    <a:pt x="0" y="15021"/>
                  </a:lnTo>
                  <a:lnTo>
                    <a:pt x="0" y="14917"/>
                  </a:lnTo>
                  <a:lnTo>
                    <a:pt x="952" y="15021"/>
                  </a:lnTo>
                  <a:lnTo>
                    <a:pt x="952" y="14066"/>
                  </a:lnTo>
                  <a:lnTo>
                    <a:pt x="1406" y="13859"/>
                  </a:lnTo>
                  <a:lnTo>
                    <a:pt x="1406" y="13734"/>
                  </a:lnTo>
                  <a:lnTo>
                    <a:pt x="2132" y="13734"/>
                  </a:lnTo>
                  <a:lnTo>
                    <a:pt x="2585" y="13195"/>
                  </a:lnTo>
                  <a:lnTo>
                    <a:pt x="2585" y="12780"/>
                  </a:lnTo>
                  <a:lnTo>
                    <a:pt x="1859" y="12137"/>
                  </a:lnTo>
                  <a:lnTo>
                    <a:pt x="2585" y="11909"/>
                  </a:lnTo>
                  <a:lnTo>
                    <a:pt x="2812" y="11598"/>
                  </a:lnTo>
                  <a:lnTo>
                    <a:pt x="2132" y="11286"/>
                  </a:lnTo>
                  <a:lnTo>
                    <a:pt x="1859" y="11058"/>
                  </a:lnTo>
                  <a:lnTo>
                    <a:pt x="1406" y="10104"/>
                  </a:lnTo>
                  <a:lnTo>
                    <a:pt x="952" y="9336"/>
                  </a:lnTo>
                  <a:lnTo>
                    <a:pt x="1406" y="9025"/>
                  </a:lnTo>
                  <a:lnTo>
                    <a:pt x="952" y="8693"/>
                  </a:lnTo>
                  <a:lnTo>
                    <a:pt x="952" y="8154"/>
                  </a:lnTo>
                  <a:lnTo>
                    <a:pt x="2132" y="7635"/>
                  </a:lnTo>
                  <a:lnTo>
                    <a:pt x="2812" y="7407"/>
                  </a:lnTo>
                  <a:lnTo>
                    <a:pt x="4444" y="7635"/>
                  </a:lnTo>
                  <a:lnTo>
                    <a:pt x="4444" y="7095"/>
                  </a:lnTo>
                  <a:lnTo>
                    <a:pt x="4444" y="6992"/>
                  </a:lnTo>
                  <a:lnTo>
                    <a:pt x="3719" y="6784"/>
                  </a:lnTo>
                  <a:lnTo>
                    <a:pt x="4444" y="6017"/>
                  </a:lnTo>
                  <a:lnTo>
                    <a:pt x="4943" y="5373"/>
                  </a:lnTo>
                  <a:lnTo>
                    <a:pt x="4943" y="4295"/>
                  </a:lnTo>
                  <a:lnTo>
                    <a:pt x="5850" y="3983"/>
                  </a:lnTo>
                  <a:lnTo>
                    <a:pt x="5850" y="3651"/>
                  </a:lnTo>
                  <a:lnTo>
                    <a:pt x="7029" y="2905"/>
                  </a:lnTo>
                  <a:lnTo>
                    <a:pt x="7528" y="2801"/>
                  </a:lnTo>
                  <a:lnTo>
                    <a:pt x="7029" y="2261"/>
                  </a:lnTo>
                  <a:lnTo>
                    <a:pt x="7710" y="1950"/>
                  </a:lnTo>
                  <a:lnTo>
                    <a:pt x="7710" y="1494"/>
                  </a:lnTo>
                  <a:lnTo>
                    <a:pt x="8707" y="1411"/>
                  </a:lnTo>
                  <a:lnTo>
                    <a:pt x="9841" y="1494"/>
                  </a:lnTo>
                  <a:lnTo>
                    <a:pt x="9841" y="1183"/>
                  </a:lnTo>
                  <a:lnTo>
                    <a:pt x="9841" y="851"/>
                  </a:lnTo>
                  <a:lnTo>
                    <a:pt x="10113" y="643"/>
                  </a:lnTo>
                  <a:lnTo>
                    <a:pt x="11247" y="851"/>
                  </a:lnTo>
                  <a:lnTo>
                    <a:pt x="12698" y="1079"/>
                  </a:lnTo>
                  <a:lnTo>
                    <a:pt x="13152" y="851"/>
                  </a:lnTo>
                  <a:lnTo>
                    <a:pt x="12698" y="643"/>
                  </a:lnTo>
                  <a:lnTo>
                    <a:pt x="12698" y="332"/>
                  </a:lnTo>
                  <a:lnTo>
                    <a:pt x="12698" y="0"/>
                  </a:lnTo>
                  <a:lnTo>
                    <a:pt x="1365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43" name="Freeform 97"/>
            <p:cNvSpPr>
              <a:spLocks noChangeAspect="1"/>
            </p:cNvSpPr>
            <p:nvPr/>
          </p:nvSpPr>
          <p:spPr bwMode="auto">
            <a:xfrm>
              <a:off x="4753833" y="2849854"/>
              <a:ext cx="17556" cy="41495"/>
            </a:xfrm>
            <a:custGeom>
              <a:avLst/>
              <a:gdLst>
                <a:gd name="T0" fmla="*/ 3274 w 20000"/>
                <a:gd name="T1" fmla="*/ 40677 h 20000"/>
                <a:gd name="T2" fmla="*/ 0 w 20000"/>
                <a:gd name="T3" fmla="*/ 12562 h 20000"/>
                <a:gd name="T4" fmla="*/ 8186 w 20000"/>
                <a:gd name="T5" fmla="*/ 0 h 20000"/>
                <a:gd name="T6" fmla="*/ 16917 w 20000"/>
                <a:gd name="T7" fmla="*/ 0 h 20000"/>
                <a:gd name="T8" fmla="*/ 14189 w 20000"/>
                <a:gd name="T9" fmla="*/ 6579 h 20000"/>
                <a:gd name="T10" fmla="*/ 14189 w 20000"/>
                <a:gd name="T11" fmla="*/ 22134 h 20000"/>
                <a:gd name="T12" fmla="*/ 14189 w 20000"/>
                <a:gd name="T13" fmla="*/ 25124 h 20000"/>
                <a:gd name="T14" fmla="*/ 3274 w 20000"/>
                <a:gd name="T15" fmla="*/ 40677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3750" y="19710"/>
                  </a:moveTo>
                  <a:lnTo>
                    <a:pt x="0" y="6087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3188"/>
                  </a:lnTo>
                  <a:lnTo>
                    <a:pt x="16250" y="10725"/>
                  </a:lnTo>
                  <a:lnTo>
                    <a:pt x="16250" y="12174"/>
                  </a:lnTo>
                  <a:lnTo>
                    <a:pt x="3750" y="197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98"/>
            <p:cNvSpPr>
              <a:spLocks noChangeAspect="1"/>
            </p:cNvSpPr>
            <p:nvPr/>
          </p:nvSpPr>
          <p:spPr bwMode="auto">
            <a:xfrm>
              <a:off x="4720319" y="2870601"/>
              <a:ext cx="11171" cy="49475"/>
            </a:xfrm>
            <a:custGeom>
              <a:avLst/>
              <a:gdLst>
                <a:gd name="T0" fmla="*/ 0 w 20000"/>
                <a:gd name="T1" fmla="*/ 48549 h 20000"/>
                <a:gd name="T2" fmla="*/ 0 w 20000"/>
                <a:gd name="T3" fmla="*/ 34582 h 20000"/>
                <a:gd name="T4" fmla="*/ 3922 w 20000"/>
                <a:gd name="T5" fmla="*/ 17291 h 20000"/>
                <a:gd name="T6" fmla="*/ 3922 w 20000"/>
                <a:gd name="T7" fmla="*/ 3991 h 20000"/>
                <a:gd name="T8" fmla="*/ 10459 w 20000"/>
                <a:gd name="T9" fmla="*/ 0 h 20000"/>
                <a:gd name="T10" fmla="*/ 3922 w 20000"/>
                <a:gd name="T11" fmla="*/ 20615 h 20000"/>
                <a:gd name="T12" fmla="*/ 0 w 20000"/>
                <a:gd name="T13" fmla="*/ 48549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730"/>
                  </a:moveTo>
                  <a:lnTo>
                    <a:pt x="0" y="14054"/>
                  </a:lnTo>
                  <a:lnTo>
                    <a:pt x="7059" y="7027"/>
                  </a:lnTo>
                  <a:lnTo>
                    <a:pt x="7059" y="1622"/>
                  </a:lnTo>
                  <a:lnTo>
                    <a:pt x="18824" y="0"/>
                  </a:lnTo>
                  <a:lnTo>
                    <a:pt x="7059" y="8378"/>
                  </a:lnTo>
                  <a:lnTo>
                    <a:pt x="0" y="197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9"/>
            <p:cNvSpPr>
              <a:spLocks noChangeAspect="1"/>
            </p:cNvSpPr>
            <p:nvPr/>
          </p:nvSpPr>
          <p:spPr bwMode="auto">
            <a:xfrm>
              <a:off x="4682016" y="2961570"/>
              <a:ext cx="11171" cy="14363"/>
            </a:xfrm>
            <a:custGeom>
              <a:avLst/>
              <a:gdLst>
                <a:gd name="T0" fmla="*/ 3268 w 20000"/>
                <a:gd name="T1" fmla="*/ 13638 h 20000"/>
                <a:gd name="T2" fmla="*/ 0 w 20000"/>
                <a:gd name="T3" fmla="*/ 7143 h 20000"/>
                <a:gd name="T4" fmla="*/ 0 w 20000"/>
                <a:gd name="T5" fmla="*/ 0 h 20000"/>
                <a:gd name="T6" fmla="*/ 10459 w 20000"/>
                <a:gd name="T7" fmla="*/ 7143 h 20000"/>
                <a:gd name="T8" fmla="*/ 3268 w 20000"/>
                <a:gd name="T9" fmla="*/ 13638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882" y="19091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18824" y="10000"/>
                  </a:lnTo>
                  <a:lnTo>
                    <a:pt x="5882" y="190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00"/>
            <p:cNvSpPr>
              <a:spLocks noChangeAspect="1"/>
            </p:cNvSpPr>
            <p:nvPr/>
          </p:nvSpPr>
          <p:spPr bwMode="auto">
            <a:xfrm>
              <a:off x="4492098" y="3244053"/>
              <a:ext cx="106929" cy="68626"/>
            </a:xfrm>
            <a:custGeom>
              <a:avLst/>
              <a:gdLst>
                <a:gd name="T0" fmla="*/ 27319 w 20000"/>
                <a:gd name="T1" fmla="*/ 9929 h 20000"/>
                <a:gd name="T2" fmla="*/ 33132 w 20000"/>
                <a:gd name="T3" fmla="*/ 9929 h 20000"/>
                <a:gd name="T4" fmla="*/ 39524 w 20000"/>
                <a:gd name="T5" fmla="*/ 9929 h 20000"/>
                <a:gd name="T6" fmla="*/ 42428 w 20000"/>
                <a:gd name="T7" fmla="*/ 9929 h 20000"/>
                <a:gd name="T8" fmla="*/ 48241 w 20000"/>
                <a:gd name="T9" fmla="*/ 9929 h 20000"/>
                <a:gd name="T10" fmla="*/ 51145 w 20000"/>
                <a:gd name="T11" fmla="*/ 9929 h 20000"/>
                <a:gd name="T12" fmla="*/ 51145 w 20000"/>
                <a:gd name="T13" fmla="*/ 6826 h 20000"/>
                <a:gd name="T14" fmla="*/ 56957 w 20000"/>
                <a:gd name="T15" fmla="*/ 0 h 20000"/>
                <a:gd name="T16" fmla="*/ 63355 w 20000"/>
                <a:gd name="T17" fmla="*/ 0 h 20000"/>
                <a:gd name="T18" fmla="*/ 66259 w 20000"/>
                <a:gd name="T19" fmla="*/ 0 h 20000"/>
                <a:gd name="T20" fmla="*/ 66259 w 20000"/>
                <a:gd name="T21" fmla="*/ 6826 h 20000"/>
                <a:gd name="T22" fmla="*/ 72651 w 20000"/>
                <a:gd name="T23" fmla="*/ 6826 h 20000"/>
                <a:gd name="T24" fmla="*/ 74975 w 20000"/>
                <a:gd name="T25" fmla="*/ 6826 h 20000"/>
                <a:gd name="T26" fmla="*/ 81953 w 20000"/>
                <a:gd name="T27" fmla="*/ 6826 h 20000"/>
                <a:gd name="T28" fmla="*/ 87765 w 20000"/>
                <a:gd name="T29" fmla="*/ 9929 h 20000"/>
                <a:gd name="T30" fmla="*/ 81953 w 20000"/>
                <a:gd name="T31" fmla="*/ 16755 h 20000"/>
                <a:gd name="T32" fmla="*/ 81953 w 20000"/>
                <a:gd name="T33" fmla="*/ 19237 h 20000"/>
                <a:gd name="T34" fmla="*/ 87765 w 20000"/>
                <a:gd name="T35" fmla="*/ 26063 h 20000"/>
                <a:gd name="T36" fmla="*/ 90089 w 20000"/>
                <a:gd name="T37" fmla="*/ 26063 h 20000"/>
                <a:gd name="T38" fmla="*/ 90089 w 20000"/>
                <a:gd name="T39" fmla="*/ 32271 h 20000"/>
                <a:gd name="T40" fmla="*/ 96482 w 20000"/>
                <a:gd name="T41" fmla="*/ 32271 h 20000"/>
                <a:gd name="T42" fmla="*/ 102295 w 20000"/>
                <a:gd name="T43" fmla="*/ 35992 h 20000"/>
                <a:gd name="T44" fmla="*/ 105783 w 20000"/>
                <a:gd name="T45" fmla="*/ 35992 h 20000"/>
                <a:gd name="T46" fmla="*/ 102295 w 20000"/>
                <a:gd name="T47" fmla="*/ 48405 h 20000"/>
                <a:gd name="T48" fmla="*/ 96482 w 20000"/>
                <a:gd name="T49" fmla="*/ 48405 h 20000"/>
                <a:gd name="T50" fmla="*/ 96482 w 20000"/>
                <a:gd name="T51" fmla="*/ 57713 h 20000"/>
                <a:gd name="T52" fmla="*/ 90089 w 20000"/>
                <a:gd name="T53" fmla="*/ 51508 h 20000"/>
                <a:gd name="T54" fmla="*/ 87765 w 20000"/>
                <a:gd name="T55" fmla="*/ 51508 h 20000"/>
                <a:gd name="T56" fmla="*/ 81953 w 20000"/>
                <a:gd name="T57" fmla="*/ 48405 h 20000"/>
                <a:gd name="T58" fmla="*/ 74975 w 20000"/>
                <a:gd name="T59" fmla="*/ 48405 h 20000"/>
                <a:gd name="T60" fmla="*/ 74975 w 20000"/>
                <a:gd name="T61" fmla="*/ 57713 h 20000"/>
                <a:gd name="T62" fmla="*/ 72651 w 20000"/>
                <a:gd name="T63" fmla="*/ 61437 h 20000"/>
                <a:gd name="T64" fmla="*/ 51145 w 20000"/>
                <a:gd name="T65" fmla="*/ 57713 h 20000"/>
                <a:gd name="T66" fmla="*/ 42428 w 20000"/>
                <a:gd name="T67" fmla="*/ 67642 h 20000"/>
                <a:gd name="T68" fmla="*/ 39524 w 20000"/>
                <a:gd name="T69" fmla="*/ 61437 h 20000"/>
                <a:gd name="T70" fmla="*/ 23831 w 20000"/>
                <a:gd name="T71" fmla="*/ 67642 h 20000"/>
                <a:gd name="T72" fmla="*/ 18018 w 20000"/>
                <a:gd name="T73" fmla="*/ 57713 h 20000"/>
                <a:gd name="T74" fmla="*/ 9301 w 20000"/>
                <a:gd name="T75" fmla="*/ 48405 h 20000"/>
                <a:gd name="T76" fmla="*/ 0 w 20000"/>
                <a:gd name="T77" fmla="*/ 51508 h 20000"/>
                <a:gd name="T78" fmla="*/ 0 w 20000"/>
                <a:gd name="T79" fmla="*/ 48405 h 20000"/>
                <a:gd name="T80" fmla="*/ 9301 w 20000"/>
                <a:gd name="T81" fmla="*/ 32271 h 20000"/>
                <a:gd name="T82" fmla="*/ 18018 w 20000"/>
                <a:gd name="T83" fmla="*/ 19237 h 20000"/>
                <a:gd name="T84" fmla="*/ 18018 w 20000"/>
                <a:gd name="T85" fmla="*/ 9929 h 20000"/>
                <a:gd name="T86" fmla="*/ 27319 w 20000"/>
                <a:gd name="T87" fmla="*/ 9929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5137" y="2909"/>
                  </a:moveTo>
                  <a:lnTo>
                    <a:pt x="6230" y="2909"/>
                  </a:lnTo>
                  <a:lnTo>
                    <a:pt x="7432" y="2909"/>
                  </a:lnTo>
                  <a:lnTo>
                    <a:pt x="7978" y="2909"/>
                  </a:lnTo>
                  <a:lnTo>
                    <a:pt x="9071" y="2909"/>
                  </a:lnTo>
                  <a:lnTo>
                    <a:pt x="9617" y="2909"/>
                  </a:lnTo>
                  <a:lnTo>
                    <a:pt x="9617" y="2000"/>
                  </a:lnTo>
                  <a:lnTo>
                    <a:pt x="10710" y="0"/>
                  </a:lnTo>
                  <a:lnTo>
                    <a:pt x="11913" y="0"/>
                  </a:lnTo>
                  <a:lnTo>
                    <a:pt x="12459" y="0"/>
                  </a:lnTo>
                  <a:lnTo>
                    <a:pt x="12459" y="2000"/>
                  </a:lnTo>
                  <a:lnTo>
                    <a:pt x="13661" y="2000"/>
                  </a:lnTo>
                  <a:lnTo>
                    <a:pt x="14098" y="2000"/>
                  </a:lnTo>
                  <a:lnTo>
                    <a:pt x="15410" y="2000"/>
                  </a:lnTo>
                  <a:lnTo>
                    <a:pt x="16503" y="2909"/>
                  </a:lnTo>
                  <a:lnTo>
                    <a:pt x="15410" y="4909"/>
                  </a:lnTo>
                  <a:lnTo>
                    <a:pt x="15410" y="5636"/>
                  </a:lnTo>
                  <a:lnTo>
                    <a:pt x="16503" y="7636"/>
                  </a:lnTo>
                  <a:lnTo>
                    <a:pt x="16940" y="7636"/>
                  </a:lnTo>
                  <a:lnTo>
                    <a:pt x="16940" y="9455"/>
                  </a:lnTo>
                  <a:lnTo>
                    <a:pt x="18142" y="9455"/>
                  </a:lnTo>
                  <a:lnTo>
                    <a:pt x="19235" y="10545"/>
                  </a:lnTo>
                  <a:lnTo>
                    <a:pt x="19891" y="10545"/>
                  </a:lnTo>
                  <a:lnTo>
                    <a:pt x="19235" y="14182"/>
                  </a:lnTo>
                  <a:lnTo>
                    <a:pt x="18142" y="14182"/>
                  </a:lnTo>
                  <a:lnTo>
                    <a:pt x="18142" y="16909"/>
                  </a:lnTo>
                  <a:lnTo>
                    <a:pt x="16940" y="15091"/>
                  </a:lnTo>
                  <a:lnTo>
                    <a:pt x="16503" y="15091"/>
                  </a:lnTo>
                  <a:lnTo>
                    <a:pt x="15410" y="14182"/>
                  </a:lnTo>
                  <a:lnTo>
                    <a:pt x="14098" y="14182"/>
                  </a:lnTo>
                  <a:lnTo>
                    <a:pt x="14098" y="16909"/>
                  </a:lnTo>
                  <a:lnTo>
                    <a:pt x="13661" y="18000"/>
                  </a:lnTo>
                  <a:lnTo>
                    <a:pt x="9617" y="16909"/>
                  </a:lnTo>
                  <a:lnTo>
                    <a:pt x="7978" y="19818"/>
                  </a:lnTo>
                  <a:lnTo>
                    <a:pt x="7432" y="18000"/>
                  </a:lnTo>
                  <a:lnTo>
                    <a:pt x="4481" y="19818"/>
                  </a:lnTo>
                  <a:lnTo>
                    <a:pt x="3388" y="16909"/>
                  </a:lnTo>
                  <a:lnTo>
                    <a:pt x="1749" y="14182"/>
                  </a:lnTo>
                  <a:lnTo>
                    <a:pt x="0" y="15091"/>
                  </a:lnTo>
                  <a:lnTo>
                    <a:pt x="0" y="14182"/>
                  </a:lnTo>
                  <a:lnTo>
                    <a:pt x="1749" y="9455"/>
                  </a:lnTo>
                  <a:lnTo>
                    <a:pt x="3388" y="5636"/>
                  </a:lnTo>
                  <a:lnTo>
                    <a:pt x="3388" y="2909"/>
                  </a:lnTo>
                  <a:lnTo>
                    <a:pt x="5137" y="290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47" name="Freeform 101"/>
            <p:cNvSpPr>
              <a:spLocks noChangeAspect="1"/>
            </p:cNvSpPr>
            <p:nvPr/>
          </p:nvSpPr>
          <p:spPr bwMode="auto">
            <a:xfrm>
              <a:off x="4115454" y="3387688"/>
              <a:ext cx="306422" cy="261736"/>
            </a:xfrm>
            <a:custGeom>
              <a:avLst/>
              <a:gdLst>
                <a:gd name="T0" fmla="*/ 193594 w 20000"/>
                <a:gd name="T1" fmla="*/ 26100 h 20000"/>
                <a:gd name="T2" fmla="*/ 241996 w 20000"/>
                <a:gd name="T3" fmla="*/ 36280 h 20000"/>
                <a:gd name="T4" fmla="*/ 256398 w 20000"/>
                <a:gd name="T5" fmla="*/ 36280 h 20000"/>
                <a:gd name="T6" fmla="*/ 274838 w 20000"/>
                <a:gd name="T7" fmla="*/ 42645 h 20000"/>
                <a:gd name="T8" fmla="*/ 298460 w 20000"/>
                <a:gd name="T9" fmla="*/ 42645 h 20000"/>
                <a:gd name="T10" fmla="*/ 298460 w 20000"/>
                <a:gd name="T11" fmla="*/ 52200 h 20000"/>
                <a:gd name="T12" fmla="*/ 289240 w 20000"/>
                <a:gd name="T13" fmla="*/ 72573 h 20000"/>
                <a:gd name="T14" fmla="*/ 256398 w 20000"/>
                <a:gd name="T15" fmla="*/ 88480 h 20000"/>
                <a:gd name="T16" fmla="*/ 241996 w 20000"/>
                <a:gd name="T17" fmla="*/ 94845 h 20000"/>
                <a:gd name="T18" fmla="*/ 232776 w 20000"/>
                <a:gd name="T19" fmla="*/ 121583 h 20000"/>
                <a:gd name="T20" fmla="*/ 218374 w 20000"/>
                <a:gd name="T21" fmla="*/ 150860 h 20000"/>
                <a:gd name="T22" fmla="*/ 226436 w 20000"/>
                <a:gd name="T23" fmla="*/ 174421 h 20000"/>
                <a:gd name="T24" fmla="*/ 209154 w 20000"/>
                <a:gd name="T25" fmla="*/ 190967 h 20000"/>
                <a:gd name="T26" fmla="*/ 202814 w 20000"/>
                <a:gd name="T27" fmla="*/ 206874 h 20000"/>
                <a:gd name="T28" fmla="*/ 184953 w 20000"/>
                <a:gd name="T29" fmla="*/ 210701 h 20000"/>
                <a:gd name="T30" fmla="*/ 169972 w 20000"/>
                <a:gd name="T31" fmla="*/ 236801 h 20000"/>
                <a:gd name="T32" fmla="*/ 158450 w 20000"/>
                <a:gd name="T33" fmla="*/ 233612 h 20000"/>
                <a:gd name="T34" fmla="*/ 149230 w 20000"/>
                <a:gd name="T35" fmla="*/ 236801 h 20000"/>
                <a:gd name="T36" fmla="*/ 134249 w 20000"/>
                <a:gd name="T37" fmla="*/ 236801 h 20000"/>
                <a:gd name="T38" fmla="*/ 110627 w 20000"/>
                <a:gd name="T39" fmla="*/ 243167 h 20000"/>
                <a:gd name="T40" fmla="*/ 86426 w 20000"/>
                <a:gd name="T41" fmla="*/ 259712 h 20000"/>
                <a:gd name="T42" fmla="*/ 62804 w 20000"/>
                <a:gd name="T43" fmla="*/ 236801 h 20000"/>
                <a:gd name="T44" fmla="*/ 48402 w 20000"/>
                <a:gd name="T45" fmla="*/ 220881 h 20000"/>
                <a:gd name="T46" fmla="*/ 44943 w 20000"/>
                <a:gd name="T47" fmla="*/ 200509 h 20000"/>
                <a:gd name="T48" fmla="*/ 54163 w 20000"/>
                <a:gd name="T49" fmla="*/ 184601 h 20000"/>
                <a:gd name="T50" fmla="*/ 48402 w 20000"/>
                <a:gd name="T51" fmla="*/ 164867 h 20000"/>
                <a:gd name="T52" fmla="*/ 44943 w 20000"/>
                <a:gd name="T53" fmla="*/ 138129 h 20000"/>
                <a:gd name="T54" fmla="*/ 59924 w 20000"/>
                <a:gd name="T55" fmla="*/ 112029 h 20000"/>
                <a:gd name="T56" fmla="*/ 72024 w 20000"/>
                <a:gd name="T57" fmla="*/ 72573 h 20000"/>
                <a:gd name="T58" fmla="*/ 59924 w 20000"/>
                <a:gd name="T59" fmla="*/ 62380 h 20000"/>
                <a:gd name="T60" fmla="*/ 39182 w 20000"/>
                <a:gd name="T61" fmla="*/ 62380 h 20000"/>
                <a:gd name="T62" fmla="*/ 24201 w 20000"/>
                <a:gd name="T63" fmla="*/ 52200 h 20000"/>
                <a:gd name="T64" fmla="*/ 9220 w 20000"/>
                <a:gd name="T65" fmla="*/ 52200 h 20000"/>
                <a:gd name="T66" fmla="*/ 9220 w 20000"/>
                <a:gd name="T67" fmla="*/ 36280 h 20000"/>
                <a:gd name="T68" fmla="*/ 6340 w 20000"/>
                <a:gd name="T69" fmla="*/ 29914 h 20000"/>
                <a:gd name="T70" fmla="*/ 9220 w 20000"/>
                <a:gd name="T71" fmla="*/ 10180 h 20000"/>
                <a:gd name="T72" fmla="*/ 24201 w 20000"/>
                <a:gd name="T73" fmla="*/ 2551 h 20000"/>
                <a:gd name="T74" fmla="*/ 44943 w 20000"/>
                <a:gd name="T75" fmla="*/ 2551 h 20000"/>
                <a:gd name="T76" fmla="*/ 83546 w 20000"/>
                <a:gd name="T77" fmla="*/ 2551 h 20000"/>
                <a:gd name="T78" fmla="*/ 134249 w 20000"/>
                <a:gd name="T79" fmla="*/ 10180 h 20000"/>
                <a:gd name="T80" fmla="*/ 184953 w 20000"/>
                <a:gd name="T81" fmla="*/ 1018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12136" y="782"/>
                  </a:moveTo>
                  <a:lnTo>
                    <a:pt x="12703" y="2005"/>
                  </a:lnTo>
                  <a:lnTo>
                    <a:pt x="14858" y="2787"/>
                  </a:lnTo>
                  <a:lnTo>
                    <a:pt x="15879" y="2787"/>
                  </a:lnTo>
                  <a:lnTo>
                    <a:pt x="15879" y="2298"/>
                  </a:lnTo>
                  <a:lnTo>
                    <a:pt x="16824" y="2787"/>
                  </a:lnTo>
                  <a:lnTo>
                    <a:pt x="17429" y="3521"/>
                  </a:lnTo>
                  <a:lnTo>
                    <a:pt x="18034" y="3276"/>
                  </a:lnTo>
                  <a:lnTo>
                    <a:pt x="18979" y="3521"/>
                  </a:lnTo>
                  <a:lnTo>
                    <a:pt x="19584" y="3276"/>
                  </a:lnTo>
                  <a:lnTo>
                    <a:pt x="19962" y="3521"/>
                  </a:lnTo>
                  <a:lnTo>
                    <a:pt x="19584" y="4010"/>
                  </a:lnTo>
                  <a:lnTo>
                    <a:pt x="19584" y="4792"/>
                  </a:lnTo>
                  <a:lnTo>
                    <a:pt x="18979" y="5575"/>
                  </a:lnTo>
                  <a:lnTo>
                    <a:pt x="18034" y="6797"/>
                  </a:lnTo>
                  <a:lnTo>
                    <a:pt x="16824" y="6797"/>
                  </a:lnTo>
                  <a:lnTo>
                    <a:pt x="16257" y="7286"/>
                  </a:lnTo>
                  <a:lnTo>
                    <a:pt x="15879" y="7286"/>
                  </a:lnTo>
                  <a:lnTo>
                    <a:pt x="15879" y="8606"/>
                  </a:lnTo>
                  <a:lnTo>
                    <a:pt x="15274" y="9340"/>
                  </a:lnTo>
                  <a:lnTo>
                    <a:pt x="13913" y="10856"/>
                  </a:lnTo>
                  <a:lnTo>
                    <a:pt x="14329" y="11589"/>
                  </a:lnTo>
                  <a:lnTo>
                    <a:pt x="14858" y="12861"/>
                  </a:lnTo>
                  <a:lnTo>
                    <a:pt x="14858" y="13399"/>
                  </a:lnTo>
                  <a:lnTo>
                    <a:pt x="14329" y="13888"/>
                  </a:lnTo>
                  <a:lnTo>
                    <a:pt x="13724" y="14670"/>
                  </a:lnTo>
                  <a:lnTo>
                    <a:pt x="13308" y="15403"/>
                  </a:lnTo>
                  <a:lnTo>
                    <a:pt x="13308" y="15892"/>
                  </a:lnTo>
                  <a:lnTo>
                    <a:pt x="12930" y="16186"/>
                  </a:lnTo>
                  <a:lnTo>
                    <a:pt x="12136" y="16186"/>
                  </a:lnTo>
                  <a:lnTo>
                    <a:pt x="11380" y="16968"/>
                  </a:lnTo>
                  <a:lnTo>
                    <a:pt x="11153" y="18191"/>
                  </a:lnTo>
                  <a:lnTo>
                    <a:pt x="10775" y="17946"/>
                  </a:lnTo>
                  <a:lnTo>
                    <a:pt x="10397" y="17946"/>
                  </a:lnTo>
                  <a:lnTo>
                    <a:pt x="10208" y="18191"/>
                  </a:lnTo>
                  <a:lnTo>
                    <a:pt x="9792" y="18191"/>
                  </a:lnTo>
                  <a:lnTo>
                    <a:pt x="9225" y="18191"/>
                  </a:lnTo>
                  <a:lnTo>
                    <a:pt x="8809" y="18191"/>
                  </a:lnTo>
                  <a:lnTo>
                    <a:pt x="8053" y="18191"/>
                  </a:lnTo>
                  <a:lnTo>
                    <a:pt x="7259" y="18680"/>
                  </a:lnTo>
                  <a:lnTo>
                    <a:pt x="6654" y="18680"/>
                  </a:lnTo>
                  <a:lnTo>
                    <a:pt x="5671" y="19951"/>
                  </a:lnTo>
                  <a:lnTo>
                    <a:pt x="4499" y="19218"/>
                  </a:lnTo>
                  <a:lnTo>
                    <a:pt x="4121" y="18191"/>
                  </a:lnTo>
                  <a:lnTo>
                    <a:pt x="4121" y="17457"/>
                  </a:lnTo>
                  <a:lnTo>
                    <a:pt x="3176" y="16968"/>
                  </a:lnTo>
                  <a:lnTo>
                    <a:pt x="2949" y="16968"/>
                  </a:lnTo>
                  <a:lnTo>
                    <a:pt x="2949" y="15403"/>
                  </a:lnTo>
                  <a:lnTo>
                    <a:pt x="3554" y="14670"/>
                  </a:lnTo>
                  <a:lnTo>
                    <a:pt x="3554" y="14181"/>
                  </a:lnTo>
                  <a:lnTo>
                    <a:pt x="3176" y="13399"/>
                  </a:lnTo>
                  <a:lnTo>
                    <a:pt x="3176" y="12665"/>
                  </a:lnTo>
                  <a:lnTo>
                    <a:pt x="3176" y="12176"/>
                  </a:lnTo>
                  <a:lnTo>
                    <a:pt x="2949" y="10611"/>
                  </a:lnTo>
                  <a:lnTo>
                    <a:pt x="3554" y="10611"/>
                  </a:lnTo>
                  <a:lnTo>
                    <a:pt x="3932" y="8606"/>
                  </a:lnTo>
                  <a:lnTo>
                    <a:pt x="3932" y="7286"/>
                  </a:lnTo>
                  <a:lnTo>
                    <a:pt x="4726" y="5575"/>
                  </a:lnTo>
                  <a:lnTo>
                    <a:pt x="4499" y="5281"/>
                  </a:lnTo>
                  <a:lnTo>
                    <a:pt x="3932" y="4792"/>
                  </a:lnTo>
                  <a:lnTo>
                    <a:pt x="3176" y="4792"/>
                  </a:lnTo>
                  <a:lnTo>
                    <a:pt x="2571" y="4792"/>
                  </a:lnTo>
                  <a:lnTo>
                    <a:pt x="1966" y="4792"/>
                  </a:lnTo>
                  <a:lnTo>
                    <a:pt x="1588" y="4010"/>
                  </a:lnTo>
                  <a:lnTo>
                    <a:pt x="1021" y="4303"/>
                  </a:lnTo>
                  <a:lnTo>
                    <a:pt x="605" y="4010"/>
                  </a:lnTo>
                  <a:lnTo>
                    <a:pt x="1021" y="3521"/>
                  </a:lnTo>
                  <a:lnTo>
                    <a:pt x="605" y="2787"/>
                  </a:lnTo>
                  <a:lnTo>
                    <a:pt x="416" y="2787"/>
                  </a:lnTo>
                  <a:lnTo>
                    <a:pt x="416" y="2298"/>
                  </a:lnTo>
                  <a:lnTo>
                    <a:pt x="0" y="978"/>
                  </a:lnTo>
                  <a:lnTo>
                    <a:pt x="605" y="782"/>
                  </a:lnTo>
                  <a:lnTo>
                    <a:pt x="1588" y="782"/>
                  </a:lnTo>
                  <a:lnTo>
                    <a:pt x="1588" y="196"/>
                  </a:lnTo>
                  <a:lnTo>
                    <a:pt x="2155" y="0"/>
                  </a:lnTo>
                  <a:lnTo>
                    <a:pt x="2949" y="196"/>
                  </a:lnTo>
                  <a:lnTo>
                    <a:pt x="4499" y="196"/>
                  </a:lnTo>
                  <a:lnTo>
                    <a:pt x="5482" y="196"/>
                  </a:lnTo>
                  <a:lnTo>
                    <a:pt x="7070" y="782"/>
                  </a:lnTo>
                  <a:lnTo>
                    <a:pt x="8809" y="782"/>
                  </a:lnTo>
                  <a:lnTo>
                    <a:pt x="10397" y="782"/>
                  </a:lnTo>
                  <a:lnTo>
                    <a:pt x="12136" y="7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48" name="Freeform 102"/>
            <p:cNvSpPr>
              <a:spLocks noChangeAspect="1"/>
            </p:cNvSpPr>
            <p:nvPr/>
          </p:nvSpPr>
          <p:spPr bwMode="auto">
            <a:xfrm>
              <a:off x="4401129" y="3518556"/>
              <a:ext cx="27131" cy="20748"/>
            </a:xfrm>
            <a:custGeom>
              <a:avLst/>
              <a:gdLst>
                <a:gd name="T0" fmla="*/ 14618 w 20000"/>
                <a:gd name="T1" fmla="*/ 19993 h 20000"/>
                <a:gd name="T2" fmla="*/ 11244 w 20000"/>
                <a:gd name="T3" fmla="*/ 16768 h 20000"/>
                <a:gd name="T4" fmla="*/ 11244 w 20000"/>
                <a:gd name="T5" fmla="*/ 9674 h 20000"/>
                <a:gd name="T6" fmla="*/ 0 w 20000"/>
                <a:gd name="T7" fmla="*/ 9674 h 20000"/>
                <a:gd name="T8" fmla="*/ 14618 w 20000"/>
                <a:gd name="T9" fmla="*/ 0 h 20000"/>
                <a:gd name="T10" fmla="*/ 14618 w 20000"/>
                <a:gd name="T11" fmla="*/ 7094 h 20000"/>
                <a:gd name="T12" fmla="*/ 26424 w 20000"/>
                <a:gd name="T13" fmla="*/ 7094 h 20000"/>
                <a:gd name="T14" fmla="*/ 20240 w 20000"/>
                <a:gd name="T15" fmla="*/ 9674 h 20000"/>
                <a:gd name="T16" fmla="*/ 14618 w 20000"/>
                <a:gd name="T17" fmla="*/ 19993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833" y="19375"/>
                  </a:moveTo>
                  <a:lnTo>
                    <a:pt x="8333" y="16250"/>
                  </a:lnTo>
                  <a:lnTo>
                    <a:pt x="8333" y="9375"/>
                  </a:lnTo>
                  <a:lnTo>
                    <a:pt x="0" y="9375"/>
                  </a:lnTo>
                  <a:lnTo>
                    <a:pt x="10833" y="0"/>
                  </a:lnTo>
                  <a:lnTo>
                    <a:pt x="10833" y="6875"/>
                  </a:lnTo>
                  <a:lnTo>
                    <a:pt x="19583" y="6875"/>
                  </a:lnTo>
                  <a:lnTo>
                    <a:pt x="15000" y="9375"/>
                  </a:lnTo>
                  <a:lnTo>
                    <a:pt x="10833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03"/>
            <p:cNvSpPr>
              <a:spLocks noChangeAspect="1"/>
            </p:cNvSpPr>
            <p:nvPr/>
          </p:nvSpPr>
          <p:spPr bwMode="auto">
            <a:xfrm>
              <a:off x="4433048" y="3513769"/>
              <a:ext cx="7979" cy="6384"/>
            </a:xfrm>
            <a:custGeom>
              <a:avLst/>
              <a:gdLst>
                <a:gd name="T0" fmla="*/ 7470 w 20000"/>
                <a:gd name="T1" fmla="*/ 5773 h 20000"/>
                <a:gd name="T2" fmla="*/ 0 w 20000"/>
                <a:gd name="T3" fmla="*/ 0 h 20000"/>
                <a:gd name="T4" fmla="*/ 7470 w 20000"/>
                <a:gd name="T5" fmla="*/ 0 h 20000"/>
                <a:gd name="T6" fmla="*/ 7470 w 20000"/>
                <a:gd name="T7" fmla="*/ 5773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81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4"/>
            <p:cNvSpPr>
              <a:spLocks noChangeAspect="1"/>
            </p:cNvSpPr>
            <p:nvPr/>
          </p:nvSpPr>
          <p:spPr bwMode="auto">
            <a:xfrm>
              <a:off x="4369210" y="3547283"/>
              <a:ext cx="9576" cy="9576"/>
            </a:xfrm>
            <a:custGeom>
              <a:avLst/>
              <a:gdLst>
                <a:gd name="T0" fmla="*/ 8965 w 20000"/>
                <a:gd name="T1" fmla="*/ 8930 h 20000"/>
                <a:gd name="T2" fmla="*/ 0 w 20000"/>
                <a:gd name="T3" fmla="*/ 5953 h 20000"/>
                <a:gd name="T4" fmla="*/ 8965 w 20000"/>
                <a:gd name="T5" fmla="*/ 0 h 20000"/>
                <a:gd name="T6" fmla="*/ 8965 w 20000"/>
                <a:gd name="T7" fmla="*/ 893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750"/>
                  </a:moveTo>
                  <a:lnTo>
                    <a:pt x="0" y="12500"/>
                  </a:lnTo>
                  <a:lnTo>
                    <a:pt x="18824" y="0"/>
                  </a:lnTo>
                  <a:lnTo>
                    <a:pt x="18824" y="187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51" name="Freeform 105"/>
            <p:cNvSpPr>
              <a:spLocks noChangeAspect="1"/>
            </p:cNvSpPr>
            <p:nvPr/>
          </p:nvSpPr>
          <p:spPr bwMode="auto">
            <a:xfrm>
              <a:off x="4373998" y="3424396"/>
              <a:ext cx="19151" cy="11171"/>
            </a:xfrm>
            <a:custGeom>
              <a:avLst/>
              <a:gdLst>
                <a:gd name="T0" fmla="*/ 0 w 20000"/>
                <a:gd name="T1" fmla="*/ 0 h 20000"/>
                <a:gd name="T2" fmla="*/ 8930 w 20000"/>
                <a:gd name="T3" fmla="*/ 10459 h 20000"/>
                <a:gd name="T4" fmla="*/ 18455 w 20000"/>
                <a:gd name="T5" fmla="*/ 6537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6"/>
            <p:cNvSpPr>
              <a:spLocks noChangeAspect="1"/>
            </p:cNvSpPr>
            <p:nvPr/>
          </p:nvSpPr>
          <p:spPr bwMode="auto">
            <a:xfrm>
              <a:off x="4983650" y="3440355"/>
              <a:ext cx="473997" cy="209069"/>
            </a:xfrm>
            <a:custGeom>
              <a:avLst/>
              <a:gdLst>
                <a:gd name="T0" fmla="*/ 24305 w 20000"/>
                <a:gd name="T1" fmla="*/ 0 h 20000"/>
                <a:gd name="T2" fmla="*/ 41656 w 20000"/>
                <a:gd name="T3" fmla="*/ 3816 h 20000"/>
                <a:gd name="T4" fmla="*/ 66527 w 20000"/>
                <a:gd name="T5" fmla="*/ 29895 h 20000"/>
                <a:gd name="T6" fmla="*/ 96042 w 20000"/>
                <a:gd name="T7" fmla="*/ 29895 h 20000"/>
                <a:gd name="T8" fmla="*/ 119758 w 20000"/>
                <a:gd name="T9" fmla="*/ 36248 h 20000"/>
                <a:gd name="T10" fmla="*/ 141163 w 20000"/>
                <a:gd name="T11" fmla="*/ 19715 h 20000"/>
                <a:gd name="T12" fmla="*/ 174144 w 20000"/>
                <a:gd name="T13" fmla="*/ 3816 h 20000"/>
                <a:gd name="T14" fmla="*/ 207101 w 20000"/>
                <a:gd name="T15" fmla="*/ 0 h 20000"/>
                <a:gd name="T16" fmla="*/ 212900 w 20000"/>
                <a:gd name="T17" fmla="*/ 3816 h 20000"/>
                <a:gd name="T18" fmla="*/ 236616 w 20000"/>
                <a:gd name="T19" fmla="*/ 16533 h 20000"/>
                <a:gd name="T20" fmla="*/ 252222 w 20000"/>
                <a:gd name="T21" fmla="*/ 19715 h 20000"/>
                <a:gd name="T22" fmla="*/ 275962 w 20000"/>
                <a:gd name="T23" fmla="*/ 36248 h 20000"/>
                <a:gd name="T24" fmla="*/ 291002 w 20000"/>
                <a:gd name="T25" fmla="*/ 36248 h 20000"/>
                <a:gd name="T26" fmla="*/ 329759 w 20000"/>
                <a:gd name="T27" fmla="*/ 36248 h 20000"/>
                <a:gd name="T28" fmla="*/ 371415 w 20000"/>
                <a:gd name="T29" fmla="*/ 16533 h 20000"/>
                <a:gd name="T30" fmla="*/ 425777 w 20000"/>
                <a:gd name="T31" fmla="*/ 26078 h 20000"/>
                <a:gd name="T32" fmla="*/ 431577 w 20000"/>
                <a:gd name="T33" fmla="*/ 62326 h 20000"/>
                <a:gd name="T34" fmla="*/ 443717 w 20000"/>
                <a:gd name="T35" fmla="*/ 85857 h 20000"/>
                <a:gd name="T36" fmla="*/ 458758 w 20000"/>
                <a:gd name="T37" fmla="*/ 128469 h 20000"/>
                <a:gd name="T38" fmla="*/ 464557 w 20000"/>
                <a:gd name="T39" fmla="*/ 148183 h 20000"/>
                <a:gd name="T40" fmla="*/ 458758 w 20000"/>
                <a:gd name="T41" fmla="*/ 164716 h 20000"/>
                <a:gd name="T42" fmla="*/ 420002 w 20000"/>
                <a:gd name="T43" fmla="*/ 154537 h 20000"/>
                <a:gd name="T44" fmla="*/ 402061 w 20000"/>
                <a:gd name="T45" fmla="*/ 158353 h 20000"/>
                <a:gd name="T46" fmla="*/ 380656 w 20000"/>
                <a:gd name="T47" fmla="*/ 164716 h 20000"/>
                <a:gd name="T48" fmla="*/ 347675 w 20000"/>
                <a:gd name="T49" fmla="*/ 181249 h 20000"/>
                <a:gd name="T50" fmla="*/ 308919 w 20000"/>
                <a:gd name="T51" fmla="*/ 174896 h 20000"/>
                <a:gd name="T52" fmla="*/ 281738 w 20000"/>
                <a:gd name="T53" fmla="*/ 181249 h 20000"/>
                <a:gd name="T54" fmla="*/ 269597 w 20000"/>
                <a:gd name="T55" fmla="*/ 174896 h 20000"/>
                <a:gd name="T56" fmla="*/ 269597 w 20000"/>
                <a:gd name="T57" fmla="*/ 197782 h 20000"/>
                <a:gd name="T58" fmla="*/ 254556 w 20000"/>
                <a:gd name="T59" fmla="*/ 207328 h 20000"/>
                <a:gd name="T60" fmla="*/ 245857 w 20000"/>
                <a:gd name="T61" fmla="*/ 190795 h 20000"/>
                <a:gd name="T62" fmla="*/ 252222 w 20000"/>
                <a:gd name="T63" fmla="*/ 174896 h 20000"/>
                <a:gd name="T64" fmla="*/ 212900 w 20000"/>
                <a:gd name="T65" fmla="*/ 174896 h 20000"/>
                <a:gd name="T66" fmla="*/ 174144 w 20000"/>
                <a:gd name="T67" fmla="*/ 200964 h 20000"/>
                <a:gd name="T68" fmla="*/ 156204 w 20000"/>
                <a:gd name="T69" fmla="*/ 190795 h 20000"/>
                <a:gd name="T70" fmla="*/ 117448 w 20000"/>
                <a:gd name="T71" fmla="*/ 181249 h 20000"/>
                <a:gd name="T72" fmla="*/ 111083 w 20000"/>
                <a:gd name="T73" fmla="*/ 197782 h 20000"/>
                <a:gd name="T74" fmla="*/ 81002 w 20000"/>
                <a:gd name="T75" fmla="*/ 197782 h 20000"/>
                <a:gd name="T76" fmla="*/ 63062 w 20000"/>
                <a:gd name="T77" fmla="*/ 181249 h 20000"/>
                <a:gd name="T78" fmla="*/ 54386 w 20000"/>
                <a:gd name="T79" fmla="*/ 184431 h 20000"/>
                <a:gd name="T80" fmla="*/ 39346 w 20000"/>
                <a:gd name="T81" fmla="*/ 181249 h 20000"/>
                <a:gd name="T82" fmla="*/ 32981 w 20000"/>
                <a:gd name="T83" fmla="*/ 174896 h 20000"/>
                <a:gd name="T84" fmla="*/ 39346 w 20000"/>
                <a:gd name="T85" fmla="*/ 168532 h 20000"/>
                <a:gd name="T86" fmla="*/ 30081 w 20000"/>
                <a:gd name="T87" fmla="*/ 164716 h 20000"/>
                <a:gd name="T88" fmla="*/ 30081 w 20000"/>
                <a:gd name="T89" fmla="*/ 141820 h 20000"/>
                <a:gd name="T90" fmla="*/ 3465 w 20000"/>
                <a:gd name="T91" fmla="*/ 132285 h 20000"/>
                <a:gd name="T92" fmla="*/ 3465 w 20000"/>
                <a:gd name="T93" fmla="*/ 122105 h 20000"/>
                <a:gd name="T94" fmla="*/ 15630 w 20000"/>
                <a:gd name="T95" fmla="*/ 128469 h 20000"/>
                <a:gd name="T96" fmla="*/ 17940 w 20000"/>
                <a:gd name="T97" fmla="*/ 122105 h 20000"/>
                <a:gd name="T98" fmla="*/ 17940 w 20000"/>
                <a:gd name="T99" fmla="*/ 111936 h 20000"/>
                <a:gd name="T100" fmla="*/ 17940 w 20000"/>
                <a:gd name="T101" fmla="*/ 89039 h 20000"/>
                <a:gd name="T102" fmla="*/ 0 w 20000"/>
                <a:gd name="T103" fmla="*/ 72496 h 20000"/>
                <a:gd name="T104" fmla="*/ 24305 w 20000"/>
                <a:gd name="T105" fmla="*/ 59779 h 20000"/>
                <a:gd name="T106" fmla="*/ 39346 w 20000"/>
                <a:gd name="T107" fmla="*/ 59779 h 20000"/>
                <a:gd name="T108" fmla="*/ 48587 w 20000"/>
                <a:gd name="T109" fmla="*/ 59779 h 20000"/>
                <a:gd name="T110" fmla="*/ 66527 w 20000"/>
                <a:gd name="T111" fmla="*/ 52781 h 20000"/>
                <a:gd name="T112" fmla="*/ 78102 w 20000"/>
                <a:gd name="T113" fmla="*/ 42611 h 20000"/>
                <a:gd name="T114" fmla="*/ 30081 w 20000"/>
                <a:gd name="T115" fmla="*/ 42611 h 20000"/>
                <a:gd name="T116" fmla="*/ 9265 w 20000"/>
                <a:gd name="T117" fmla="*/ 59779 h 20000"/>
                <a:gd name="T118" fmla="*/ 0 w 20000"/>
                <a:gd name="T119" fmla="*/ 59779 h 20000"/>
                <a:gd name="T120" fmla="*/ 0 w 20000"/>
                <a:gd name="T121" fmla="*/ 46428 h 20000"/>
                <a:gd name="T122" fmla="*/ 9265 w 20000"/>
                <a:gd name="T123" fmla="*/ 29895 h 20000"/>
                <a:gd name="T124" fmla="*/ 15630 w 20000"/>
                <a:gd name="T125" fmla="*/ 19715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47" y="979"/>
                  </a:moveTo>
                  <a:lnTo>
                    <a:pt x="1031" y="0"/>
                  </a:lnTo>
                  <a:lnTo>
                    <a:pt x="1399" y="367"/>
                  </a:lnTo>
                  <a:lnTo>
                    <a:pt x="1767" y="367"/>
                  </a:lnTo>
                  <a:lnTo>
                    <a:pt x="1669" y="1590"/>
                  </a:lnTo>
                  <a:lnTo>
                    <a:pt x="2822" y="2875"/>
                  </a:lnTo>
                  <a:lnTo>
                    <a:pt x="3951" y="2875"/>
                  </a:lnTo>
                  <a:lnTo>
                    <a:pt x="4074" y="2875"/>
                  </a:lnTo>
                  <a:lnTo>
                    <a:pt x="4466" y="3486"/>
                  </a:lnTo>
                  <a:lnTo>
                    <a:pt x="5080" y="3486"/>
                  </a:lnTo>
                  <a:lnTo>
                    <a:pt x="5325" y="2508"/>
                  </a:lnTo>
                  <a:lnTo>
                    <a:pt x="5988" y="1896"/>
                  </a:lnTo>
                  <a:lnTo>
                    <a:pt x="6626" y="979"/>
                  </a:lnTo>
                  <a:lnTo>
                    <a:pt x="7387" y="367"/>
                  </a:lnTo>
                  <a:lnTo>
                    <a:pt x="8785" y="367"/>
                  </a:lnTo>
                  <a:lnTo>
                    <a:pt x="8785" y="0"/>
                  </a:lnTo>
                  <a:lnTo>
                    <a:pt x="9031" y="0"/>
                  </a:lnTo>
                  <a:lnTo>
                    <a:pt x="9031" y="367"/>
                  </a:lnTo>
                  <a:lnTo>
                    <a:pt x="9669" y="1590"/>
                  </a:lnTo>
                  <a:lnTo>
                    <a:pt x="10037" y="1590"/>
                  </a:lnTo>
                  <a:lnTo>
                    <a:pt x="10699" y="2508"/>
                  </a:lnTo>
                  <a:lnTo>
                    <a:pt x="10699" y="1896"/>
                  </a:lnTo>
                  <a:lnTo>
                    <a:pt x="10798" y="2508"/>
                  </a:lnTo>
                  <a:lnTo>
                    <a:pt x="11706" y="3486"/>
                  </a:lnTo>
                  <a:lnTo>
                    <a:pt x="11951" y="2875"/>
                  </a:lnTo>
                  <a:lnTo>
                    <a:pt x="12344" y="3486"/>
                  </a:lnTo>
                  <a:lnTo>
                    <a:pt x="13497" y="2875"/>
                  </a:lnTo>
                  <a:lnTo>
                    <a:pt x="13988" y="3486"/>
                  </a:lnTo>
                  <a:lnTo>
                    <a:pt x="15018" y="2875"/>
                  </a:lnTo>
                  <a:lnTo>
                    <a:pt x="15755" y="1590"/>
                  </a:lnTo>
                  <a:lnTo>
                    <a:pt x="17301" y="979"/>
                  </a:lnTo>
                  <a:lnTo>
                    <a:pt x="18061" y="2508"/>
                  </a:lnTo>
                  <a:lnTo>
                    <a:pt x="18307" y="4098"/>
                  </a:lnTo>
                  <a:lnTo>
                    <a:pt x="18307" y="5994"/>
                  </a:lnTo>
                  <a:lnTo>
                    <a:pt x="19337" y="6972"/>
                  </a:lnTo>
                  <a:lnTo>
                    <a:pt x="18822" y="8257"/>
                  </a:lnTo>
                  <a:lnTo>
                    <a:pt x="19337" y="10765"/>
                  </a:lnTo>
                  <a:lnTo>
                    <a:pt x="19460" y="12355"/>
                  </a:lnTo>
                  <a:lnTo>
                    <a:pt x="19460" y="12722"/>
                  </a:lnTo>
                  <a:lnTo>
                    <a:pt x="19706" y="14251"/>
                  </a:lnTo>
                  <a:lnTo>
                    <a:pt x="19975" y="15841"/>
                  </a:lnTo>
                  <a:lnTo>
                    <a:pt x="19460" y="15841"/>
                  </a:lnTo>
                  <a:lnTo>
                    <a:pt x="18429" y="15229"/>
                  </a:lnTo>
                  <a:lnTo>
                    <a:pt x="17816" y="14862"/>
                  </a:lnTo>
                  <a:lnTo>
                    <a:pt x="17301" y="15841"/>
                  </a:lnTo>
                  <a:lnTo>
                    <a:pt x="17055" y="15229"/>
                  </a:lnTo>
                  <a:lnTo>
                    <a:pt x="16663" y="15841"/>
                  </a:lnTo>
                  <a:lnTo>
                    <a:pt x="16147" y="15841"/>
                  </a:lnTo>
                  <a:lnTo>
                    <a:pt x="15656" y="15841"/>
                  </a:lnTo>
                  <a:lnTo>
                    <a:pt x="14748" y="17431"/>
                  </a:lnTo>
                  <a:lnTo>
                    <a:pt x="13988" y="17431"/>
                  </a:lnTo>
                  <a:lnTo>
                    <a:pt x="13104" y="16820"/>
                  </a:lnTo>
                  <a:lnTo>
                    <a:pt x="12466" y="17431"/>
                  </a:lnTo>
                  <a:lnTo>
                    <a:pt x="11951" y="17431"/>
                  </a:lnTo>
                  <a:lnTo>
                    <a:pt x="11706" y="16820"/>
                  </a:lnTo>
                  <a:lnTo>
                    <a:pt x="11436" y="16820"/>
                  </a:lnTo>
                  <a:lnTo>
                    <a:pt x="11436" y="18349"/>
                  </a:lnTo>
                  <a:lnTo>
                    <a:pt x="11436" y="19021"/>
                  </a:lnTo>
                  <a:lnTo>
                    <a:pt x="11337" y="19327"/>
                  </a:lnTo>
                  <a:lnTo>
                    <a:pt x="10798" y="19939"/>
                  </a:lnTo>
                  <a:lnTo>
                    <a:pt x="10699" y="19327"/>
                  </a:lnTo>
                  <a:lnTo>
                    <a:pt x="10429" y="18349"/>
                  </a:lnTo>
                  <a:lnTo>
                    <a:pt x="10699" y="17431"/>
                  </a:lnTo>
                  <a:lnTo>
                    <a:pt x="10699" y="16820"/>
                  </a:lnTo>
                  <a:lnTo>
                    <a:pt x="10037" y="17737"/>
                  </a:lnTo>
                  <a:lnTo>
                    <a:pt x="9031" y="16820"/>
                  </a:lnTo>
                  <a:lnTo>
                    <a:pt x="8393" y="19021"/>
                  </a:lnTo>
                  <a:lnTo>
                    <a:pt x="7387" y="19327"/>
                  </a:lnTo>
                  <a:lnTo>
                    <a:pt x="6748" y="19327"/>
                  </a:lnTo>
                  <a:lnTo>
                    <a:pt x="6626" y="18349"/>
                  </a:lnTo>
                  <a:lnTo>
                    <a:pt x="5472" y="17431"/>
                  </a:lnTo>
                  <a:lnTo>
                    <a:pt x="4982" y="17431"/>
                  </a:lnTo>
                  <a:lnTo>
                    <a:pt x="4982" y="19021"/>
                  </a:lnTo>
                  <a:lnTo>
                    <a:pt x="4712" y="19021"/>
                  </a:lnTo>
                  <a:lnTo>
                    <a:pt x="4074" y="19327"/>
                  </a:lnTo>
                  <a:lnTo>
                    <a:pt x="3436" y="19021"/>
                  </a:lnTo>
                  <a:lnTo>
                    <a:pt x="3313" y="17737"/>
                  </a:lnTo>
                  <a:lnTo>
                    <a:pt x="2675" y="17431"/>
                  </a:lnTo>
                  <a:lnTo>
                    <a:pt x="2429" y="17431"/>
                  </a:lnTo>
                  <a:lnTo>
                    <a:pt x="2307" y="17737"/>
                  </a:lnTo>
                  <a:lnTo>
                    <a:pt x="1669" y="17737"/>
                  </a:lnTo>
                  <a:lnTo>
                    <a:pt x="1669" y="17431"/>
                  </a:lnTo>
                  <a:lnTo>
                    <a:pt x="2429" y="16820"/>
                  </a:lnTo>
                  <a:lnTo>
                    <a:pt x="1399" y="16820"/>
                  </a:lnTo>
                  <a:lnTo>
                    <a:pt x="1276" y="16208"/>
                  </a:lnTo>
                  <a:lnTo>
                    <a:pt x="1669" y="16208"/>
                  </a:lnTo>
                  <a:lnTo>
                    <a:pt x="1669" y="15841"/>
                  </a:lnTo>
                  <a:lnTo>
                    <a:pt x="1276" y="15841"/>
                  </a:lnTo>
                  <a:lnTo>
                    <a:pt x="1276" y="14862"/>
                  </a:lnTo>
                  <a:lnTo>
                    <a:pt x="1276" y="13639"/>
                  </a:lnTo>
                  <a:lnTo>
                    <a:pt x="761" y="12722"/>
                  </a:lnTo>
                  <a:lnTo>
                    <a:pt x="147" y="12722"/>
                  </a:lnTo>
                  <a:lnTo>
                    <a:pt x="393" y="12355"/>
                  </a:lnTo>
                  <a:lnTo>
                    <a:pt x="147" y="11743"/>
                  </a:lnTo>
                  <a:lnTo>
                    <a:pt x="393" y="11743"/>
                  </a:lnTo>
                  <a:lnTo>
                    <a:pt x="663" y="12355"/>
                  </a:lnTo>
                  <a:lnTo>
                    <a:pt x="1031" y="12355"/>
                  </a:lnTo>
                  <a:lnTo>
                    <a:pt x="761" y="11743"/>
                  </a:lnTo>
                  <a:lnTo>
                    <a:pt x="1031" y="10765"/>
                  </a:lnTo>
                  <a:lnTo>
                    <a:pt x="761" y="10765"/>
                  </a:lnTo>
                  <a:lnTo>
                    <a:pt x="663" y="9480"/>
                  </a:lnTo>
                  <a:lnTo>
                    <a:pt x="761" y="8563"/>
                  </a:lnTo>
                  <a:lnTo>
                    <a:pt x="0" y="8563"/>
                  </a:lnTo>
                  <a:lnTo>
                    <a:pt x="0" y="6972"/>
                  </a:lnTo>
                  <a:lnTo>
                    <a:pt x="663" y="5994"/>
                  </a:lnTo>
                  <a:lnTo>
                    <a:pt x="1031" y="5749"/>
                  </a:lnTo>
                  <a:lnTo>
                    <a:pt x="1669" y="5994"/>
                  </a:lnTo>
                  <a:lnTo>
                    <a:pt x="1669" y="5749"/>
                  </a:lnTo>
                  <a:lnTo>
                    <a:pt x="1767" y="5076"/>
                  </a:lnTo>
                  <a:lnTo>
                    <a:pt x="2061" y="5749"/>
                  </a:lnTo>
                  <a:lnTo>
                    <a:pt x="2822" y="5749"/>
                  </a:lnTo>
                  <a:lnTo>
                    <a:pt x="2822" y="5076"/>
                  </a:lnTo>
                  <a:lnTo>
                    <a:pt x="3706" y="4098"/>
                  </a:lnTo>
                  <a:lnTo>
                    <a:pt x="3313" y="4098"/>
                  </a:lnTo>
                  <a:lnTo>
                    <a:pt x="2307" y="3486"/>
                  </a:lnTo>
                  <a:lnTo>
                    <a:pt x="1276" y="4098"/>
                  </a:lnTo>
                  <a:lnTo>
                    <a:pt x="1031" y="4465"/>
                  </a:lnTo>
                  <a:lnTo>
                    <a:pt x="393" y="5749"/>
                  </a:lnTo>
                  <a:lnTo>
                    <a:pt x="0" y="6606"/>
                  </a:lnTo>
                  <a:lnTo>
                    <a:pt x="0" y="5749"/>
                  </a:lnTo>
                  <a:lnTo>
                    <a:pt x="393" y="4465"/>
                  </a:lnTo>
                  <a:lnTo>
                    <a:pt x="0" y="4465"/>
                  </a:lnTo>
                  <a:lnTo>
                    <a:pt x="393" y="4098"/>
                  </a:lnTo>
                  <a:lnTo>
                    <a:pt x="393" y="2875"/>
                  </a:lnTo>
                  <a:lnTo>
                    <a:pt x="663" y="2508"/>
                  </a:lnTo>
                  <a:lnTo>
                    <a:pt x="663" y="1896"/>
                  </a:lnTo>
                  <a:lnTo>
                    <a:pt x="147" y="9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53" name="Freeform 107"/>
            <p:cNvSpPr>
              <a:spLocks noChangeAspect="1"/>
            </p:cNvSpPr>
            <p:nvPr/>
          </p:nvSpPr>
          <p:spPr bwMode="auto">
            <a:xfrm>
              <a:off x="4733087" y="3216922"/>
              <a:ext cx="157998" cy="103736"/>
            </a:xfrm>
            <a:custGeom>
              <a:avLst/>
              <a:gdLst>
                <a:gd name="T0" fmla="*/ 138538 w 20000"/>
                <a:gd name="T1" fmla="*/ 7006 h 20000"/>
                <a:gd name="T2" fmla="*/ 156581 w 20000"/>
                <a:gd name="T3" fmla="*/ 17196 h 20000"/>
                <a:gd name="T4" fmla="*/ 150758 w 20000"/>
                <a:gd name="T5" fmla="*/ 19745 h 20000"/>
                <a:gd name="T6" fmla="*/ 141446 w 20000"/>
                <a:gd name="T7" fmla="*/ 26117 h 20000"/>
                <a:gd name="T8" fmla="*/ 132715 w 20000"/>
                <a:gd name="T9" fmla="*/ 36306 h 20000"/>
                <a:gd name="T10" fmla="*/ 126893 w 20000"/>
                <a:gd name="T11" fmla="*/ 59874 h 20000"/>
                <a:gd name="T12" fmla="*/ 123404 w 20000"/>
                <a:gd name="T13" fmla="*/ 69429 h 20000"/>
                <a:gd name="T14" fmla="*/ 123404 w 20000"/>
                <a:gd name="T15" fmla="*/ 76436 h 20000"/>
                <a:gd name="T16" fmla="*/ 114092 w 20000"/>
                <a:gd name="T17" fmla="*/ 79619 h 20000"/>
                <a:gd name="T18" fmla="*/ 114092 w 20000"/>
                <a:gd name="T19" fmla="*/ 85991 h 20000"/>
                <a:gd name="T20" fmla="*/ 102446 w 20000"/>
                <a:gd name="T21" fmla="*/ 85991 h 20000"/>
                <a:gd name="T22" fmla="*/ 84404 w 20000"/>
                <a:gd name="T23" fmla="*/ 85991 h 20000"/>
                <a:gd name="T24" fmla="*/ 78581 w 20000"/>
                <a:gd name="T25" fmla="*/ 89809 h 20000"/>
                <a:gd name="T26" fmla="*/ 60539 w 20000"/>
                <a:gd name="T27" fmla="*/ 89809 h 20000"/>
                <a:gd name="T28" fmla="*/ 54134 w 20000"/>
                <a:gd name="T29" fmla="*/ 96181 h 20000"/>
                <a:gd name="T30" fmla="*/ 51227 w 20000"/>
                <a:gd name="T31" fmla="*/ 102552 h 20000"/>
                <a:gd name="T32" fmla="*/ 29688 w 20000"/>
                <a:gd name="T33" fmla="*/ 96181 h 20000"/>
                <a:gd name="T34" fmla="*/ 15135 w 20000"/>
                <a:gd name="T35" fmla="*/ 85991 h 20000"/>
                <a:gd name="T36" fmla="*/ 11638 w 20000"/>
                <a:gd name="T37" fmla="*/ 85991 h 20000"/>
                <a:gd name="T38" fmla="*/ 11638 w 20000"/>
                <a:gd name="T39" fmla="*/ 76436 h 20000"/>
                <a:gd name="T40" fmla="*/ 5823 w 20000"/>
                <a:gd name="T41" fmla="*/ 69429 h 20000"/>
                <a:gd name="T42" fmla="*/ 5823 w 20000"/>
                <a:gd name="T43" fmla="*/ 59874 h 20000"/>
                <a:gd name="T44" fmla="*/ 5823 w 20000"/>
                <a:gd name="T45" fmla="*/ 36306 h 20000"/>
                <a:gd name="T46" fmla="*/ 0 w 20000"/>
                <a:gd name="T47" fmla="*/ 33758 h 20000"/>
                <a:gd name="T48" fmla="*/ 5823 w 20000"/>
                <a:gd name="T49" fmla="*/ 33758 h 20000"/>
                <a:gd name="T50" fmla="*/ 15135 w 20000"/>
                <a:gd name="T51" fmla="*/ 33758 h 20000"/>
                <a:gd name="T52" fmla="*/ 20958 w 20000"/>
                <a:gd name="T53" fmla="*/ 26117 h 20000"/>
                <a:gd name="T54" fmla="*/ 20958 w 20000"/>
                <a:gd name="T55" fmla="*/ 19745 h 20000"/>
                <a:gd name="T56" fmla="*/ 23865 w 20000"/>
                <a:gd name="T57" fmla="*/ 26117 h 20000"/>
                <a:gd name="T58" fmla="*/ 44823 w 20000"/>
                <a:gd name="T59" fmla="*/ 33758 h 20000"/>
                <a:gd name="T60" fmla="*/ 60539 w 20000"/>
                <a:gd name="T61" fmla="*/ 19745 h 20000"/>
                <a:gd name="T62" fmla="*/ 78581 w 20000"/>
                <a:gd name="T63" fmla="*/ 10190 h 20000"/>
                <a:gd name="T64" fmla="*/ 84404 w 20000"/>
                <a:gd name="T65" fmla="*/ 10190 h 20000"/>
                <a:gd name="T66" fmla="*/ 102446 w 20000"/>
                <a:gd name="T67" fmla="*/ 0 h 20000"/>
                <a:gd name="T68" fmla="*/ 108269 w 20000"/>
                <a:gd name="T69" fmla="*/ 0 h 20000"/>
                <a:gd name="T70" fmla="*/ 123404 w 20000"/>
                <a:gd name="T71" fmla="*/ 0 h 20000"/>
                <a:gd name="T72" fmla="*/ 126893 w 20000"/>
                <a:gd name="T73" fmla="*/ 7006 h 20000"/>
                <a:gd name="T74" fmla="*/ 138538 w 20000"/>
                <a:gd name="T75" fmla="*/ 7006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17630" y="1358"/>
                  </a:moveTo>
                  <a:lnTo>
                    <a:pt x="19926" y="3333"/>
                  </a:lnTo>
                  <a:lnTo>
                    <a:pt x="19185" y="3827"/>
                  </a:lnTo>
                  <a:lnTo>
                    <a:pt x="18000" y="5062"/>
                  </a:lnTo>
                  <a:lnTo>
                    <a:pt x="16889" y="7037"/>
                  </a:lnTo>
                  <a:lnTo>
                    <a:pt x="16148" y="11605"/>
                  </a:lnTo>
                  <a:lnTo>
                    <a:pt x="15704" y="13457"/>
                  </a:lnTo>
                  <a:lnTo>
                    <a:pt x="15704" y="14815"/>
                  </a:lnTo>
                  <a:lnTo>
                    <a:pt x="14519" y="15432"/>
                  </a:lnTo>
                  <a:lnTo>
                    <a:pt x="14519" y="16667"/>
                  </a:lnTo>
                  <a:lnTo>
                    <a:pt x="13037" y="16667"/>
                  </a:lnTo>
                  <a:lnTo>
                    <a:pt x="10741" y="16667"/>
                  </a:lnTo>
                  <a:lnTo>
                    <a:pt x="10000" y="17407"/>
                  </a:lnTo>
                  <a:lnTo>
                    <a:pt x="7704" y="17407"/>
                  </a:lnTo>
                  <a:lnTo>
                    <a:pt x="6889" y="18642"/>
                  </a:lnTo>
                  <a:lnTo>
                    <a:pt x="6519" y="19877"/>
                  </a:lnTo>
                  <a:lnTo>
                    <a:pt x="3778" y="18642"/>
                  </a:lnTo>
                  <a:lnTo>
                    <a:pt x="1926" y="16667"/>
                  </a:lnTo>
                  <a:lnTo>
                    <a:pt x="1481" y="16667"/>
                  </a:lnTo>
                  <a:lnTo>
                    <a:pt x="1481" y="14815"/>
                  </a:lnTo>
                  <a:lnTo>
                    <a:pt x="741" y="13457"/>
                  </a:lnTo>
                  <a:lnTo>
                    <a:pt x="741" y="11605"/>
                  </a:lnTo>
                  <a:lnTo>
                    <a:pt x="741" y="7037"/>
                  </a:lnTo>
                  <a:lnTo>
                    <a:pt x="0" y="6543"/>
                  </a:lnTo>
                  <a:lnTo>
                    <a:pt x="741" y="6543"/>
                  </a:lnTo>
                  <a:lnTo>
                    <a:pt x="1926" y="6543"/>
                  </a:lnTo>
                  <a:lnTo>
                    <a:pt x="2667" y="5062"/>
                  </a:lnTo>
                  <a:lnTo>
                    <a:pt x="2667" y="3827"/>
                  </a:lnTo>
                  <a:lnTo>
                    <a:pt x="3037" y="5062"/>
                  </a:lnTo>
                  <a:lnTo>
                    <a:pt x="5704" y="6543"/>
                  </a:lnTo>
                  <a:lnTo>
                    <a:pt x="7704" y="3827"/>
                  </a:lnTo>
                  <a:lnTo>
                    <a:pt x="10000" y="1975"/>
                  </a:lnTo>
                  <a:lnTo>
                    <a:pt x="10741" y="1975"/>
                  </a:lnTo>
                  <a:lnTo>
                    <a:pt x="13037" y="0"/>
                  </a:lnTo>
                  <a:lnTo>
                    <a:pt x="13778" y="0"/>
                  </a:lnTo>
                  <a:lnTo>
                    <a:pt x="15704" y="0"/>
                  </a:lnTo>
                  <a:lnTo>
                    <a:pt x="16148" y="1358"/>
                  </a:lnTo>
                  <a:lnTo>
                    <a:pt x="17630" y="135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54" name="Freeform 108"/>
            <p:cNvSpPr>
              <a:spLocks noChangeAspect="1"/>
            </p:cNvSpPr>
            <p:nvPr/>
          </p:nvSpPr>
          <p:spPr bwMode="auto">
            <a:xfrm>
              <a:off x="5143245" y="3659000"/>
              <a:ext cx="54262" cy="36707"/>
            </a:xfrm>
            <a:custGeom>
              <a:avLst/>
              <a:gdLst>
                <a:gd name="T0" fmla="*/ 20672 w 20000"/>
                <a:gd name="T1" fmla="*/ 35883 h 20000"/>
                <a:gd name="T2" fmla="*/ 5743 w 20000"/>
                <a:gd name="T3" fmla="*/ 32736 h 20000"/>
                <a:gd name="T4" fmla="*/ 0 w 20000"/>
                <a:gd name="T5" fmla="*/ 19516 h 20000"/>
                <a:gd name="T6" fmla="*/ 5743 w 20000"/>
                <a:gd name="T7" fmla="*/ 19516 h 20000"/>
                <a:gd name="T8" fmla="*/ 9187 w 20000"/>
                <a:gd name="T9" fmla="*/ 16997 h 20000"/>
                <a:gd name="T10" fmla="*/ 14929 w 20000"/>
                <a:gd name="T11" fmla="*/ 16997 h 20000"/>
                <a:gd name="T12" fmla="*/ 20672 w 20000"/>
                <a:gd name="T13" fmla="*/ 10072 h 20000"/>
                <a:gd name="T14" fmla="*/ 29284 w 20000"/>
                <a:gd name="T15" fmla="*/ 10072 h 20000"/>
                <a:gd name="T16" fmla="*/ 53400 w 20000"/>
                <a:gd name="T17" fmla="*/ 0 h 20000"/>
                <a:gd name="T18" fmla="*/ 44214 w 20000"/>
                <a:gd name="T19" fmla="*/ 16997 h 20000"/>
                <a:gd name="T20" fmla="*/ 44214 w 20000"/>
                <a:gd name="T21" fmla="*/ 19516 h 20000"/>
                <a:gd name="T22" fmla="*/ 38471 w 20000"/>
                <a:gd name="T23" fmla="*/ 19516 h 20000"/>
                <a:gd name="T24" fmla="*/ 29284 w 20000"/>
                <a:gd name="T25" fmla="*/ 32736 h 20000"/>
                <a:gd name="T26" fmla="*/ 20672 w 20000"/>
                <a:gd name="T27" fmla="*/ 32736 h 20000"/>
                <a:gd name="T28" fmla="*/ 20672 w 20000"/>
                <a:gd name="T29" fmla="*/ 35883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660" y="19655"/>
                  </a:moveTo>
                  <a:lnTo>
                    <a:pt x="2128" y="17931"/>
                  </a:lnTo>
                  <a:lnTo>
                    <a:pt x="0" y="10690"/>
                  </a:lnTo>
                  <a:lnTo>
                    <a:pt x="2128" y="10690"/>
                  </a:lnTo>
                  <a:lnTo>
                    <a:pt x="3404" y="9310"/>
                  </a:lnTo>
                  <a:lnTo>
                    <a:pt x="5532" y="9310"/>
                  </a:lnTo>
                  <a:lnTo>
                    <a:pt x="7660" y="5517"/>
                  </a:lnTo>
                  <a:lnTo>
                    <a:pt x="10851" y="5517"/>
                  </a:lnTo>
                  <a:lnTo>
                    <a:pt x="19787" y="0"/>
                  </a:lnTo>
                  <a:lnTo>
                    <a:pt x="16383" y="9310"/>
                  </a:lnTo>
                  <a:lnTo>
                    <a:pt x="16383" y="10690"/>
                  </a:lnTo>
                  <a:lnTo>
                    <a:pt x="14255" y="10690"/>
                  </a:lnTo>
                  <a:lnTo>
                    <a:pt x="10851" y="17931"/>
                  </a:lnTo>
                  <a:lnTo>
                    <a:pt x="7660" y="17931"/>
                  </a:lnTo>
                  <a:lnTo>
                    <a:pt x="7660" y="196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55" name="Freeform 109"/>
            <p:cNvSpPr>
              <a:spLocks noChangeAspect="1"/>
            </p:cNvSpPr>
            <p:nvPr/>
          </p:nvSpPr>
          <p:spPr bwMode="auto">
            <a:xfrm>
              <a:off x="4835227" y="3451526"/>
              <a:ext cx="162787" cy="180343"/>
            </a:xfrm>
            <a:custGeom>
              <a:avLst/>
              <a:gdLst>
                <a:gd name="T0" fmla="*/ 107178 w 20000"/>
                <a:gd name="T1" fmla="*/ 10073 h 20000"/>
                <a:gd name="T2" fmla="*/ 122164 w 20000"/>
                <a:gd name="T3" fmla="*/ 16369 h 20000"/>
                <a:gd name="T4" fmla="*/ 145789 w 20000"/>
                <a:gd name="T5" fmla="*/ 16369 h 20000"/>
                <a:gd name="T6" fmla="*/ 149246 w 20000"/>
                <a:gd name="T7" fmla="*/ 0 h 20000"/>
                <a:gd name="T8" fmla="*/ 161350 w 20000"/>
                <a:gd name="T9" fmla="*/ 16369 h 20000"/>
                <a:gd name="T10" fmla="*/ 155011 w 20000"/>
                <a:gd name="T11" fmla="*/ 32101 h 20000"/>
                <a:gd name="T12" fmla="*/ 145789 w 20000"/>
                <a:gd name="T13" fmla="*/ 42174 h 20000"/>
                <a:gd name="T14" fmla="*/ 122164 w 20000"/>
                <a:gd name="T15" fmla="*/ 32101 h 20000"/>
                <a:gd name="T16" fmla="*/ 107178 w 20000"/>
                <a:gd name="T17" fmla="*/ 32101 h 20000"/>
                <a:gd name="T18" fmla="*/ 98539 w 20000"/>
                <a:gd name="T19" fmla="*/ 35878 h 20000"/>
                <a:gd name="T20" fmla="*/ 98539 w 20000"/>
                <a:gd name="T21" fmla="*/ 57906 h 20000"/>
                <a:gd name="T22" fmla="*/ 85861 w 20000"/>
                <a:gd name="T23" fmla="*/ 51610 h 20000"/>
                <a:gd name="T24" fmla="*/ 92775 w 20000"/>
                <a:gd name="T25" fmla="*/ 61683 h 20000"/>
                <a:gd name="T26" fmla="*/ 62236 w 20000"/>
                <a:gd name="T27" fmla="*/ 49098 h 20000"/>
                <a:gd name="T28" fmla="*/ 68575 w 20000"/>
                <a:gd name="T29" fmla="*/ 42174 h 20000"/>
                <a:gd name="T30" fmla="*/ 59928 w 20000"/>
                <a:gd name="T31" fmla="*/ 61683 h 20000"/>
                <a:gd name="T32" fmla="*/ 68575 w 20000"/>
                <a:gd name="T33" fmla="*/ 100708 h 20000"/>
                <a:gd name="T34" fmla="*/ 74332 w 20000"/>
                <a:gd name="T35" fmla="*/ 103857 h 20000"/>
                <a:gd name="T36" fmla="*/ 98539 w 20000"/>
                <a:gd name="T37" fmla="*/ 142883 h 20000"/>
                <a:gd name="T38" fmla="*/ 74332 w 20000"/>
                <a:gd name="T39" fmla="*/ 136586 h 20000"/>
                <a:gd name="T40" fmla="*/ 77797 w 20000"/>
                <a:gd name="T41" fmla="*/ 152955 h 20000"/>
                <a:gd name="T42" fmla="*/ 77797 w 20000"/>
                <a:gd name="T43" fmla="*/ 168688 h 20000"/>
                <a:gd name="T44" fmla="*/ 77797 w 20000"/>
                <a:gd name="T45" fmla="*/ 178760 h 20000"/>
                <a:gd name="T46" fmla="*/ 62236 w 20000"/>
                <a:gd name="T47" fmla="*/ 172464 h 20000"/>
                <a:gd name="T48" fmla="*/ 59928 w 20000"/>
                <a:gd name="T49" fmla="*/ 178760 h 20000"/>
                <a:gd name="T50" fmla="*/ 44367 w 20000"/>
                <a:gd name="T51" fmla="*/ 162391 h 20000"/>
                <a:gd name="T52" fmla="*/ 44367 w 20000"/>
                <a:gd name="T53" fmla="*/ 168688 h 20000"/>
                <a:gd name="T54" fmla="*/ 38611 w 20000"/>
                <a:gd name="T55" fmla="*/ 146659 h 20000"/>
                <a:gd name="T56" fmla="*/ 35154 w 20000"/>
                <a:gd name="T57" fmla="*/ 127141 h 20000"/>
                <a:gd name="T58" fmla="*/ 68575 w 20000"/>
                <a:gd name="T59" fmla="*/ 130289 h 20000"/>
                <a:gd name="T60" fmla="*/ 59928 w 20000"/>
                <a:gd name="T61" fmla="*/ 117078 h 20000"/>
                <a:gd name="T62" fmla="*/ 23625 w 20000"/>
                <a:gd name="T63" fmla="*/ 120226 h 20000"/>
                <a:gd name="T64" fmla="*/ 23625 w 20000"/>
                <a:gd name="T65" fmla="*/ 100708 h 20000"/>
                <a:gd name="T66" fmla="*/ 14986 w 20000"/>
                <a:gd name="T67" fmla="*/ 94412 h 20000"/>
                <a:gd name="T68" fmla="*/ 11521 w 20000"/>
                <a:gd name="T69" fmla="*/ 67979 h 20000"/>
                <a:gd name="T70" fmla="*/ 29389 w 20000"/>
                <a:gd name="T71" fmla="*/ 32101 h 20000"/>
                <a:gd name="T72" fmla="*/ 47825 w 20000"/>
                <a:gd name="T73" fmla="*/ 19508 h 20000"/>
                <a:gd name="T74" fmla="*/ 68575 w 20000"/>
                <a:gd name="T75" fmla="*/ 16369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8470" y="1825"/>
                  </a:moveTo>
                  <a:lnTo>
                    <a:pt x="13238" y="1123"/>
                  </a:lnTo>
                  <a:lnTo>
                    <a:pt x="13950" y="1825"/>
                  </a:lnTo>
                  <a:lnTo>
                    <a:pt x="15089" y="1825"/>
                  </a:lnTo>
                  <a:lnTo>
                    <a:pt x="16157" y="2175"/>
                  </a:lnTo>
                  <a:lnTo>
                    <a:pt x="18007" y="1825"/>
                  </a:lnTo>
                  <a:lnTo>
                    <a:pt x="18007" y="0"/>
                  </a:lnTo>
                  <a:lnTo>
                    <a:pt x="18434" y="0"/>
                  </a:lnTo>
                  <a:lnTo>
                    <a:pt x="19929" y="1123"/>
                  </a:lnTo>
                  <a:lnTo>
                    <a:pt x="19929" y="1825"/>
                  </a:lnTo>
                  <a:lnTo>
                    <a:pt x="19146" y="2175"/>
                  </a:lnTo>
                  <a:lnTo>
                    <a:pt x="19146" y="3579"/>
                  </a:lnTo>
                  <a:lnTo>
                    <a:pt x="18007" y="4000"/>
                  </a:lnTo>
                  <a:lnTo>
                    <a:pt x="18007" y="4702"/>
                  </a:lnTo>
                  <a:lnTo>
                    <a:pt x="17295" y="4000"/>
                  </a:lnTo>
                  <a:lnTo>
                    <a:pt x="15089" y="3579"/>
                  </a:lnTo>
                  <a:lnTo>
                    <a:pt x="14377" y="2877"/>
                  </a:lnTo>
                  <a:lnTo>
                    <a:pt x="13238" y="3579"/>
                  </a:lnTo>
                  <a:lnTo>
                    <a:pt x="12527" y="3579"/>
                  </a:lnTo>
                  <a:lnTo>
                    <a:pt x="12171" y="4000"/>
                  </a:lnTo>
                  <a:lnTo>
                    <a:pt x="10605" y="4702"/>
                  </a:lnTo>
                  <a:lnTo>
                    <a:pt x="12171" y="6456"/>
                  </a:lnTo>
                  <a:lnTo>
                    <a:pt x="11459" y="5754"/>
                  </a:lnTo>
                  <a:lnTo>
                    <a:pt x="10605" y="5754"/>
                  </a:lnTo>
                  <a:lnTo>
                    <a:pt x="11459" y="6456"/>
                  </a:lnTo>
                  <a:lnTo>
                    <a:pt x="11459" y="6877"/>
                  </a:lnTo>
                  <a:lnTo>
                    <a:pt x="9609" y="6456"/>
                  </a:lnTo>
                  <a:lnTo>
                    <a:pt x="7687" y="5474"/>
                  </a:lnTo>
                  <a:lnTo>
                    <a:pt x="8470" y="5474"/>
                  </a:lnTo>
                  <a:lnTo>
                    <a:pt x="8470" y="4702"/>
                  </a:lnTo>
                  <a:lnTo>
                    <a:pt x="7402" y="5474"/>
                  </a:lnTo>
                  <a:lnTo>
                    <a:pt x="7402" y="6877"/>
                  </a:lnTo>
                  <a:lnTo>
                    <a:pt x="9609" y="9754"/>
                  </a:lnTo>
                  <a:lnTo>
                    <a:pt x="8470" y="11228"/>
                  </a:lnTo>
                  <a:lnTo>
                    <a:pt x="7402" y="11228"/>
                  </a:lnTo>
                  <a:lnTo>
                    <a:pt x="9181" y="11579"/>
                  </a:lnTo>
                  <a:lnTo>
                    <a:pt x="11459" y="13404"/>
                  </a:lnTo>
                  <a:lnTo>
                    <a:pt x="12171" y="15930"/>
                  </a:lnTo>
                  <a:lnTo>
                    <a:pt x="10320" y="14526"/>
                  </a:lnTo>
                  <a:lnTo>
                    <a:pt x="9181" y="15228"/>
                  </a:lnTo>
                  <a:lnTo>
                    <a:pt x="10320" y="17053"/>
                  </a:lnTo>
                  <a:lnTo>
                    <a:pt x="9609" y="17053"/>
                  </a:lnTo>
                  <a:lnTo>
                    <a:pt x="7687" y="15930"/>
                  </a:lnTo>
                  <a:lnTo>
                    <a:pt x="9609" y="18807"/>
                  </a:lnTo>
                  <a:lnTo>
                    <a:pt x="9609" y="19228"/>
                  </a:lnTo>
                  <a:lnTo>
                    <a:pt x="9609" y="19930"/>
                  </a:lnTo>
                  <a:lnTo>
                    <a:pt x="7687" y="18807"/>
                  </a:lnTo>
                  <a:lnTo>
                    <a:pt x="7687" y="19228"/>
                  </a:lnTo>
                  <a:lnTo>
                    <a:pt x="7687" y="19930"/>
                  </a:lnTo>
                  <a:lnTo>
                    <a:pt x="7402" y="19930"/>
                  </a:lnTo>
                  <a:lnTo>
                    <a:pt x="6619" y="18105"/>
                  </a:lnTo>
                  <a:lnTo>
                    <a:pt x="5480" y="18105"/>
                  </a:lnTo>
                  <a:lnTo>
                    <a:pt x="5907" y="19228"/>
                  </a:lnTo>
                  <a:lnTo>
                    <a:pt x="5480" y="18807"/>
                  </a:lnTo>
                  <a:lnTo>
                    <a:pt x="4769" y="17404"/>
                  </a:lnTo>
                  <a:lnTo>
                    <a:pt x="4769" y="16351"/>
                  </a:lnTo>
                  <a:lnTo>
                    <a:pt x="2918" y="15228"/>
                  </a:lnTo>
                  <a:lnTo>
                    <a:pt x="4342" y="14175"/>
                  </a:lnTo>
                  <a:lnTo>
                    <a:pt x="5907" y="13404"/>
                  </a:lnTo>
                  <a:lnTo>
                    <a:pt x="8470" y="14526"/>
                  </a:lnTo>
                  <a:lnTo>
                    <a:pt x="9181" y="14175"/>
                  </a:lnTo>
                  <a:lnTo>
                    <a:pt x="7402" y="13053"/>
                  </a:lnTo>
                  <a:lnTo>
                    <a:pt x="5907" y="13053"/>
                  </a:lnTo>
                  <a:lnTo>
                    <a:pt x="2918" y="13404"/>
                  </a:lnTo>
                  <a:lnTo>
                    <a:pt x="1851" y="11228"/>
                  </a:lnTo>
                  <a:lnTo>
                    <a:pt x="2918" y="11228"/>
                  </a:lnTo>
                  <a:lnTo>
                    <a:pt x="2918" y="10526"/>
                  </a:lnTo>
                  <a:lnTo>
                    <a:pt x="1851" y="10526"/>
                  </a:lnTo>
                  <a:lnTo>
                    <a:pt x="0" y="8702"/>
                  </a:lnTo>
                  <a:lnTo>
                    <a:pt x="1423" y="7579"/>
                  </a:lnTo>
                  <a:lnTo>
                    <a:pt x="2562" y="4702"/>
                  </a:lnTo>
                  <a:lnTo>
                    <a:pt x="3630" y="3579"/>
                  </a:lnTo>
                  <a:lnTo>
                    <a:pt x="5480" y="3579"/>
                  </a:lnTo>
                  <a:lnTo>
                    <a:pt x="5907" y="2175"/>
                  </a:lnTo>
                  <a:lnTo>
                    <a:pt x="7402" y="2877"/>
                  </a:lnTo>
                  <a:lnTo>
                    <a:pt x="8470" y="18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0"/>
            <p:cNvSpPr>
              <a:spLocks noChangeAspect="1"/>
            </p:cNvSpPr>
            <p:nvPr/>
          </p:nvSpPr>
          <p:spPr bwMode="auto">
            <a:xfrm>
              <a:off x="4924600" y="3659000"/>
              <a:ext cx="68625" cy="20748"/>
            </a:xfrm>
            <a:custGeom>
              <a:avLst/>
              <a:gdLst>
                <a:gd name="T0" fmla="*/ 35268 w 20000"/>
                <a:gd name="T1" fmla="*/ 19993 h 20000"/>
                <a:gd name="T2" fmla="*/ 29581 w 20000"/>
                <a:gd name="T3" fmla="*/ 16768 h 20000"/>
                <a:gd name="T4" fmla="*/ 11946 w 20000"/>
                <a:gd name="T5" fmla="*/ 16768 h 20000"/>
                <a:gd name="T6" fmla="*/ 0 w 20000"/>
                <a:gd name="T7" fmla="*/ 16768 h 20000"/>
                <a:gd name="T8" fmla="*/ 0 w 20000"/>
                <a:gd name="T9" fmla="*/ 7094 h 20000"/>
                <a:gd name="T10" fmla="*/ 11946 w 20000"/>
                <a:gd name="T11" fmla="*/ 7094 h 20000"/>
                <a:gd name="T12" fmla="*/ 15359 w 20000"/>
                <a:gd name="T13" fmla="*/ 0 h 20000"/>
                <a:gd name="T14" fmla="*/ 21049 w 20000"/>
                <a:gd name="T15" fmla="*/ 9674 h 20000"/>
                <a:gd name="T16" fmla="*/ 35268 w 20000"/>
                <a:gd name="T17" fmla="*/ 9674 h 20000"/>
                <a:gd name="T18" fmla="*/ 38681 w 20000"/>
                <a:gd name="T19" fmla="*/ 9674 h 20000"/>
                <a:gd name="T20" fmla="*/ 52903 w 20000"/>
                <a:gd name="T21" fmla="*/ 9674 h 20000"/>
                <a:gd name="T22" fmla="*/ 58593 w 20000"/>
                <a:gd name="T23" fmla="*/ 16768 h 20000"/>
                <a:gd name="T24" fmla="*/ 67692 w 20000"/>
                <a:gd name="T25" fmla="*/ 16768 h 20000"/>
                <a:gd name="T26" fmla="*/ 67692 w 20000"/>
                <a:gd name="T27" fmla="*/ 19993 h 20000"/>
                <a:gd name="T28" fmla="*/ 35268 w 20000"/>
                <a:gd name="T29" fmla="*/ 19993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33" y="19375"/>
                  </a:moveTo>
                  <a:lnTo>
                    <a:pt x="8667" y="16250"/>
                  </a:lnTo>
                  <a:lnTo>
                    <a:pt x="3500" y="16250"/>
                  </a:lnTo>
                  <a:lnTo>
                    <a:pt x="0" y="16250"/>
                  </a:lnTo>
                  <a:lnTo>
                    <a:pt x="0" y="6875"/>
                  </a:lnTo>
                  <a:lnTo>
                    <a:pt x="3500" y="6875"/>
                  </a:lnTo>
                  <a:lnTo>
                    <a:pt x="4500" y="0"/>
                  </a:lnTo>
                  <a:lnTo>
                    <a:pt x="6167" y="9375"/>
                  </a:lnTo>
                  <a:lnTo>
                    <a:pt x="10333" y="9375"/>
                  </a:lnTo>
                  <a:lnTo>
                    <a:pt x="11333" y="9375"/>
                  </a:lnTo>
                  <a:lnTo>
                    <a:pt x="15500" y="9375"/>
                  </a:lnTo>
                  <a:lnTo>
                    <a:pt x="17167" y="16250"/>
                  </a:lnTo>
                  <a:lnTo>
                    <a:pt x="19833" y="16250"/>
                  </a:lnTo>
                  <a:lnTo>
                    <a:pt x="19833" y="19375"/>
                  </a:lnTo>
                  <a:lnTo>
                    <a:pt x="10333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57" name="Freeform 111"/>
            <p:cNvSpPr>
              <a:spLocks noChangeAspect="1"/>
            </p:cNvSpPr>
            <p:nvPr/>
          </p:nvSpPr>
          <p:spPr bwMode="auto">
            <a:xfrm>
              <a:off x="4911833" y="3547283"/>
              <a:ext cx="33514" cy="36707"/>
            </a:xfrm>
            <a:custGeom>
              <a:avLst/>
              <a:gdLst>
                <a:gd name="T0" fmla="*/ 17819 w 20000"/>
                <a:gd name="T1" fmla="*/ 25811 h 20000"/>
                <a:gd name="T2" fmla="*/ 9196 w 20000"/>
                <a:gd name="T3" fmla="*/ 16369 h 20000"/>
                <a:gd name="T4" fmla="*/ 0 w 20000"/>
                <a:gd name="T5" fmla="*/ 6295 h 20000"/>
                <a:gd name="T6" fmla="*/ 3449 w 20000"/>
                <a:gd name="T7" fmla="*/ 0 h 20000"/>
                <a:gd name="T8" fmla="*/ 11496 w 20000"/>
                <a:gd name="T9" fmla="*/ 9442 h 20000"/>
                <a:gd name="T10" fmla="*/ 23566 w 20000"/>
                <a:gd name="T11" fmla="*/ 9442 h 20000"/>
                <a:gd name="T12" fmla="*/ 27015 w 20000"/>
                <a:gd name="T13" fmla="*/ 25811 h 20000"/>
                <a:gd name="T14" fmla="*/ 32762 w 20000"/>
                <a:gd name="T15" fmla="*/ 32106 h 20000"/>
                <a:gd name="T16" fmla="*/ 32762 w 20000"/>
                <a:gd name="T17" fmla="*/ 35883 h 20000"/>
                <a:gd name="T18" fmla="*/ 27015 w 20000"/>
                <a:gd name="T19" fmla="*/ 35883 h 20000"/>
                <a:gd name="T20" fmla="*/ 17819 w 20000"/>
                <a:gd name="T21" fmla="*/ 25811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90" y="14138"/>
                  </a:moveTo>
                  <a:lnTo>
                    <a:pt x="5517" y="8966"/>
                  </a:lnTo>
                  <a:lnTo>
                    <a:pt x="0" y="3448"/>
                  </a:lnTo>
                  <a:lnTo>
                    <a:pt x="2069" y="0"/>
                  </a:lnTo>
                  <a:lnTo>
                    <a:pt x="6897" y="5172"/>
                  </a:lnTo>
                  <a:lnTo>
                    <a:pt x="14138" y="5172"/>
                  </a:lnTo>
                  <a:lnTo>
                    <a:pt x="16207" y="14138"/>
                  </a:lnTo>
                  <a:lnTo>
                    <a:pt x="19655" y="17586"/>
                  </a:lnTo>
                  <a:lnTo>
                    <a:pt x="19655" y="19655"/>
                  </a:lnTo>
                  <a:lnTo>
                    <a:pt x="16207" y="19655"/>
                  </a:lnTo>
                  <a:lnTo>
                    <a:pt x="10690" y="141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58" name="Freeform 112"/>
            <p:cNvSpPr>
              <a:spLocks noChangeAspect="1"/>
            </p:cNvSpPr>
            <p:nvPr/>
          </p:nvSpPr>
          <p:spPr bwMode="auto">
            <a:xfrm>
              <a:off x="4974074" y="3537707"/>
              <a:ext cx="19151" cy="11172"/>
            </a:xfrm>
            <a:custGeom>
              <a:avLst/>
              <a:gdLst>
                <a:gd name="T0" fmla="*/ 18455 w 20000"/>
                <a:gd name="T1" fmla="*/ 10460 h 20000"/>
                <a:gd name="T2" fmla="*/ 8930 w 20000"/>
                <a:gd name="T3" fmla="*/ 10460 h 20000"/>
                <a:gd name="T4" fmla="*/ 8930 w 20000"/>
                <a:gd name="T5" fmla="*/ 3268 h 20000"/>
                <a:gd name="T6" fmla="*/ 3572 w 20000"/>
                <a:gd name="T7" fmla="*/ 10460 h 20000"/>
                <a:gd name="T8" fmla="*/ 0 w 20000"/>
                <a:gd name="T9" fmla="*/ 3268 h 20000"/>
                <a:gd name="T10" fmla="*/ 12502 w 20000"/>
                <a:gd name="T11" fmla="*/ 0 h 20000"/>
                <a:gd name="T12" fmla="*/ 18455 w 20000"/>
                <a:gd name="T13" fmla="*/ 3268 h 20000"/>
                <a:gd name="T14" fmla="*/ 18455 w 20000"/>
                <a:gd name="T15" fmla="*/ 1046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3"/>
            <p:cNvSpPr>
              <a:spLocks noChangeAspect="1"/>
            </p:cNvSpPr>
            <p:nvPr/>
          </p:nvSpPr>
          <p:spPr bwMode="auto">
            <a:xfrm>
              <a:off x="5031529" y="3639848"/>
              <a:ext cx="11172" cy="11172"/>
            </a:xfrm>
            <a:custGeom>
              <a:avLst/>
              <a:gdLst>
                <a:gd name="T0" fmla="*/ 0 w 20000"/>
                <a:gd name="T1" fmla="*/ 10584 h 20000"/>
                <a:gd name="T2" fmla="*/ 0 w 20000"/>
                <a:gd name="T3" fmla="*/ 2117 h 20000"/>
                <a:gd name="T4" fmla="*/ 10460 w 20000"/>
                <a:gd name="T5" fmla="*/ 0 h 20000"/>
                <a:gd name="T6" fmla="*/ 6537 w 20000"/>
                <a:gd name="T7" fmla="*/ 7408 h 20000"/>
                <a:gd name="T8" fmla="*/ 0 w 20000"/>
                <a:gd name="T9" fmla="*/ 10584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9048"/>
                  </a:moveTo>
                  <a:lnTo>
                    <a:pt x="0" y="3810"/>
                  </a:lnTo>
                  <a:lnTo>
                    <a:pt x="18824" y="0"/>
                  </a:lnTo>
                  <a:lnTo>
                    <a:pt x="11765" y="13333"/>
                  </a:lnTo>
                  <a:lnTo>
                    <a:pt x="0" y="190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0" name="Freeform 114"/>
            <p:cNvSpPr>
              <a:spLocks noChangeAspect="1"/>
            </p:cNvSpPr>
            <p:nvPr/>
          </p:nvSpPr>
          <p:spPr bwMode="auto">
            <a:xfrm>
              <a:off x="4977266" y="3563243"/>
              <a:ext cx="7980" cy="9576"/>
            </a:xfrm>
            <a:custGeom>
              <a:avLst/>
              <a:gdLst>
                <a:gd name="T0" fmla="*/ 7471 w 20000"/>
                <a:gd name="T1" fmla="*/ 8965 h 20000"/>
                <a:gd name="T2" fmla="*/ 0 w 20000"/>
                <a:gd name="T3" fmla="*/ 8965 h 20000"/>
                <a:gd name="T4" fmla="*/ 4670 w 20000"/>
                <a:gd name="T5" fmla="*/ 8965 h 20000"/>
                <a:gd name="T6" fmla="*/ 0 w 20000"/>
                <a:gd name="T7" fmla="*/ 0 h 20000"/>
                <a:gd name="T8" fmla="*/ 4670 w 20000"/>
                <a:gd name="T9" fmla="*/ 5603 h 20000"/>
                <a:gd name="T10" fmla="*/ 7471 w 20000"/>
                <a:gd name="T11" fmla="*/ 8965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1" name="Freeform 115"/>
            <p:cNvSpPr>
              <a:spLocks noChangeAspect="1"/>
            </p:cNvSpPr>
            <p:nvPr/>
          </p:nvSpPr>
          <p:spPr bwMode="auto">
            <a:xfrm>
              <a:off x="4519230" y="3387688"/>
              <a:ext cx="6384" cy="11172"/>
            </a:xfrm>
            <a:custGeom>
              <a:avLst/>
              <a:gdLst>
                <a:gd name="T0" fmla="*/ 5773 w 20000"/>
                <a:gd name="T1" fmla="*/ 3268 h 20000"/>
                <a:gd name="T2" fmla="*/ 0 w 20000"/>
                <a:gd name="T3" fmla="*/ 3268 h 20000"/>
                <a:gd name="T4" fmla="*/ 0 w 20000"/>
                <a:gd name="T5" fmla="*/ 10460 h 20000"/>
                <a:gd name="T6" fmla="*/ 0 w 20000"/>
                <a:gd name="T7" fmla="*/ 3268 h 20000"/>
                <a:gd name="T8" fmla="*/ 0 w 20000"/>
                <a:gd name="T9" fmla="*/ 0 h 20000"/>
                <a:gd name="T10" fmla="*/ 5773 w 20000"/>
                <a:gd name="T11" fmla="*/ 3268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6"/>
            <p:cNvSpPr>
              <a:spLocks noChangeAspect="1"/>
            </p:cNvSpPr>
            <p:nvPr/>
          </p:nvSpPr>
          <p:spPr bwMode="auto">
            <a:xfrm>
              <a:off x="4581471" y="3277568"/>
              <a:ext cx="14364" cy="3192"/>
            </a:xfrm>
            <a:custGeom>
              <a:avLst/>
              <a:gdLst>
                <a:gd name="T0" fmla="*/ 13639 w 20000"/>
                <a:gd name="T1" fmla="*/ 2721 h 20000"/>
                <a:gd name="T2" fmla="*/ 7144 w 20000"/>
                <a:gd name="T3" fmla="*/ 0 h 20000"/>
                <a:gd name="T4" fmla="*/ 0 w 20000"/>
                <a:gd name="T5" fmla="*/ 0 h 20000"/>
                <a:gd name="T6" fmla="*/ 13639 w 20000"/>
                <a:gd name="T7" fmla="*/ 0 h 20000"/>
                <a:gd name="T8" fmla="*/ 13639 w 20000"/>
                <a:gd name="T9" fmla="*/ 272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7"/>
            <p:cNvSpPr>
              <a:spLocks noChangeAspect="1"/>
            </p:cNvSpPr>
            <p:nvPr/>
          </p:nvSpPr>
          <p:spPr bwMode="auto">
            <a:xfrm>
              <a:off x="5409769" y="3469082"/>
              <a:ext cx="110120" cy="79797"/>
            </a:xfrm>
            <a:custGeom>
              <a:avLst/>
              <a:gdLst>
                <a:gd name="T0" fmla="*/ 48032 w 20000"/>
                <a:gd name="T1" fmla="*/ 71815 h 20000"/>
                <a:gd name="T2" fmla="*/ 30457 w 20000"/>
                <a:gd name="T3" fmla="*/ 45359 h 20000"/>
                <a:gd name="T4" fmla="*/ 5860 w 20000"/>
                <a:gd name="T5" fmla="*/ 35909 h 20000"/>
                <a:gd name="T6" fmla="*/ 5860 w 20000"/>
                <a:gd name="T7" fmla="*/ 16379 h 20000"/>
                <a:gd name="T8" fmla="*/ 0 w 20000"/>
                <a:gd name="T9" fmla="*/ 0 h 20000"/>
                <a:gd name="T10" fmla="*/ 84935 w 20000"/>
                <a:gd name="T11" fmla="*/ 3778 h 20000"/>
                <a:gd name="T12" fmla="*/ 87865 w 20000"/>
                <a:gd name="T13" fmla="*/ 32758 h 20000"/>
                <a:gd name="T14" fmla="*/ 108951 w 20000"/>
                <a:gd name="T15" fmla="*/ 35909 h 20000"/>
                <a:gd name="T16" fmla="*/ 97236 w 20000"/>
                <a:gd name="T17" fmla="*/ 45359 h 20000"/>
                <a:gd name="T18" fmla="*/ 103096 w 20000"/>
                <a:gd name="T19" fmla="*/ 71815 h 20000"/>
                <a:gd name="T20" fmla="*/ 84935 w 20000"/>
                <a:gd name="T21" fmla="*/ 78744 h 20000"/>
                <a:gd name="T22" fmla="*/ 48032 w 20000"/>
                <a:gd name="T23" fmla="*/ 71815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8770" y="18095"/>
                  </a:moveTo>
                  <a:lnTo>
                    <a:pt x="5561" y="11429"/>
                  </a:lnTo>
                  <a:lnTo>
                    <a:pt x="1070" y="9048"/>
                  </a:lnTo>
                  <a:lnTo>
                    <a:pt x="1070" y="4127"/>
                  </a:lnTo>
                  <a:lnTo>
                    <a:pt x="0" y="0"/>
                  </a:lnTo>
                  <a:lnTo>
                    <a:pt x="15508" y="952"/>
                  </a:lnTo>
                  <a:lnTo>
                    <a:pt x="16043" y="8254"/>
                  </a:lnTo>
                  <a:lnTo>
                    <a:pt x="19893" y="9048"/>
                  </a:lnTo>
                  <a:lnTo>
                    <a:pt x="17754" y="11429"/>
                  </a:lnTo>
                  <a:lnTo>
                    <a:pt x="18824" y="18095"/>
                  </a:lnTo>
                  <a:lnTo>
                    <a:pt x="15508" y="19841"/>
                  </a:lnTo>
                  <a:lnTo>
                    <a:pt x="8770" y="180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4" name="Freeform 118"/>
            <p:cNvSpPr>
              <a:spLocks noChangeAspect="1"/>
            </p:cNvSpPr>
            <p:nvPr/>
          </p:nvSpPr>
          <p:spPr bwMode="auto">
            <a:xfrm>
              <a:off x="5497545" y="3451526"/>
              <a:ext cx="81394" cy="103737"/>
            </a:xfrm>
            <a:custGeom>
              <a:avLst/>
              <a:gdLst>
                <a:gd name="T0" fmla="*/ 35919 w 20000"/>
                <a:gd name="T1" fmla="*/ 0 h 20000"/>
                <a:gd name="T2" fmla="*/ 55877 w 20000"/>
                <a:gd name="T3" fmla="*/ 25487 h 20000"/>
                <a:gd name="T4" fmla="*/ 80392 w 20000"/>
                <a:gd name="T5" fmla="*/ 35430 h 20000"/>
                <a:gd name="T6" fmla="*/ 55877 w 20000"/>
                <a:gd name="T7" fmla="*/ 48488 h 20000"/>
                <a:gd name="T8" fmla="*/ 55877 w 20000"/>
                <a:gd name="T9" fmla="*/ 67134 h 20000"/>
                <a:gd name="T10" fmla="*/ 55877 w 20000"/>
                <a:gd name="T11" fmla="*/ 77081 h 20000"/>
                <a:gd name="T12" fmla="*/ 50173 w 20000"/>
                <a:gd name="T13" fmla="*/ 73970 h 20000"/>
                <a:gd name="T14" fmla="*/ 41623 w 20000"/>
                <a:gd name="T15" fmla="*/ 77081 h 20000"/>
                <a:gd name="T16" fmla="*/ 50173 w 20000"/>
                <a:gd name="T17" fmla="*/ 102569 h 20000"/>
                <a:gd name="T18" fmla="*/ 17674 w 20000"/>
                <a:gd name="T19" fmla="*/ 86404 h 20000"/>
                <a:gd name="T20" fmla="*/ 11974 w 20000"/>
                <a:gd name="T21" fmla="*/ 60917 h 20000"/>
                <a:gd name="T22" fmla="*/ 23378 w 20000"/>
                <a:gd name="T23" fmla="*/ 50975 h 20000"/>
                <a:gd name="T24" fmla="*/ 3421 w 20000"/>
                <a:gd name="T25" fmla="*/ 48488 h 20000"/>
                <a:gd name="T26" fmla="*/ 0 w 20000"/>
                <a:gd name="T27" fmla="*/ 19270 h 20000"/>
                <a:gd name="T28" fmla="*/ 0 w 20000"/>
                <a:gd name="T29" fmla="*/ 6217 h 20000"/>
                <a:gd name="T30" fmla="*/ 35919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873" y="0"/>
                  </a:moveTo>
                  <a:lnTo>
                    <a:pt x="13803" y="4940"/>
                  </a:lnTo>
                  <a:lnTo>
                    <a:pt x="19859" y="6867"/>
                  </a:lnTo>
                  <a:lnTo>
                    <a:pt x="13803" y="9398"/>
                  </a:lnTo>
                  <a:lnTo>
                    <a:pt x="13803" y="13012"/>
                  </a:lnTo>
                  <a:lnTo>
                    <a:pt x="13803" y="14940"/>
                  </a:lnTo>
                  <a:lnTo>
                    <a:pt x="12394" y="14337"/>
                  </a:lnTo>
                  <a:lnTo>
                    <a:pt x="10282" y="14940"/>
                  </a:lnTo>
                  <a:lnTo>
                    <a:pt x="12394" y="19880"/>
                  </a:lnTo>
                  <a:lnTo>
                    <a:pt x="4366" y="16747"/>
                  </a:lnTo>
                  <a:lnTo>
                    <a:pt x="2958" y="11807"/>
                  </a:lnTo>
                  <a:lnTo>
                    <a:pt x="5775" y="9880"/>
                  </a:lnTo>
                  <a:lnTo>
                    <a:pt x="845" y="9398"/>
                  </a:lnTo>
                  <a:lnTo>
                    <a:pt x="0" y="3735"/>
                  </a:lnTo>
                  <a:lnTo>
                    <a:pt x="0" y="1205"/>
                  </a:lnTo>
                  <a:lnTo>
                    <a:pt x="88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5" name="Freeform 119"/>
            <p:cNvSpPr>
              <a:spLocks noChangeAspect="1"/>
            </p:cNvSpPr>
            <p:nvPr/>
          </p:nvSpPr>
          <p:spPr bwMode="auto">
            <a:xfrm>
              <a:off x="4884701" y="2924863"/>
              <a:ext cx="225029" cy="201090"/>
            </a:xfrm>
            <a:custGeom>
              <a:avLst/>
              <a:gdLst>
                <a:gd name="T0" fmla="*/ 21287 w 20000"/>
                <a:gd name="T1" fmla="*/ 180463 h 20000"/>
                <a:gd name="T2" fmla="*/ 14964 w 20000"/>
                <a:gd name="T3" fmla="*/ 160270 h 20000"/>
                <a:gd name="T4" fmla="*/ 0 w 20000"/>
                <a:gd name="T5" fmla="*/ 143868 h 20000"/>
                <a:gd name="T6" fmla="*/ 21287 w 20000"/>
                <a:gd name="T7" fmla="*/ 131246 h 20000"/>
                <a:gd name="T8" fmla="*/ 14964 w 20000"/>
                <a:gd name="T9" fmla="*/ 111054 h 20000"/>
                <a:gd name="T10" fmla="*/ 5753 w 20000"/>
                <a:gd name="T11" fmla="*/ 91491 h 20000"/>
                <a:gd name="T12" fmla="*/ 38556 w 20000"/>
                <a:gd name="T13" fmla="*/ 75089 h 20000"/>
                <a:gd name="T14" fmla="*/ 59843 w 20000"/>
                <a:gd name="T15" fmla="*/ 52377 h 20000"/>
                <a:gd name="T16" fmla="*/ 65596 w 20000"/>
                <a:gd name="T17" fmla="*/ 19562 h 20000"/>
                <a:gd name="T18" fmla="*/ 101276 w 20000"/>
                <a:gd name="T19" fmla="*/ 6311 h 20000"/>
                <a:gd name="T20" fmla="*/ 113363 w 20000"/>
                <a:gd name="T21" fmla="*/ 0 h 20000"/>
                <a:gd name="T22" fmla="*/ 175500 w 20000"/>
                <a:gd name="T23" fmla="*/ 10091 h 20000"/>
                <a:gd name="T24" fmla="*/ 193911 w 20000"/>
                <a:gd name="T25" fmla="*/ 68779 h 20000"/>
                <a:gd name="T26" fmla="*/ 214627 w 20000"/>
                <a:gd name="T27" fmla="*/ 91491 h 20000"/>
                <a:gd name="T28" fmla="*/ 223267 w 20000"/>
                <a:gd name="T29" fmla="*/ 127456 h 20000"/>
                <a:gd name="T30" fmla="*/ 202551 w 20000"/>
                <a:gd name="T31" fmla="*/ 117365 h 20000"/>
                <a:gd name="T32" fmla="*/ 193911 w 20000"/>
                <a:gd name="T33" fmla="*/ 121155 h 20000"/>
                <a:gd name="T34" fmla="*/ 208304 w 20000"/>
                <a:gd name="T35" fmla="*/ 153329 h 20000"/>
                <a:gd name="T36" fmla="*/ 202551 w 20000"/>
                <a:gd name="T37" fmla="*/ 186773 h 20000"/>
                <a:gd name="T38" fmla="*/ 184711 w 20000"/>
                <a:gd name="T39" fmla="*/ 186773 h 20000"/>
                <a:gd name="T40" fmla="*/ 175500 w 20000"/>
                <a:gd name="T41" fmla="*/ 196235 h 20000"/>
                <a:gd name="T42" fmla="*/ 175500 w 20000"/>
                <a:gd name="T43" fmla="*/ 199395 h 20000"/>
                <a:gd name="T44" fmla="*/ 130621 w 20000"/>
                <a:gd name="T45" fmla="*/ 189294 h 20000"/>
                <a:gd name="T46" fmla="*/ 130621 w 20000"/>
                <a:gd name="T47" fmla="*/ 180463 h 20000"/>
                <a:gd name="T48" fmla="*/ 38556 w 20000"/>
                <a:gd name="T49" fmla="*/ 186773 h 20000"/>
                <a:gd name="T50" fmla="*/ 29927 w 20000"/>
                <a:gd name="T51" fmla="*/ 180463 h 20000"/>
                <a:gd name="T52" fmla="*/ 21287 w 20000"/>
                <a:gd name="T53" fmla="*/ 180463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902" y="18044"/>
                  </a:moveTo>
                  <a:lnTo>
                    <a:pt x="1337" y="16025"/>
                  </a:lnTo>
                  <a:lnTo>
                    <a:pt x="0" y="14385"/>
                  </a:lnTo>
                  <a:lnTo>
                    <a:pt x="1902" y="13123"/>
                  </a:lnTo>
                  <a:lnTo>
                    <a:pt x="1337" y="11104"/>
                  </a:lnTo>
                  <a:lnTo>
                    <a:pt x="514" y="9148"/>
                  </a:lnTo>
                  <a:lnTo>
                    <a:pt x="3445" y="7508"/>
                  </a:lnTo>
                  <a:lnTo>
                    <a:pt x="5347" y="5237"/>
                  </a:lnTo>
                  <a:lnTo>
                    <a:pt x="5861" y="1956"/>
                  </a:lnTo>
                  <a:lnTo>
                    <a:pt x="9049" y="631"/>
                  </a:lnTo>
                  <a:lnTo>
                    <a:pt x="10129" y="0"/>
                  </a:lnTo>
                  <a:lnTo>
                    <a:pt x="15681" y="1009"/>
                  </a:lnTo>
                  <a:lnTo>
                    <a:pt x="17326" y="6877"/>
                  </a:lnTo>
                  <a:lnTo>
                    <a:pt x="19177" y="9148"/>
                  </a:lnTo>
                  <a:lnTo>
                    <a:pt x="19949" y="12744"/>
                  </a:lnTo>
                  <a:lnTo>
                    <a:pt x="18098" y="11735"/>
                  </a:lnTo>
                  <a:lnTo>
                    <a:pt x="17326" y="12114"/>
                  </a:lnTo>
                  <a:lnTo>
                    <a:pt x="18612" y="15331"/>
                  </a:lnTo>
                  <a:lnTo>
                    <a:pt x="18098" y="18675"/>
                  </a:lnTo>
                  <a:lnTo>
                    <a:pt x="16504" y="18675"/>
                  </a:lnTo>
                  <a:lnTo>
                    <a:pt x="15681" y="19621"/>
                  </a:lnTo>
                  <a:lnTo>
                    <a:pt x="15681" y="19937"/>
                  </a:lnTo>
                  <a:lnTo>
                    <a:pt x="11671" y="18927"/>
                  </a:lnTo>
                  <a:lnTo>
                    <a:pt x="11671" y="18044"/>
                  </a:lnTo>
                  <a:lnTo>
                    <a:pt x="3445" y="18675"/>
                  </a:lnTo>
                  <a:lnTo>
                    <a:pt x="2674" y="18044"/>
                  </a:lnTo>
                  <a:lnTo>
                    <a:pt x="1902" y="180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6" name="Freeform 120"/>
            <p:cNvSpPr>
              <a:spLocks noChangeAspect="1"/>
            </p:cNvSpPr>
            <p:nvPr/>
          </p:nvSpPr>
          <p:spPr bwMode="auto">
            <a:xfrm>
              <a:off x="4865550" y="2770057"/>
              <a:ext cx="102141" cy="86181"/>
            </a:xfrm>
            <a:custGeom>
              <a:avLst/>
              <a:gdLst>
                <a:gd name="T0" fmla="*/ 23536 w 20000"/>
                <a:gd name="T1" fmla="*/ 78160 h 20000"/>
                <a:gd name="T2" fmla="*/ 23536 w 20000"/>
                <a:gd name="T3" fmla="*/ 59253 h 20000"/>
                <a:gd name="T4" fmla="*/ 17795 w 20000"/>
                <a:gd name="T5" fmla="*/ 65554 h 20000"/>
                <a:gd name="T6" fmla="*/ 5740 w 20000"/>
                <a:gd name="T7" fmla="*/ 42232 h 20000"/>
                <a:gd name="T8" fmla="*/ 0 w 20000"/>
                <a:gd name="T9" fmla="*/ 23321 h 20000"/>
                <a:gd name="T10" fmla="*/ 53955 w 20000"/>
                <a:gd name="T11" fmla="*/ 0 h 20000"/>
                <a:gd name="T12" fmla="*/ 83231 w 20000"/>
                <a:gd name="T13" fmla="*/ 6305 h 20000"/>
                <a:gd name="T14" fmla="*/ 77490 w 20000"/>
                <a:gd name="T15" fmla="*/ 10086 h 20000"/>
                <a:gd name="T16" fmla="*/ 86101 w 20000"/>
                <a:gd name="T17" fmla="*/ 32147 h 20000"/>
                <a:gd name="T18" fmla="*/ 86101 w 20000"/>
                <a:gd name="T19" fmla="*/ 49168 h 20000"/>
                <a:gd name="T20" fmla="*/ 101026 w 20000"/>
                <a:gd name="T21" fmla="*/ 75009 h 20000"/>
                <a:gd name="T22" fmla="*/ 77490 w 20000"/>
                <a:gd name="T23" fmla="*/ 85095 h 20000"/>
                <a:gd name="T24" fmla="*/ 44775 w 20000"/>
                <a:gd name="T25" fmla="*/ 78160 h 20000"/>
                <a:gd name="T26" fmla="*/ 23536 w 20000"/>
                <a:gd name="T27" fmla="*/ 7816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4633" y="18235"/>
                  </a:moveTo>
                  <a:lnTo>
                    <a:pt x="4633" y="13824"/>
                  </a:lnTo>
                  <a:lnTo>
                    <a:pt x="3503" y="15294"/>
                  </a:lnTo>
                  <a:lnTo>
                    <a:pt x="1130" y="9853"/>
                  </a:lnTo>
                  <a:lnTo>
                    <a:pt x="0" y="5441"/>
                  </a:lnTo>
                  <a:lnTo>
                    <a:pt x="10621" y="0"/>
                  </a:lnTo>
                  <a:lnTo>
                    <a:pt x="16384" y="1471"/>
                  </a:lnTo>
                  <a:lnTo>
                    <a:pt x="15254" y="2353"/>
                  </a:lnTo>
                  <a:lnTo>
                    <a:pt x="16949" y="7500"/>
                  </a:lnTo>
                  <a:lnTo>
                    <a:pt x="16949" y="11471"/>
                  </a:lnTo>
                  <a:lnTo>
                    <a:pt x="19887" y="17500"/>
                  </a:lnTo>
                  <a:lnTo>
                    <a:pt x="15254" y="19853"/>
                  </a:lnTo>
                  <a:lnTo>
                    <a:pt x="8814" y="18235"/>
                  </a:lnTo>
                  <a:lnTo>
                    <a:pt x="4633" y="182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7" name="Freeform 121"/>
            <p:cNvSpPr>
              <a:spLocks noChangeAspect="1"/>
            </p:cNvSpPr>
            <p:nvPr/>
          </p:nvSpPr>
          <p:spPr bwMode="auto">
            <a:xfrm>
              <a:off x="5314012" y="3392477"/>
              <a:ext cx="183534" cy="79797"/>
            </a:xfrm>
            <a:custGeom>
              <a:avLst/>
              <a:gdLst>
                <a:gd name="T0" fmla="*/ 97132 w 20000"/>
                <a:gd name="T1" fmla="*/ 74966 h 20000"/>
                <a:gd name="T2" fmla="*/ 78995 w 20000"/>
                <a:gd name="T3" fmla="*/ 59218 h 20000"/>
                <a:gd name="T4" fmla="*/ 42126 w 20000"/>
                <a:gd name="T5" fmla="*/ 65516 h 20000"/>
                <a:gd name="T6" fmla="*/ 42126 w 20000"/>
                <a:gd name="T7" fmla="*/ 42839 h 20000"/>
                <a:gd name="T8" fmla="*/ 27503 w 20000"/>
                <a:gd name="T9" fmla="*/ 17010 h 20000"/>
                <a:gd name="T10" fmla="*/ 0 w 20000"/>
                <a:gd name="T11" fmla="*/ 0 h 20000"/>
                <a:gd name="T12" fmla="*/ 87767 w 20000"/>
                <a:gd name="T13" fmla="*/ 0 h 20000"/>
                <a:gd name="T14" fmla="*/ 160910 w 20000"/>
                <a:gd name="T15" fmla="*/ 42839 h 20000"/>
                <a:gd name="T16" fmla="*/ 181978 w 20000"/>
                <a:gd name="T17" fmla="*/ 65516 h 20000"/>
                <a:gd name="T18" fmla="*/ 181978 w 20000"/>
                <a:gd name="T19" fmla="*/ 78744 h 20000"/>
                <a:gd name="T20" fmla="*/ 97132 w 20000"/>
                <a:gd name="T21" fmla="*/ 74966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41" y="18889"/>
                  </a:moveTo>
                  <a:lnTo>
                    <a:pt x="8654" y="14921"/>
                  </a:lnTo>
                  <a:lnTo>
                    <a:pt x="4615" y="16508"/>
                  </a:lnTo>
                  <a:lnTo>
                    <a:pt x="4615" y="10794"/>
                  </a:lnTo>
                  <a:lnTo>
                    <a:pt x="3013" y="4286"/>
                  </a:lnTo>
                  <a:lnTo>
                    <a:pt x="0" y="0"/>
                  </a:lnTo>
                  <a:lnTo>
                    <a:pt x="9615" y="0"/>
                  </a:lnTo>
                  <a:lnTo>
                    <a:pt x="17628" y="10794"/>
                  </a:lnTo>
                  <a:lnTo>
                    <a:pt x="19936" y="16508"/>
                  </a:lnTo>
                  <a:lnTo>
                    <a:pt x="19936" y="19841"/>
                  </a:lnTo>
                  <a:lnTo>
                    <a:pt x="10641" y="188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8" name="Freeform 122"/>
            <p:cNvSpPr>
              <a:spLocks noChangeAspect="1"/>
            </p:cNvSpPr>
            <p:nvPr/>
          </p:nvSpPr>
          <p:spPr bwMode="auto">
            <a:xfrm>
              <a:off x="4817671" y="2845066"/>
              <a:ext cx="191514" cy="98949"/>
            </a:xfrm>
            <a:custGeom>
              <a:avLst/>
              <a:gdLst>
                <a:gd name="T0" fmla="*/ 0 w 20000"/>
                <a:gd name="T1" fmla="*/ 68140 h 20000"/>
                <a:gd name="T2" fmla="*/ 9296 w 20000"/>
                <a:gd name="T3" fmla="*/ 25866 h 20000"/>
                <a:gd name="T4" fmla="*/ 33109 w 20000"/>
                <a:gd name="T5" fmla="*/ 2525 h 20000"/>
                <a:gd name="T6" fmla="*/ 54016 w 20000"/>
                <a:gd name="T7" fmla="*/ 35964 h 20000"/>
                <a:gd name="T8" fmla="*/ 62722 w 20000"/>
                <a:gd name="T9" fmla="*/ 35964 h 20000"/>
                <a:gd name="T10" fmla="*/ 72019 w 20000"/>
                <a:gd name="T11" fmla="*/ 29655 h 20000"/>
                <a:gd name="T12" fmla="*/ 72019 w 20000"/>
                <a:gd name="T13" fmla="*/ 2525 h 20000"/>
                <a:gd name="T14" fmla="*/ 93507 w 20000"/>
                <a:gd name="T15" fmla="*/ 2525 h 20000"/>
                <a:gd name="T16" fmla="*/ 126616 w 20000"/>
                <a:gd name="T17" fmla="*/ 10093 h 20000"/>
                <a:gd name="T18" fmla="*/ 150428 w 20000"/>
                <a:gd name="T19" fmla="*/ 0 h 20000"/>
                <a:gd name="T20" fmla="*/ 168431 w 20000"/>
                <a:gd name="T21" fmla="*/ 2525 h 20000"/>
                <a:gd name="T22" fmla="*/ 189919 w 20000"/>
                <a:gd name="T23" fmla="*/ 29655 h 20000"/>
                <a:gd name="T24" fmla="*/ 180623 w 20000"/>
                <a:gd name="T25" fmla="*/ 78233 h 20000"/>
                <a:gd name="T26" fmla="*/ 168431 w 20000"/>
                <a:gd name="T27" fmla="*/ 84542 h 20000"/>
                <a:gd name="T28" fmla="*/ 132417 w 20000"/>
                <a:gd name="T29" fmla="*/ 97795 h 20000"/>
                <a:gd name="T30" fmla="*/ 120806 w 20000"/>
                <a:gd name="T31" fmla="*/ 87702 h 20000"/>
                <a:gd name="T32" fmla="*/ 111509 w 20000"/>
                <a:gd name="T33" fmla="*/ 84542 h 20000"/>
                <a:gd name="T34" fmla="*/ 96412 w 20000"/>
                <a:gd name="T35" fmla="*/ 71924 h 20000"/>
                <a:gd name="T36" fmla="*/ 62722 w 20000"/>
                <a:gd name="T37" fmla="*/ 61831 h 20000"/>
                <a:gd name="T38" fmla="*/ 38910 w 20000"/>
                <a:gd name="T39" fmla="*/ 61831 h 20000"/>
                <a:gd name="T40" fmla="*/ 0 w 20000"/>
                <a:gd name="T41" fmla="*/ 6814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0" y="13846"/>
                  </a:moveTo>
                  <a:lnTo>
                    <a:pt x="976" y="5256"/>
                  </a:lnTo>
                  <a:lnTo>
                    <a:pt x="3476" y="513"/>
                  </a:lnTo>
                  <a:lnTo>
                    <a:pt x="5671" y="7308"/>
                  </a:lnTo>
                  <a:lnTo>
                    <a:pt x="6585" y="7308"/>
                  </a:lnTo>
                  <a:lnTo>
                    <a:pt x="7561" y="6026"/>
                  </a:lnTo>
                  <a:lnTo>
                    <a:pt x="7561" y="513"/>
                  </a:lnTo>
                  <a:lnTo>
                    <a:pt x="9817" y="513"/>
                  </a:lnTo>
                  <a:lnTo>
                    <a:pt x="13293" y="2051"/>
                  </a:lnTo>
                  <a:lnTo>
                    <a:pt x="15793" y="0"/>
                  </a:lnTo>
                  <a:lnTo>
                    <a:pt x="17683" y="513"/>
                  </a:lnTo>
                  <a:lnTo>
                    <a:pt x="19939" y="6026"/>
                  </a:lnTo>
                  <a:lnTo>
                    <a:pt x="18963" y="15897"/>
                  </a:lnTo>
                  <a:lnTo>
                    <a:pt x="17683" y="17179"/>
                  </a:lnTo>
                  <a:lnTo>
                    <a:pt x="13902" y="19872"/>
                  </a:lnTo>
                  <a:lnTo>
                    <a:pt x="12683" y="17821"/>
                  </a:lnTo>
                  <a:lnTo>
                    <a:pt x="11707" y="17179"/>
                  </a:lnTo>
                  <a:lnTo>
                    <a:pt x="10122" y="14615"/>
                  </a:lnTo>
                  <a:lnTo>
                    <a:pt x="6585" y="12564"/>
                  </a:lnTo>
                  <a:lnTo>
                    <a:pt x="4085" y="12564"/>
                  </a:lnTo>
                  <a:lnTo>
                    <a:pt x="0" y="138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69" name="Freeform 123"/>
            <p:cNvSpPr>
              <a:spLocks noChangeAspect="1"/>
            </p:cNvSpPr>
            <p:nvPr/>
          </p:nvSpPr>
          <p:spPr bwMode="auto">
            <a:xfrm>
              <a:off x="4796925" y="2908904"/>
              <a:ext cx="153211" cy="108525"/>
            </a:xfrm>
            <a:custGeom>
              <a:avLst/>
              <a:gdLst>
                <a:gd name="T0" fmla="*/ 92011 w 20000"/>
                <a:gd name="T1" fmla="*/ 107324 h 20000"/>
                <a:gd name="T2" fmla="*/ 77640 w 20000"/>
                <a:gd name="T3" fmla="*/ 77827 h 20000"/>
                <a:gd name="T4" fmla="*/ 0 w 20000"/>
                <a:gd name="T5" fmla="*/ 77827 h 20000"/>
                <a:gd name="T6" fmla="*/ 15530 w 20000"/>
                <a:gd name="T7" fmla="*/ 67782 h 20000"/>
                <a:gd name="T8" fmla="*/ 0 w 20000"/>
                <a:gd name="T9" fmla="*/ 75311 h 20000"/>
                <a:gd name="T10" fmla="*/ 6325 w 20000"/>
                <a:gd name="T11" fmla="*/ 65272 h 20000"/>
                <a:gd name="T12" fmla="*/ 35654 w 20000"/>
                <a:gd name="T13" fmla="*/ 65272 h 20000"/>
                <a:gd name="T14" fmla="*/ 21275 w 20000"/>
                <a:gd name="T15" fmla="*/ 6277 h 20000"/>
                <a:gd name="T16" fmla="*/ 59809 w 20000"/>
                <a:gd name="T17" fmla="*/ 0 h 20000"/>
                <a:gd name="T18" fmla="*/ 83386 w 20000"/>
                <a:gd name="T19" fmla="*/ 0 h 20000"/>
                <a:gd name="T20" fmla="*/ 116746 w 20000"/>
                <a:gd name="T21" fmla="*/ 10039 h 20000"/>
                <a:gd name="T22" fmla="*/ 131125 w 20000"/>
                <a:gd name="T23" fmla="*/ 22594 h 20000"/>
                <a:gd name="T24" fmla="*/ 140322 w 20000"/>
                <a:gd name="T25" fmla="*/ 25730 h 20000"/>
                <a:gd name="T26" fmla="*/ 151829 w 20000"/>
                <a:gd name="T27" fmla="*/ 35775 h 20000"/>
                <a:gd name="T28" fmla="*/ 146075 w 20000"/>
                <a:gd name="T29" fmla="*/ 67782 h 20000"/>
                <a:gd name="T30" fmla="*/ 124793 w 20000"/>
                <a:gd name="T31" fmla="*/ 91002 h 20000"/>
                <a:gd name="T32" fmla="*/ 92011 w 20000"/>
                <a:gd name="T33" fmla="*/ 107324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2075" y="19884"/>
                  </a:moveTo>
                  <a:lnTo>
                    <a:pt x="10189" y="14419"/>
                  </a:lnTo>
                  <a:lnTo>
                    <a:pt x="0" y="14419"/>
                  </a:lnTo>
                  <a:lnTo>
                    <a:pt x="2038" y="12558"/>
                  </a:lnTo>
                  <a:lnTo>
                    <a:pt x="0" y="13953"/>
                  </a:lnTo>
                  <a:lnTo>
                    <a:pt x="830" y="12093"/>
                  </a:lnTo>
                  <a:lnTo>
                    <a:pt x="4679" y="12093"/>
                  </a:lnTo>
                  <a:lnTo>
                    <a:pt x="2792" y="1163"/>
                  </a:lnTo>
                  <a:lnTo>
                    <a:pt x="7849" y="0"/>
                  </a:lnTo>
                  <a:lnTo>
                    <a:pt x="10943" y="0"/>
                  </a:lnTo>
                  <a:lnTo>
                    <a:pt x="15321" y="1860"/>
                  </a:lnTo>
                  <a:lnTo>
                    <a:pt x="17208" y="4186"/>
                  </a:lnTo>
                  <a:lnTo>
                    <a:pt x="18415" y="4767"/>
                  </a:lnTo>
                  <a:lnTo>
                    <a:pt x="19925" y="6628"/>
                  </a:lnTo>
                  <a:lnTo>
                    <a:pt x="19170" y="12558"/>
                  </a:lnTo>
                  <a:lnTo>
                    <a:pt x="16377" y="16860"/>
                  </a:lnTo>
                  <a:lnTo>
                    <a:pt x="12075" y="1988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0" name="Freeform 124"/>
            <p:cNvSpPr>
              <a:spLocks noChangeAspect="1"/>
            </p:cNvSpPr>
            <p:nvPr/>
          </p:nvSpPr>
          <p:spPr bwMode="auto">
            <a:xfrm>
              <a:off x="4985247" y="3226498"/>
              <a:ext cx="86181" cy="97352"/>
            </a:xfrm>
            <a:custGeom>
              <a:avLst/>
              <a:gdLst>
                <a:gd name="T0" fmla="*/ 0 w 20000"/>
                <a:gd name="T1" fmla="*/ 0 h 20000"/>
                <a:gd name="T2" fmla="*/ 29944 w 20000"/>
                <a:gd name="T3" fmla="*/ 10192 h 20000"/>
                <a:gd name="T4" fmla="*/ 45799 w 20000"/>
                <a:gd name="T5" fmla="*/ 10192 h 20000"/>
                <a:gd name="T6" fmla="*/ 61066 w 20000"/>
                <a:gd name="T7" fmla="*/ 36314 h 20000"/>
                <a:gd name="T8" fmla="*/ 64002 w 20000"/>
                <a:gd name="T9" fmla="*/ 49692 h 20000"/>
                <a:gd name="T10" fmla="*/ 85138 w 20000"/>
                <a:gd name="T11" fmla="*/ 66256 h 20000"/>
                <a:gd name="T12" fmla="*/ 55194 w 20000"/>
                <a:gd name="T13" fmla="*/ 70081 h 20000"/>
                <a:gd name="T14" fmla="*/ 45799 w 20000"/>
                <a:gd name="T15" fmla="*/ 79634 h 20000"/>
                <a:gd name="T16" fmla="*/ 36403 w 20000"/>
                <a:gd name="T17" fmla="*/ 96198 h 20000"/>
                <a:gd name="T18" fmla="*/ 29944 w 20000"/>
                <a:gd name="T19" fmla="*/ 43320 h 20000"/>
                <a:gd name="T20" fmla="*/ 27595 w 20000"/>
                <a:gd name="T21" fmla="*/ 4332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0"/>
                  </a:moveTo>
                  <a:lnTo>
                    <a:pt x="6986" y="2105"/>
                  </a:lnTo>
                  <a:lnTo>
                    <a:pt x="10685" y="2105"/>
                  </a:lnTo>
                  <a:lnTo>
                    <a:pt x="14247" y="7500"/>
                  </a:lnTo>
                  <a:lnTo>
                    <a:pt x="14932" y="10263"/>
                  </a:lnTo>
                  <a:lnTo>
                    <a:pt x="19863" y="13684"/>
                  </a:lnTo>
                  <a:lnTo>
                    <a:pt x="12877" y="14474"/>
                  </a:lnTo>
                  <a:lnTo>
                    <a:pt x="10685" y="16447"/>
                  </a:lnTo>
                  <a:lnTo>
                    <a:pt x="8493" y="19868"/>
                  </a:lnTo>
                  <a:lnTo>
                    <a:pt x="6986" y="8947"/>
                  </a:lnTo>
                  <a:lnTo>
                    <a:pt x="6438" y="8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5"/>
            <p:cNvSpPr>
              <a:spLocks noChangeAspect="1"/>
            </p:cNvSpPr>
            <p:nvPr/>
          </p:nvSpPr>
          <p:spPr bwMode="auto">
            <a:xfrm>
              <a:off x="4929388" y="1595438"/>
              <a:ext cx="3458421" cy="1860876"/>
            </a:xfrm>
            <a:custGeom>
              <a:avLst/>
              <a:gdLst>
                <a:gd name="T0" fmla="*/ 275725 w 20000"/>
                <a:gd name="T1" fmla="*/ 804456 h 20000"/>
                <a:gd name="T2" fmla="*/ 197462 w 20000"/>
                <a:gd name="T3" fmla="*/ 898673 h 20000"/>
                <a:gd name="T4" fmla="*/ 299462 w 20000"/>
                <a:gd name="T5" fmla="*/ 735597 h 20000"/>
                <a:gd name="T6" fmla="*/ 494516 w 20000"/>
                <a:gd name="T7" fmla="*/ 723010 h 20000"/>
                <a:gd name="T8" fmla="*/ 581379 w 20000"/>
                <a:gd name="T9" fmla="*/ 709035 h 20000"/>
                <a:gd name="T10" fmla="*/ 788818 w 20000"/>
                <a:gd name="T11" fmla="*/ 650913 h 20000"/>
                <a:gd name="T12" fmla="*/ 755277 w 20000"/>
                <a:gd name="T13" fmla="*/ 516343 h 20000"/>
                <a:gd name="T14" fmla="*/ 890645 w 20000"/>
                <a:gd name="T15" fmla="*/ 761512 h 20000"/>
                <a:gd name="T16" fmla="*/ 1052330 w 20000"/>
                <a:gd name="T17" fmla="*/ 693301 h 20000"/>
                <a:gd name="T18" fmla="*/ 857104 w 20000"/>
                <a:gd name="T19" fmla="*/ 448041 h 20000"/>
                <a:gd name="T20" fmla="*/ 1007781 w 20000"/>
                <a:gd name="T21" fmla="*/ 480248 h 20000"/>
                <a:gd name="T22" fmla="*/ 1076583 w 20000"/>
                <a:gd name="T23" fmla="*/ 549199 h 20000"/>
                <a:gd name="T24" fmla="*/ 1070219 w 20000"/>
                <a:gd name="T25" fmla="*/ 369094 h 20000"/>
                <a:gd name="T26" fmla="*/ 1040806 w 20000"/>
                <a:gd name="T27" fmla="*/ 284410 h 20000"/>
                <a:gd name="T28" fmla="*/ 1187183 w 20000"/>
                <a:gd name="T29" fmla="*/ 205371 h 20000"/>
                <a:gd name="T30" fmla="*/ 1232420 w 20000"/>
                <a:gd name="T31" fmla="*/ 121335 h 20000"/>
                <a:gd name="T32" fmla="*/ 1298470 w 20000"/>
                <a:gd name="T33" fmla="*/ 91626 h 20000"/>
                <a:gd name="T34" fmla="*/ 1496449 w 20000"/>
                <a:gd name="T35" fmla="*/ 127628 h 20000"/>
                <a:gd name="T36" fmla="*/ 1430399 w 20000"/>
                <a:gd name="T37" fmla="*/ 274877 h 20000"/>
                <a:gd name="T38" fmla="*/ 1516746 w 20000"/>
                <a:gd name="T39" fmla="*/ 248408 h 20000"/>
                <a:gd name="T40" fmla="*/ 1619261 w 20000"/>
                <a:gd name="T41" fmla="*/ 231933 h 20000"/>
                <a:gd name="T42" fmla="*/ 1754802 w 20000"/>
                <a:gd name="T43" fmla="*/ 179457 h 20000"/>
                <a:gd name="T44" fmla="*/ 1934375 w 20000"/>
                <a:gd name="T45" fmla="*/ 241374 h 20000"/>
                <a:gd name="T46" fmla="*/ 2126678 w 20000"/>
                <a:gd name="T47" fmla="*/ 189545 h 20000"/>
                <a:gd name="T48" fmla="*/ 2242953 w 20000"/>
                <a:gd name="T49" fmla="*/ 91626 h 20000"/>
                <a:gd name="T50" fmla="*/ 2306080 w 20000"/>
                <a:gd name="T51" fmla="*/ 91626 h 20000"/>
                <a:gd name="T52" fmla="*/ 2666431 w 20000"/>
                <a:gd name="T53" fmla="*/ 143454 h 20000"/>
                <a:gd name="T54" fmla="*/ 2833793 w 20000"/>
                <a:gd name="T55" fmla="*/ 61917 h 20000"/>
                <a:gd name="T56" fmla="*/ 3209110 w 20000"/>
                <a:gd name="T57" fmla="*/ 48682 h 20000"/>
                <a:gd name="T58" fmla="*/ 3328997 w 20000"/>
                <a:gd name="T59" fmla="*/ 58770 h 20000"/>
                <a:gd name="T60" fmla="*/ 3439597 w 20000"/>
                <a:gd name="T61" fmla="*/ 238875 h 20000"/>
                <a:gd name="T62" fmla="*/ 3262259 w 20000"/>
                <a:gd name="T63" fmla="*/ 205371 h 20000"/>
                <a:gd name="T64" fmla="*/ 3187609 w 20000"/>
                <a:gd name="T65" fmla="*/ 274877 h 20000"/>
                <a:gd name="T66" fmla="*/ 3286684 w 20000"/>
                <a:gd name="T67" fmla="*/ 358914 h 20000"/>
                <a:gd name="T68" fmla="*/ 3241963 w 20000"/>
                <a:gd name="T69" fmla="*/ 546052 h 20000"/>
                <a:gd name="T70" fmla="*/ 3145983 w 20000"/>
                <a:gd name="T71" fmla="*/ 643972 h 20000"/>
                <a:gd name="T72" fmla="*/ 3112958 w 20000"/>
                <a:gd name="T73" fmla="*/ 820282 h 20000"/>
                <a:gd name="T74" fmla="*/ 3176084 w 20000"/>
                <a:gd name="T75" fmla="*/ 1013714 h 20000"/>
                <a:gd name="T76" fmla="*/ 2990146 w 20000"/>
                <a:gd name="T77" fmla="*/ 924587 h 20000"/>
                <a:gd name="T78" fmla="*/ 3038136 w 20000"/>
                <a:gd name="T79" fmla="*/ 532725 h 20000"/>
                <a:gd name="T80" fmla="*/ 2965722 w 20000"/>
                <a:gd name="T81" fmla="*/ 653412 h 20000"/>
                <a:gd name="T82" fmla="*/ 2855122 w 20000"/>
                <a:gd name="T83" fmla="*/ 807047 h 20000"/>
                <a:gd name="T84" fmla="*/ 2737642 w 20000"/>
                <a:gd name="T85" fmla="*/ 824076 h 20000"/>
                <a:gd name="T86" fmla="*/ 2602617 w 20000"/>
                <a:gd name="T87" fmla="*/ 1163462 h 20000"/>
                <a:gd name="T88" fmla="*/ 2713905 w 20000"/>
                <a:gd name="T89" fmla="*/ 1176696 h 20000"/>
                <a:gd name="T90" fmla="*/ 2611905 w 20000"/>
                <a:gd name="T91" fmla="*/ 1696835 h 20000"/>
                <a:gd name="T92" fmla="*/ 2602617 w 20000"/>
                <a:gd name="T93" fmla="*/ 1441486 h 20000"/>
                <a:gd name="T94" fmla="*/ 2360089 w 20000"/>
                <a:gd name="T95" fmla="*/ 1242408 h 20000"/>
                <a:gd name="T96" fmla="*/ 2234353 w 20000"/>
                <a:gd name="T97" fmla="*/ 1379569 h 20000"/>
                <a:gd name="T98" fmla="*/ 1976001 w 20000"/>
                <a:gd name="T99" fmla="*/ 1438339 h 20000"/>
                <a:gd name="T100" fmla="*/ 1745513 w 20000"/>
                <a:gd name="T101" fmla="*/ 1457960 h 20000"/>
                <a:gd name="T102" fmla="*/ 1508662 w 20000"/>
                <a:gd name="T103" fmla="*/ 1500903 h 20000"/>
                <a:gd name="T104" fmla="*/ 818403 w 20000"/>
                <a:gd name="T105" fmla="*/ 1356801 h 20000"/>
                <a:gd name="T106" fmla="*/ 536314 w 20000"/>
                <a:gd name="T107" fmla="*/ 1739131 h 20000"/>
                <a:gd name="T108" fmla="*/ 359664 w 20000"/>
                <a:gd name="T109" fmla="*/ 1765693 h 20000"/>
                <a:gd name="T110" fmla="*/ 315114 w 20000"/>
                <a:gd name="T111" fmla="*/ 1562821 h 20000"/>
                <a:gd name="T112" fmla="*/ 78263 w 20000"/>
                <a:gd name="T113" fmla="*/ 1272117 h 20000"/>
                <a:gd name="T114" fmla="*/ 53838 w 20000"/>
                <a:gd name="T115" fmla="*/ 1141342 h 20000"/>
                <a:gd name="T116" fmla="*/ 47474 w 20000"/>
                <a:gd name="T117" fmla="*/ 92458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38" y="7702"/>
                  </a:moveTo>
                  <a:lnTo>
                    <a:pt x="192" y="7702"/>
                  </a:lnTo>
                  <a:lnTo>
                    <a:pt x="259" y="7702"/>
                  </a:lnTo>
                  <a:lnTo>
                    <a:pt x="226" y="7661"/>
                  </a:lnTo>
                  <a:lnTo>
                    <a:pt x="488" y="7661"/>
                  </a:lnTo>
                  <a:lnTo>
                    <a:pt x="401" y="7702"/>
                  </a:lnTo>
                  <a:lnTo>
                    <a:pt x="542" y="7771"/>
                  </a:lnTo>
                  <a:lnTo>
                    <a:pt x="542" y="7948"/>
                  </a:lnTo>
                  <a:lnTo>
                    <a:pt x="556" y="7812"/>
                  </a:lnTo>
                  <a:lnTo>
                    <a:pt x="785" y="7812"/>
                  </a:lnTo>
                  <a:lnTo>
                    <a:pt x="1377" y="8262"/>
                  </a:lnTo>
                  <a:lnTo>
                    <a:pt x="1603" y="8692"/>
                  </a:lnTo>
                  <a:lnTo>
                    <a:pt x="1465" y="9082"/>
                  </a:lnTo>
                  <a:lnTo>
                    <a:pt x="1273" y="9252"/>
                  </a:lnTo>
                  <a:lnTo>
                    <a:pt x="488" y="8795"/>
                  </a:lnTo>
                  <a:lnTo>
                    <a:pt x="872" y="9430"/>
                  </a:lnTo>
                  <a:lnTo>
                    <a:pt x="852" y="9710"/>
                  </a:lnTo>
                  <a:lnTo>
                    <a:pt x="923" y="10174"/>
                  </a:lnTo>
                  <a:lnTo>
                    <a:pt x="1273" y="10454"/>
                  </a:lnTo>
                  <a:lnTo>
                    <a:pt x="1360" y="10386"/>
                  </a:lnTo>
                  <a:lnTo>
                    <a:pt x="1290" y="10174"/>
                  </a:lnTo>
                  <a:lnTo>
                    <a:pt x="1219" y="10099"/>
                  </a:lnTo>
                  <a:lnTo>
                    <a:pt x="1094" y="9894"/>
                  </a:lnTo>
                  <a:lnTo>
                    <a:pt x="1148" y="9710"/>
                  </a:lnTo>
                  <a:lnTo>
                    <a:pt x="1323" y="9894"/>
                  </a:lnTo>
                  <a:lnTo>
                    <a:pt x="1323" y="9990"/>
                  </a:lnTo>
                  <a:lnTo>
                    <a:pt x="1636" y="9990"/>
                  </a:lnTo>
                  <a:lnTo>
                    <a:pt x="1498" y="9464"/>
                  </a:lnTo>
                  <a:lnTo>
                    <a:pt x="1586" y="9252"/>
                  </a:lnTo>
                  <a:lnTo>
                    <a:pt x="1727" y="8972"/>
                  </a:lnTo>
                  <a:lnTo>
                    <a:pt x="1879" y="8972"/>
                  </a:lnTo>
                  <a:lnTo>
                    <a:pt x="2003" y="9150"/>
                  </a:lnTo>
                  <a:lnTo>
                    <a:pt x="2003" y="8720"/>
                  </a:lnTo>
                  <a:lnTo>
                    <a:pt x="1879" y="8549"/>
                  </a:lnTo>
                  <a:lnTo>
                    <a:pt x="1865" y="8051"/>
                  </a:lnTo>
                  <a:lnTo>
                    <a:pt x="1741" y="7948"/>
                  </a:lnTo>
                  <a:lnTo>
                    <a:pt x="2091" y="7982"/>
                  </a:lnTo>
                  <a:lnTo>
                    <a:pt x="2195" y="8228"/>
                  </a:lnTo>
                  <a:lnTo>
                    <a:pt x="2024" y="8330"/>
                  </a:lnTo>
                  <a:lnTo>
                    <a:pt x="2024" y="8440"/>
                  </a:lnTo>
                  <a:lnTo>
                    <a:pt x="2229" y="8720"/>
                  </a:lnTo>
                  <a:lnTo>
                    <a:pt x="2370" y="8617"/>
                  </a:lnTo>
                  <a:lnTo>
                    <a:pt x="2370" y="8330"/>
                  </a:lnTo>
                  <a:lnTo>
                    <a:pt x="2475" y="8262"/>
                  </a:lnTo>
                  <a:lnTo>
                    <a:pt x="2424" y="8160"/>
                  </a:lnTo>
                  <a:lnTo>
                    <a:pt x="2788" y="7771"/>
                  </a:lnTo>
                  <a:lnTo>
                    <a:pt x="2842" y="7948"/>
                  </a:lnTo>
                  <a:lnTo>
                    <a:pt x="2875" y="7812"/>
                  </a:lnTo>
                  <a:lnTo>
                    <a:pt x="2822" y="7771"/>
                  </a:lnTo>
                  <a:lnTo>
                    <a:pt x="2980" y="7525"/>
                  </a:lnTo>
                  <a:lnTo>
                    <a:pt x="3051" y="7525"/>
                  </a:lnTo>
                  <a:lnTo>
                    <a:pt x="2966" y="7593"/>
                  </a:lnTo>
                  <a:lnTo>
                    <a:pt x="3013" y="7812"/>
                  </a:lnTo>
                  <a:lnTo>
                    <a:pt x="2966" y="7982"/>
                  </a:lnTo>
                  <a:lnTo>
                    <a:pt x="2980" y="8051"/>
                  </a:lnTo>
                  <a:lnTo>
                    <a:pt x="3104" y="7880"/>
                  </a:lnTo>
                  <a:lnTo>
                    <a:pt x="3155" y="7948"/>
                  </a:lnTo>
                  <a:lnTo>
                    <a:pt x="3155" y="7702"/>
                  </a:lnTo>
                  <a:lnTo>
                    <a:pt x="3242" y="7661"/>
                  </a:lnTo>
                  <a:lnTo>
                    <a:pt x="3380" y="7661"/>
                  </a:lnTo>
                  <a:lnTo>
                    <a:pt x="3606" y="7422"/>
                  </a:lnTo>
                  <a:lnTo>
                    <a:pt x="3660" y="7702"/>
                  </a:lnTo>
                  <a:lnTo>
                    <a:pt x="3710" y="7702"/>
                  </a:lnTo>
                  <a:lnTo>
                    <a:pt x="3710" y="7525"/>
                  </a:lnTo>
                  <a:lnTo>
                    <a:pt x="3801" y="7422"/>
                  </a:lnTo>
                  <a:lnTo>
                    <a:pt x="3660" y="7060"/>
                  </a:lnTo>
                  <a:lnTo>
                    <a:pt x="3697" y="6958"/>
                  </a:lnTo>
                  <a:lnTo>
                    <a:pt x="4219" y="7060"/>
                  </a:lnTo>
                  <a:lnTo>
                    <a:pt x="4569" y="7238"/>
                  </a:lnTo>
                  <a:lnTo>
                    <a:pt x="4758" y="7525"/>
                  </a:lnTo>
                  <a:lnTo>
                    <a:pt x="4791" y="7129"/>
                  </a:lnTo>
                  <a:lnTo>
                    <a:pt x="4586" y="7033"/>
                  </a:lnTo>
                  <a:lnTo>
                    <a:pt x="4586" y="6849"/>
                  </a:lnTo>
                  <a:lnTo>
                    <a:pt x="4428" y="6849"/>
                  </a:lnTo>
                  <a:lnTo>
                    <a:pt x="4391" y="6671"/>
                  </a:lnTo>
                  <a:lnTo>
                    <a:pt x="4428" y="6671"/>
                  </a:lnTo>
                  <a:lnTo>
                    <a:pt x="4444" y="6637"/>
                  </a:lnTo>
                  <a:lnTo>
                    <a:pt x="4377" y="6221"/>
                  </a:lnTo>
                  <a:lnTo>
                    <a:pt x="4306" y="6323"/>
                  </a:lnTo>
                  <a:lnTo>
                    <a:pt x="4306" y="6111"/>
                  </a:lnTo>
                  <a:lnTo>
                    <a:pt x="4253" y="6180"/>
                  </a:lnTo>
                  <a:lnTo>
                    <a:pt x="4290" y="6002"/>
                  </a:lnTo>
                  <a:lnTo>
                    <a:pt x="4377" y="5900"/>
                  </a:lnTo>
                  <a:lnTo>
                    <a:pt x="4391" y="5579"/>
                  </a:lnTo>
                  <a:lnTo>
                    <a:pt x="4343" y="5012"/>
                  </a:lnTo>
                  <a:lnTo>
                    <a:pt x="4758" y="5012"/>
                  </a:lnTo>
                  <a:lnTo>
                    <a:pt x="4811" y="5299"/>
                  </a:lnTo>
                  <a:lnTo>
                    <a:pt x="4811" y="5722"/>
                  </a:lnTo>
                  <a:lnTo>
                    <a:pt x="4983" y="6043"/>
                  </a:lnTo>
                  <a:lnTo>
                    <a:pt x="5212" y="7060"/>
                  </a:lnTo>
                  <a:lnTo>
                    <a:pt x="5387" y="7204"/>
                  </a:lnTo>
                  <a:lnTo>
                    <a:pt x="5316" y="7313"/>
                  </a:lnTo>
                  <a:lnTo>
                    <a:pt x="5387" y="7593"/>
                  </a:lnTo>
                  <a:lnTo>
                    <a:pt x="5266" y="7982"/>
                  </a:lnTo>
                  <a:lnTo>
                    <a:pt x="5300" y="8119"/>
                  </a:lnTo>
                  <a:lnTo>
                    <a:pt x="5178" y="8228"/>
                  </a:lnTo>
                  <a:lnTo>
                    <a:pt x="5074" y="8051"/>
                  </a:lnTo>
                  <a:lnTo>
                    <a:pt x="4933" y="8160"/>
                  </a:lnTo>
                  <a:lnTo>
                    <a:pt x="5162" y="8330"/>
                  </a:lnTo>
                  <a:lnTo>
                    <a:pt x="5438" y="8262"/>
                  </a:lnTo>
                  <a:lnTo>
                    <a:pt x="5404" y="8119"/>
                  </a:lnTo>
                  <a:lnTo>
                    <a:pt x="5542" y="7880"/>
                  </a:lnTo>
                  <a:lnTo>
                    <a:pt x="5576" y="7525"/>
                  </a:lnTo>
                  <a:lnTo>
                    <a:pt x="5438" y="7060"/>
                  </a:lnTo>
                  <a:lnTo>
                    <a:pt x="5667" y="6849"/>
                  </a:lnTo>
                  <a:lnTo>
                    <a:pt x="5805" y="7033"/>
                  </a:lnTo>
                  <a:lnTo>
                    <a:pt x="5859" y="7422"/>
                  </a:lnTo>
                  <a:lnTo>
                    <a:pt x="6118" y="7491"/>
                  </a:lnTo>
                  <a:lnTo>
                    <a:pt x="5912" y="7422"/>
                  </a:lnTo>
                  <a:lnTo>
                    <a:pt x="5892" y="7204"/>
                  </a:lnTo>
                  <a:lnTo>
                    <a:pt x="5912" y="7129"/>
                  </a:lnTo>
                  <a:lnTo>
                    <a:pt x="5805" y="6849"/>
                  </a:lnTo>
                  <a:lnTo>
                    <a:pt x="5525" y="6740"/>
                  </a:lnTo>
                  <a:lnTo>
                    <a:pt x="5316" y="6924"/>
                  </a:lnTo>
                  <a:lnTo>
                    <a:pt x="5212" y="6501"/>
                  </a:lnTo>
                  <a:lnTo>
                    <a:pt x="5178" y="6002"/>
                  </a:lnTo>
                  <a:lnTo>
                    <a:pt x="4949" y="5722"/>
                  </a:lnTo>
                  <a:lnTo>
                    <a:pt x="4949" y="5469"/>
                  </a:lnTo>
                  <a:lnTo>
                    <a:pt x="5037" y="5367"/>
                  </a:lnTo>
                  <a:lnTo>
                    <a:pt x="4983" y="4841"/>
                  </a:lnTo>
                  <a:lnTo>
                    <a:pt x="5162" y="5189"/>
                  </a:lnTo>
                  <a:lnTo>
                    <a:pt x="5162" y="5442"/>
                  </a:lnTo>
                  <a:lnTo>
                    <a:pt x="5212" y="5654"/>
                  </a:lnTo>
                  <a:lnTo>
                    <a:pt x="5316" y="5722"/>
                  </a:lnTo>
                  <a:lnTo>
                    <a:pt x="5721" y="5831"/>
                  </a:lnTo>
                  <a:lnTo>
                    <a:pt x="5246" y="5367"/>
                  </a:lnTo>
                  <a:lnTo>
                    <a:pt x="5266" y="5258"/>
                  </a:lnTo>
                  <a:lnTo>
                    <a:pt x="5492" y="5258"/>
                  </a:lnTo>
                  <a:lnTo>
                    <a:pt x="5387" y="5189"/>
                  </a:lnTo>
                  <a:lnTo>
                    <a:pt x="5438" y="5012"/>
                  </a:lnTo>
                  <a:lnTo>
                    <a:pt x="5542" y="4978"/>
                  </a:lnTo>
                  <a:lnTo>
                    <a:pt x="5859" y="5189"/>
                  </a:lnTo>
                  <a:lnTo>
                    <a:pt x="6084" y="5189"/>
                  </a:lnTo>
                  <a:lnTo>
                    <a:pt x="6084" y="5367"/>
                  </a:lnTo>
                  <a:lnTo>
                    <a:pt x="6030" y="5442"/>
                  </a:lnTo>
                  <a:lnTo>
                    <a:pt x="6051" y="5579"/>
                  </a:lnTo>
                  <a:lnTo>
                    <a:pt x="6135" y="5756"/>
                  </a:lnTo>
                  <a:lnTo>
                    <a:pt x="6135" y="5654"/>
                  </a:lnTo>
                  <a:lnTo>
                    <a:pt x="6222" y="6043"/>
                  </a:lnTo>
                  <a:lnTo>
                    <a:pt x="6347" y="6111"/>
                  </a:lnTo>
                  <a:lnTo>
                    <a:pt x="6505" y="6221"/>
                  </a:lnTo>
                  <a:lnTo>
                    <a:pt x="6572" y="6111"/>
                  </a:lnTo>
                  <a:lnTo>
                    <a:pt x="6347" y="6043"/>
                  </a:lnTo>
                  <a:lnTo>
                    <a:pt x="6259" y="5934"/>
                  </a:lnTo>
                  <a:lnTo>
                    <a:pt x="6313" y="5756"/>
                  </a:lnTo>
                  <a:lnTo>
                    <a:pt x="6135" y="5469"/>
                  </a:lnTo>
                  <a:lnTo>
                    <a:pt x="6084" y="5162"/>
                  </a:lnTo>
                  <a:lnTo>
                    <a:pt x="5980" y="5087"/>
                  </a:lnTo>
                  <a:lnTo>
                    <a:pt x="5892" y="4910"/>
                  </a:lnTo>
                  <a:lnTo>
                    <a:pt x="5684" y="4841"/>
                  </a:lnTo>
                  <a:lnTo>
                    <a:pt x="5542" y="4561"/>
                  </a:lnTo>
                  <a:lnTo>
                    <a:pt x="5492" y="4268"/>
                  </a:lnTo>
                  <a:lnTo>
                    <a:pt x="6135" y="3878"/>
                  </a:lnTo>
                  <a:lnTo>
                    <a:pt x="6168" y="3960"/>
                  </a:lnTo>
                  <a:lnTo>
                    <a:pt x="6135" y="4063"/>
                  </a:lnTo>
                  <a:lnTo>
                    <a:pt x="6222" y="3988"/>
                  </a:lnTo>
                  <a:lnTo>
                    <a:pt x="6118" y="3708"/>
                  </a:lnTo>
                  <a:lnTo>
                    <a:pt x="6222" y="3776"/>
                  </a:lnTo>
                  <a:lnTo>
                    <a:pt x="6209" y="3708"/>
                  </a:lnTo>
                  <a:lnTo>
                    <a:pt x="5946" y="3598"/>
                  </a:lnTo>
                  <a:lnTo>
                    <a:pt x="6051" y="3496"/>
                  </a:lnTo>
                  <a:lnTo>
                    <a:pt x="5912" y="3428"/>
                  </a:lnTo>
                  <a:lnTo>
                    <a:pt x="5912" y="3319"/>
                  </a:lnTo>
                  <a:lnTo>
                    <a:pt x="5980" y="3319"/>
                  </a:lnTo>
                  <a:lnTo>
                    <a:pt x="5997" y="3141"/>
                  </a:lnTo>
                  <a:lnTo>
                    <a:pt x="6051" y="3141"/>
                  </a:lnTo>
                  <a:lnTo>
                    <a:pt x="5912" y="3073"/>
                  </a:lnTo>
                  <a:lnTo>
                    <a:pt x="6051" y="3073"/>
                  </a:lnTo>
                  <a:lnTo>
                    <a:pt x="6084" y="2684"/>
                  </a:lnTo>
                  <a:lnTo>
                    <a:pt x="6118" y="2786"/>
                  </a:lnTo>
                  <a:lnTo>
                    <a:pt x="6209" y="2608"/>
                  </a:lnTo>
                  <a:lnTo>
                    <a:pt x="6397" y="2581"/>
                  </a:lnTo>
                  <a:lnTo>
                    <a:pt x="6397" y="2472"/>
                  </a:lnTo>
                  <a:lnTo>
                    <a:pt x="6589" y="2301"/>
                  </a:lnTo>
                  <a:lnTo>
                    <a:pt x="6451" y="2219"/>
                  </a:lnTo>
                  <a:lnTo>
                    <a:pt x="6623" y="2117"/>
                  </a:lnTo>
                  <a:lnTo>
                    <a:pt x="6801" y="2048"/>
                  </a:lnTo>
                  <a:lnTo>
                    <a:pt x="6801" y="2219"/>
                  </a:lnTo>
                  <a:lnTo>
                    <a:pt x="6902" y="2117"/>
                  </a:lnTo>
                  <a:lnTo>
                    <a:pt x="6902" y="2219"/>
                  </a:lnTo>
                  <a:lnTo>
                    <a:pt x="6953" y="2048"/>
                  </a:lnTo>
                  <a:lnTo>
                    <a:pt x="6993" y="2048"/>
                  </a:lnTo>
                  <a:lnTo>
                    <a:pt x="7007" y="1728"/>
                  </a:lnTo>
                  <a:lnTo>
                    <a:pt x="7044" y="1871"/>
                  </a:lnTo>
                  <a:lnTo>
                    <a:pt x="7131" y="1837"/>
                  </a:lnTo>
                  <a:lnTo>
                    <a:pt x="6902" y="1482"/>
                  </a:lnTo>
                  <a:lnTo>
                    <a:pt x="7044" y="1550"/>
                  </a:lnTo>
                  <a:lnTo>
                    <a:pt x="7165" y="1407"/>
                  </a:lnTo>
                  <a:lnTo>
                    <a:pt x="7357" y="1482"/>
                  </a:lnTo>
                  <a:lnTo>
                    <a:pt x="7357" y="1202"/>
                  </a:lnTo>
                  <a:lnTo>
                    <a:pt x="7236" y="1379"/>
                  </a:lnTo>
                  <a:lnTo>
                    <a:pt x="7165" y="1311"/>
                  </a:lnTo>
                  <a:lnTo>
                    <a:pt x="7044" y="1093"/>
                  </a:lnTo>
                  <a:lnTo>
                    <a:pt x="7007" y="457"/>
                  </a:lnTo>
                  <a:lnTo>
                    <a:pt x="7077" y="348"/>
                  </a:lnTo>
                  <a:lnTo>
                    <a:pt x="7215" y="389"/>
                  </a:lnTo>
                  <a:lnTo>
                    <a:pt x="7269" y="560"/>
                  </a:lnTo>
                  <a:lnTo>
                    <a:pt x="7182" y="737"/>
                  </a:lnTo>
                  <a:lnTo>
                    <a:pt x="7303" y="813"/>
                  </a:lnTo>
                  <a:lnTo>
                    <a:pt x="7323" y="737"/>
                  </a:lnTo>
                  <a:lnTo>
                    <a:pt x="7374" y="813"/>
                  </a:lnTo>
                  <a:lnTo>
                    <a:pt x="7407" y="990"/>
                  </a:lnTo>
                  <a:lnTo>
                    <a:pt x="7461" y="847"/>
                  </a:lnTo>
                  <a:lnTo>
                    <a:pt x="7549" y="990"/>
                  </a:lnTo>
                  <a:lnTo>
                    <a:pt x="7586" y="1311"/>
                  </a:lnTo>
                  <a:lnTo>
                    <a:pt x="7670" y="1202"/>
                  </a:lnTo>
                  <a:lnTo>
                    <a:pt x="7636" y="1017"/>
                  </a:lnTo>
                  <a:lnTo>
                    <a:pt x="7862" y="847"/>
                  </a:lnTo>
                  <a:lnTo>
                    <a:pt x="7949" y="990"/>
                  </a:lnTo>
                  <a:lnTo>
                    <a:pt x="7949" y="847"/>
                  </a:lnTo>
                  <a:lnTo>
                    <a:pt x="8141" y="737"/>
                  </a:lnTo>
                  <a:lnTo>
                    <a:pt x="8455" y="915"/>
                  </a:lnTo>
                  <a:lnTo>
                    <a:pt x="8508" y="1017"/>
                  </a:lnTo>
                  <a:lnTo>
                    <a:pt x="8508" y="915"/>
                  </a:lnTo>
                  <a:lnTo>
                    <a:pt x="8680" y="1093"/>
                  </a:lnTo>
                  <a:lnTo>
                    <a:pt x="8700" y="1379"/>
                  </a:lnTo>
                  <a:lnTo>
                    <a:pt x="8542" y="1270"/>
                  </a:lnTo>
                  <a:lnTo>
                    <a:pt x="8630" y="1482"/>
                  </a:lnTo>
                  <a:lnTo>
                    <a:pt x="8680" y="1407"/>
                  </a:lnTo>
                  <a:lnTo>
                    <a:pt x="8785" y="1550"/>
                  </a:lnTo>
                  <a:lnTo>
                    <a:pt x="8771" y="1939"/>
                  </a:lnTo>
                  <a:lnTo>
                    <a:pt x="8785" y="2008"/>
                  </a:lnTo>
                  <a:lnTo>
                    <a:pt x="8700" y="2048"/>
                  </a:lnTo>
                  <a:lnTo>
                    <a:pt x="8680" y="2328"/>
                  </a:lnTo>
                  <a:lnTo>
                    <a:pt x="8542" y="2397"/>
                  </a:lnTo>
                  <a:lnTo>
                    <a:pt x="8630" y="2472"/>
                  </a:lnTo>
                  <a:lnTo>
                    <a:pt x="8404" y="2970"/>
                  </a:lnTo>
                  <a:lnTo>
                    <a:pt x="8316" y="2970"/>
                  </a:lnTo>
                  <a:lnTo>
                    <a:pt x="8333" y="3039"/>
                  </a:lnTo>
                  <a:lnTo>
                    <a:pt x="8316" y="3530"/>
                  </a:lnTo>
                  <a:lnTo>
                    <a:pt x="8475" y="3428"/>
                  </a:lnTo>
                  <a:lnTo>
                    <a:pt x="8404" y="3360"/>
                  </a:lnTo>
                  <a:lnTo>
                    <a:pt x="8542" y="3141"/>
                  </a:lnTo>
                  <a:lnTo>
                    <a:pt x="8562" y="3209"/>
                  </a:lnTo>
                  <a:lnTo>
                    <a:pt x="8562" y="3073"/>
                  </a:lnTo>
                  <a:lnTo>
                    <a:pt x="8700" y="3039"/>
                  </a:lnTo>
                  <a:lnTo>
                    <a:pt x="8680" y="2895"/>
                  </a:lnTo>
                  <a:lnTo>
                    <a:pt x="8818" y="2970"/>
                  </a:lnTo>
                  <a:lnTo>
                    <a:pt x="8963" y="2684"/>
                  </a:lnTo>
                  <a:lnTo>
                    <a:pt x="8818" y="2684"/>
                  </a:lnTo>
                  <a:lnTo>
                    <a:pt x="8700" y="2786"/>
                  </a:lnTo>
                  <a:lnTo>
                    <a:pt x="8680" y="2684"/>
                  </a:lnTo>
                  <a:lnTo>
                    <a:pt x="8700" y="2506"/>
                  </a:lnTo>
                  <a:lnTo>
                    <a:pt x="8963" y="2472"/>
                  </a:lnTo>
                  <a:lnTo>
                    <a:pt x="8963" y="2581"/>
                  </a:lnTo>
                  <a:lnTo>
                    <a:pt x="9101" y="2581"/>
                  </a:lnTo>
                  <a:lnTo>
                    <a:pt x="9101" y="2472"/>
                  </a:lnTo>
                  <a:lnTo>
                    <a:pt x="9205" y="2581"/>
                  </a:lnTo>
                  <a:lnTo>
                    <a:pt x="9327" y="2895"/>
                  </a:lnTo>
                  <a:lnTo>
                    <a:pt x="9380" y="2752"/>
                  </a:lnTo>
                  <a:lnTo>
                    <a:pt x="9273" y="2608"/>
                  </a:lnTo>
                  <a:lnTo>
                    <a:pt x="9414" y="2506"/>
                  </a:lnTo>
                  <a:lnTo>
                    <a:pt x="9781" y="2328"/>
                  </a:lnTo>
                  <a:lnTo>
                    <a:pt x="9798" y="2397"/>
                  </a:lnTo>
                  <a:lnTo>
                    <a:pt x="9747" y="2472"/>
                  </a:lnTo>
                  <a:lnTo>
                    <a:pt x="9781" y="2581"/>
                  </a:lnTo>
                  <a:lnTo>
                    <a:pt x="10007" y="2581"/>
                  </a:lnTo>
                  <a:lnTo>
                    <a:pt x="9973" y="2506"/>
                  </a:lnTo>
                  <a:lnTo>
                    <a:pt x="10057" y="2472"/>
                  </a:lnTo>
                  <a:lnTo>
                    <a:pt x="10236" y="2397"/>
                  </a:lnTo>
                  <a:lnTo>
                    <a:pt x="10340" y="2151"/>
                  </a:lnTo>
                  <a:lnTo>
                    <a:pt x="10148" y="2048"/>
                  </a:lnTo>
                  <a:lnTo>
                    <a:pt x="10148" y="1871"/>
                  </a:lnTo>
                  <a:lnTo>
                    <a:pt x="10202" y="1939"/>
                  </a:lnTo>
                  <a:lnTo>
                    <a:pt x="10202" y="1837"/>
                  </a:lnTo>
                  <a:lnTo>
                    <a:pt x="10286" y="1728"/>
                  </a:lnTo>
                  <a:lnTo>
                    <a:pt x="10428" y="1837"/>
                  </a:lnTo>
                  <a:lnTo>
                    <a:pt x="10933" y="1769"/>
                  </a:lnTo>
                  <a:lnTo>
                    <a:pt x="10966" y="1871"/>
                  </a:lnTo>
                  <a:lnTo>
                    <a:pt x="10879" y="2008"/>
                  </a:lnTo>
                  <a:lnTo>
                    <a:pt x="10896" y="2117"/>
                  </a:lnTo>
                  <a:lnTo>
                    <a:pt x="10791" y="2397"/>
                  </a:lnTo>
                  <a:lnTo>
                    <a:pt x="10896" y="2608"/>
                  </a:lnTo>
                  <a:lnTo>
                    <a:pt x="10966" y="2608"/>
                  </a:lnTo>
                  <a:lnTo>
                    <a:pt x="10879" y="2397"/>
                  </a:lnTo>
                  <a:lnTo>
                    <a:pt x="11246" y="2608"/>
                  </a:lnTo>
                  <a:lnTo>
                    <a:pt x="11246" y="2472"/>
                  </a:lnTo>
                  <a:lnTo>
                    <a:pt x="11350" y="2581"/>
                  </a:lnTo>
                  <a:lnTo>
                    <a:pt x="11296" y="2684"/>
                  </a:lnTo>
                  <a:lnTo>
                    <a:pt x="11751" y="3039"/>
                  </a:lnTo>
                  <a:lnTo>
                    <a:pt x="11785" y="2970"/>
                  </a:lnTo>
                  <a:lnTo>
                    <a:pt x="11751" y="2608"/>
                  </a:lnTo>
                  <a:lnTo>
                    <a:pt x="11626" y="2219"/>
                  </a:lnTo>
                  <a:lnTo>
                    <a:pt x="11889" y="2472"/>
                  </a:lnTo>
                  <a:lnTo>
                    <a:pt x="11993" y="2397"/>
                  </a:lnTo>
                  <a:lnTo>
                    <a:pt x="12081" y="2151"/>
                  </a:lnTo>
                  <a:lnTo>
                    <a:pt x="12431" y="2301"/>
                  </a:lnTo>
                  <a:lnTo>
                    <a:pt x="12364" y="2048"/>
                  </a:lnTo>
                  <a:lnTo>
                    <a:pt x="12397" y="1939"/>
                  </a:lnTo>
                  <a:lnTo>
                    <a:pt x="12515" y="2048"/>
                  </a:lnTo>
                  <a:lnTo>
                    <a:pt x="12569" y="1871"/>
                  </a:lnTo>
                  <a:lnTo>
                    <a:pt x="12397" y="1769"/>
                  </a:lnTo>
                  <a:lnTo>
                    <a:pt x="12431" y="1728"/>
                  </a:lnTo>
                  <a:lnTo>
                    <a:pt x="12364" y="1591"/>
                  </a:lnTo>
                  <a:lnTo>
                    <a:pt x="12310" y="1659"/>
                  </a:lnTo>
                  <a:lnTo>
                    <a:pt x="12256" y="1482"/>
                  </a:lnTo>
                  <a:lnTo>
                    <a:pt x="12397" y="1379"/>
                  </a:lnTo>
                  <a:lnTo>
                    <a:pt x="12256" y="1127"/>
                  </a:lnTo>
                  <a:lnTo>
                    <a:pt x="12256" y="1093"/>
                  </a:lnTo>
                  <a:lnTo>
                    <a:pt x="13040" y="990"/>
                  </a:lnTo>
                  <a:lnTo>
                    <a:pt x="13108" y="1093"/>
                  </a:lnTo>
                  <a:lnTo>
                    <a:pt x="12936" y="1017"/>
                  </a:lnTo>
                  <a:lnTo>
                    <a:pt x="12902" y="1270"/>
                  </a:lnTo>
                  <a:lnTo>
                    <a:pt x="13024" y="1127"/>
                  </a:lnTo>
                  <a:lnTo>
                    <a:pt x="13074" y="1270"/>
                  </a:lnTo>
                  <a:lnTo>
                    <a:pt x="12990" y="1311"/>
                  </a:lnTo>
                  <a:lnTo>
                    <a:pt x="13108" y="1482"/>
                  </a:lnTo>
                  <a:lnTo>
                    <a:pt x="13128" y="915"/>
                  </a:lnTo>
                  <a:lnTo>
                    <a:pt x="13444" y="847"/>
                  </a:lnTo>
                  <a:lnTo>
                    <a:pt x="13545" y="990"/>
                  </a:lnTo>
                  <a:lnTo>
                    <a:pt x="13545" y="1017"/>
                  </a:lnTo>
                  <a:lnTo>
                    <a:pt x="13407" y="990"/>
                  </a:lnTo>
                  <a:lnTo>
                    <a:pt x="13444" y="1093"/>
                  </a:lnTo>
                  <a:lnTo>
                    <a:pt x="13754" y="1202"/>
                  </a:lnTo>
                  <a:lnTo>
                    <a:pt x="13774" y="1379"/>
                  </a:lnTo>
                  <a:lnTo>
                    <a:pt x="13808" y="1202"/>
                  </a:lnTo>
                  <a:lnTo>
                    <a:pt x="14051" y="1311"/>
                  </a:lnTo>
                  <a:lnTo>
                    <a:pt x="14000" y="1379"/>
                  </a:lnTo>
                  <a:lnTo>
                    <a:pt x="14175" y="1407"/>
                  </a:lnTo>
                  <a:lnTo>
                    <a:pt x="14505" y="915"/>
                  </a:lnTo>
                  <a:lnTo>
                    <a:pt x="14785" y="847"/>
                  </a:lnTo>
                  <a:lnTo>
                    <a:pt x="15081" y="990"/>
                  </a:lnTo>
                  <a:lnTo>
                    <a:pt x="15273" y="1407"/>
                  </a:lnTo>
                  <a:lnTo>
                    <a:pt x="15502" y="1550"/>
                  </a:lnTo>
                  <a:lnTo>
                    <a:pt x="15502" y="1379"/>
                  </a:lnTo>
                  <a:lnTo>
                    <a:pt x="15586" y="1550"/>
                  </a:lnTo>
                  <a:lnTo>
                    <a:pt x="15586" y="1311"/>
                  </a:lnTo>
                  <a:lnTo>
                    <a:pt x="15778" y="1093"/>
                  </a:lnTo>
                  <a:lnTo>
                    <a:pt x="15916" y="1127"/>
                  </a:lnTo>
                  <a:lnTo>
                    <a:pt x="16145" y="1017"/>
                  </a:lnTo>
                  <a:lnTo>
                    <a:pt x="16178" y="813"/>
                  </a:lnTo>
                  <a:lnTo>
                    <a:pt x="16404" y="1017"/>
                  </a:lnTo>
                  <a:lnTo>
                    <a:pt x="16791" y="1127"/>
                  </a:lnTo>
                  <a:lnTo>
                    <a:pt x="16700" y="847"/>
                  </a:lnTo>
                  <a:lnTo>
                    <a:pt x="16562" y="635"/>
                  </a:lnTo>
                  <a:lnTo>
                    <a:pt x="16475" y="669"/>
                  </a:lnTo>
                  <a:lnTo>
                    <a:pt x="16475" y="526"/>
                  </a:lnTo>
                  <a:lnTo>
                    <a:pt x="16370" y="280"/>
                  </a:lnTo>
                  <a:lnTo>
                    <a:pt x="16771" y="280"/>
                  </a:lnTo>
                  <a:lnTo>
                    <a:pt x="17017" y="0"/>
                  </a:lnTo>
                  <a:lnTo>
                    <a:pt x="17101" y="68"/>
                  </a:lnTo>
                  <a:lnTo>
                    <a:pt x="17067" y="0"/>
                  </a:lnTo>
                  <a:lnTo>
                    <a:pt x="17801" y="178"/>
                  </a:lnTo>
                  <a:lnTo>
                    <a:pt x="17835" y="68"/>
                  </a:lnTo>
                  <a:lnTo>
                    <a:pt x="18098" y="280"/>
                  </a:lnTo>
                  <a:lnTo>
                    <a:pt x="18532" y="457"/>
                  </a:lnTo>
                  <a:lnTo>
                    <a:pt x="18670" y="635"/>
                  </a:lnTo>
                  <a:lnTo>
                    <a:pt x="18657" y="526"/>
                  </a:lnTo>
                  <a:lnTo>
                    <a:pt x="18882" y="669"/>
                  </a:lnTo>
                  <a:lnTo>
                    <a:pt x="19074" y="1093"/>
                  </a:lnTo>
                  <a:lnTo>
                    <a:pt x="19249" y="1270"/>
                  </a:lnTo>
                  <a:lnTo>
                    <a:pt x="19249" y="1127"/>
                  </a:lnTo>
                  <a:lnTo>
                    <a:pt x="19303" y="1311"/>
                  </a:lnTo>
                  <a:lnTo>
                    <a:pt x="19249" y="1017"/>
                  </a:lnTo>
                  <a:lnTo>
                    <a:pt x="19020" y="737"/>
                  </a:lnTo>
                  <a:lnTo>
                    <a:pt x="19108" y="737"/>
                  </a:lnTo>
                  <a:lnTo>
                    <a:pt x="19212" y="813"/>
                  </a:lnTo>
                  <a:lnTo>
                    <a:pt x="19266" y="737"/>
                  </a:lnTo>
                  <a:lnTo>
                    <a:pt x="19212" y="669"/>
                  </a:lnTo>
                  <a:lnTo>
                    <a:pt x="19354" y="635"/>
                  </a:lnTo>
                  <a:lnTo>
                    <a:pt x="19859" y="990"/>
                  </a:lnTo>
                  <a:lnTo>
                    <a:pt x="19805" y="1270"/>
                  </a:lnTo>
                  <a:lnTo>
                    <a:pt x="19896" y="1482"/>
                  </a:lnTo>
                  <a:lnTo>
                    <a:pt x="19700" y="1311"/>
                  </a:lnTo>
                  <a:lnTo>
                    <a:pt x="19859" y="1659"/>
                  </a:lnTo>
                  <a:lnTo>
                    <a:pt x="19579" y="1591"/>
                  </a:lnTo>
                  <a:lnTo>
                    <a:pt x="19717" y="1728"/>
                  </a:lnTo>
                  <a:lnTo>
                    <a:pt x="19751" y="1837"/>
                  </a:lnTo>
                  <a:lnTo>
                    <a:pt x="19717" y="1939"/>
                  </a:lnTo>
                  <a:lnTo>
                    <a:pt x="19842" y="2048"/>
                  </a:lnTo>
                  <a:lnTo>
                    <a:pt x="19791" y="2328"/>
                  </a:lnTo>
                  <a:lnTo>
                    <a:pt x="19997" y="2581"/>
                  </a:lnTo>
                  <a:lnTo>
                    <a:pt x="19929" y="2506"/>
                  </a:lnTo>
                  <a:lnTo>
                    <a:pt x="19943" y="2752"/>
                  </a:lnTo>
                  <a:lnTo>
                    <a:pt x="19805" y="2506"/>
                  </a:lnTo>
                  <a:lnTo>
                    <a:pt x="19859" y="2752"/>
                  </a:lnTo>
                  <a:lnTo>
                    <a:pt x="19579" y="2397"/>
                  </a:lnTo>
                  <a:lnTo>
                    <a:pt x="19562" y="2506"/>
                  </a:lnTo>
                  <a:lnTo>
                    <a:pt x="19421" y="2397"/>
                  </a:lnTo>
                  <a:lnTo>
                    <a:pt x="19266" y="2048"/>
                  </a:lnTo>
                  <a:lnTo>
                    <a:pt x="19125" y="2048"/>
                  </a:lnTo>
                  <a:lnTo>
                    <a:pt x="19108" y="1939"/>
                  </a:lnTo>
                  <a:lnTo>
                    <a:pt x="19108" y="2151"/>
                  </a:lnTo>
                  <a:lnTo>
                    <a:pt x="18966" y="2219"/>
                  </a:lnTo>
                  <a:lnTo>
                    <a:pt x="18795" y="1939"/>
                  </a:lnTo>
                  <a:lnTo>
                    <a:pt x="18710" y="1550"/>
                  </a:lnTo>
                  <a:lnTo>
                    <a:pt x="18744" y="1769"/>
                  </a:lnTo>
                  <a:lnTo>
                    <a:pt x="18657" y="1659"/>
                  </a:lnTo>
                  <a:lnTo>
                    <a:pt x="18670" y="1769"/>
                  </a:lnTo>
                  <a:lnTo>
                    <a:pt x="18657" y="1837"/>
                  </a:lnTo>
                  <a:lnTo>
                    <a:pt x="18882" y="2328"/>
                  </a:lnTo>
                  <a:lnTo>
                    <a:pt x="18899" y="2970"/>
                  </a:lnTo>
                  <a:lnTo>
                    <a:pt x="18882" y="3209"/>
                  </a:lnTo>
                  <a:lnTo>
                    <a:pt x="18848" y="3141"/>
                  </a:lnTo>
                  <a:lnTo>
                    <a:pt x="18761" y="3209"/>
                  </a:lnTo>
                  <a:lnTo>
                    <a:pt x="18532" y="2970"/>
                  </a:lnTo>
                  <a:lnTo>
                    <a:pt x="18481" y="3073"/>
                  </a:lnTo>
                  <a:lnTo>
                    <a:pt x="18603" y="3039"/>
                  </a:lnTo>
                  <a:lnTo>
                    <a:pt x="18620" y="3141"/>
                  </a:lnTo>
                  <a:lnTo>
                    <a:pt x="18519" y="3141"/>
                  </a:lnTo>
                  <a:lnTo>
                    <a:pt x="18566" y="3496"/>
                  </a:lnTo>
                  <a:lnTo>
                    <a:pt x="18657" y="3209"/>
                  </a:lnTo>
                  <a:lnTo>
                    <a:pt x="18828" y="3496"/>
                  </a:lnTo>
                  <a:lnTo>
                    <a:pt x="18882" y="3360"/>
                  </a:lnTo>
                  <a:lnTo>
                    <a:pt x="18966" y="3530"/>
                  </a:lnTo>
                  <a:lnTo>
                    <a:pt x="18966" y="3639"/>
                  </a:lnTo>
                  <a:lnTo>
                    <a:pt x="19020" y="3639"/>
                  </a:lnTo>
                  <a:lnTo>
                    <a:pt x="19108" y="3878"/>
                  </a:lnTo>
                  <a:lnTo>
                    <a:pt x="19074" y="3878"/>
                  </a:lnTo>
                  <a:lnTo>
                    <a:pt x="19074" y="3988"/>
                  </a:lnTo>
                  <a:lnTo>
                    <a:pt x="19125" y="3988"/>
                  </a:lnTo>
                  <a:lnTo>
                    <a:pt x="19421" y="4452"/>
                  </a:lnTo>
                  <a:lnTo>
                    <a:pt x="19441" y="4841"/>
                  </a:lnTo>
                  <a:lnTo>
                    <a:pt x="19158" y="4630"/>
                  </a:lnTo>
                  <a:lnTo>
                    <a:pt x="19195" y="4800"/>
                  </a:lnTo>
                  <a:lnTo>
                    <a:pt x="18987" y="5189"/>
                  </a:lnTo>
                  <a:lnTo>
                    <a:pt x="18966" y="5545"/>
                  </a:lnTo>
                  <a:lnTo>
                    <a:pt x="18899" y="5654"/>
                  </a:lnTo>
                  <a:lnTo>
                    <a:pt x="18848" y="5579"/>
                  </a:lnTo>
                  <a:lnTo>
                    <a:pt x="18848" y="5900"/>
                  </a:lnTo>
                  <a:lnTo>
                    <a:pt x="18828" y="5900"/>
                  </a:lnTo>
                  <a:lnTo>
                    <a:pt x="18848" y="5934"/>
                  </a:lnTo>
                  <a:lnTo>
                    <a:pt x="18828" y="6002"/>
                  </a:lnTo>
                  <a:lnTo>
                    <a:pt x="18848" y="6180"/>
                  </a:lnTo>
                  <a:lnTo>
                    <a:pt x="18795" y="6180"/>
                  </a:lnTo>
                  <a:lnTo>
                    <a:pt x="18828" y="6221"/>
                  </a:lnTo>
                  <a:lnTo>
                    <a:pt x="18744" y="6740"/>
                  </a:lnTo>
                  <a:lnTo>
                    <a:pt x="18795" y="7060"/>
                  </a:lnTo>
                  <a:lnTo>
                    <a:pt x="18710" y="7033"/>
                  </a:lnTo>
                  <a:lnTo>
                    <a:pt x="18519" y="6671"/>
                  </a:lnTo>
                  <a:lnTo>
                    <a:pt x="18394" y="6740"/>
                  </a:lnTo>
                  <a:lnTo>
                    <a:pt x="18290" y="6958"/>
                  </a:lnTo>
                  <a:lnTo>
                    <a:pt x="18256" y="7491"/>
                  </a:lnTo>
                  <a:lnTo>
                    <a:pt x="18168" y="6958"/>
                  </a:lnTo>
                  <a:lnTo>
                    <a:pt x="18098" y="7525"/>
                  </a:lnTo>
                  <a:lnTo>
                    <a:pt x="18010" y="7422"/>
                  </a:lnTo>
                  <a:lnTo>
                    <a:pt x="17926" y="7491"/>
                  </a:lnTo>
                  <a:lnTo>
                    <a:pt x="17886" y="7593"/>
                  </a:lnTo>
                  <a:lnTo>
                    <a:pt x="18010" y="8051"/>
                  </a:lnTo>
                  <a:lnTo>
                    <a:pt x="17939" y="8051"/>
                  </a:lnTo>
                  <a:lnTo>
                    <a:pt x="17976" y="8617"/>
                  </a:lnTo>
                  <a:lnTo>
                    <a:pt x="18064" y="8904"/>
                  </a:lnTo>
                  <a:lnTo>
                    <a:pt x="18114" y="8972"/>
                  </a:lnTo>
                  <a:lnTo>
                    <a:pt x="18098" y="8863"/>
                  </a:lnTo>
                  <a:lnTo>
                    <a:pt x="18236" y="8904"/>
                  </a:lnTo>
                  <a:lnTo>
                    <a:pt x="18290" y="9464"/>
                  </a:lnTo>
                  <a:lnTo>
                    <a:pt x="18306" y="9607"/>
                  </a:lnTo>
                  <a:lnTo>
                    <a:pt x="18374" y="9539"/>
                  </a:lnTo>
                  <a:lnTo>
                    <a:pt x="18465" y="9894"/>
                  </a:lnTo>
                  <a:lnTo>
                    <a:pt x="18428" y="9990"/>
                  </a:lnTo>
                  <a:lnTo>
                    <a:pt x="18374" y="9921"/>
                  </a:lnTo>
                  <a:lnTo>
                    <a:pt x="18374" y="9642"/>
                  </a:lnTo>
                  <a:lnTo>
                    <a:pt x="18306" y="9751"/>
                  </a:lnTo>
                  <a:lnTo>
                    <a:pt x="18374" y="10563"/>
                  </a:lnTo>
                  <a:lnTo>
                    <a:pt x="18481" y="10741"/>
                  </a:lnTo>
                  <a:lnTo>
                    <a:pt x="18465" y="10953"/>
                  </a:lnTo>
                  <a:lnTo>
                    <a:pt x="18374" y="10912"/>
                  </a:lnTo>
                  <a:lnTo>
                    <a:pt x="18290" y="11192"/>
                  </a:lnTo>
                  <a:lnTo>
                    <a:pt x="18306" y="11512"/>
                  </a:lnTo>
                  <a:lnTo>
                    <a:pt x="18428" y="11833"/>
                  </a:lnTo>
                  <a:lnTo>
                    <a:pt x="18340" y="11833"/>
                  </a:lnTo>
                  <a:lnTo>
                    <a:pt x="18256" y="11970"/>
                  </a:lnTo>
                  <a:lnTo>
                    <a:pt x="18202" y="11943"/>
                  </a:lnTo>
                  <a:lnTo>
                    <a:pt x="18290" y="12571"/>
                  </a:lnTo>
                  <a:lnTo>
                    <a:pt x="18290" y="12864"/>
                  </a:lnTo>
                  <a:lnTo>
                    <a:pt x="18202" y="13247"/>
                  </a:lnTo>
                  <a:lnTo>
                    <a:pt x="17556" y="10843"/>
                  </a:lnTo>
                  <a:lnTo>
                    <a:pt x="17384" y="9990"/>
                  </a:lnTo>
                  <a:lnTo>
                    <a:pt x="17438" y="9539"/>
                  </a:lnTo>
                  <a:lnTo>
                    <a:pt x="17367" y="9184"/>
                  </a:lnTo>
                  <a:lnTo>
                    <a:pt x="17438" y="9252"/>
                  </a:lnTo>
                  <a:lnTo>
                    <a:pt x="17438" y="9082"/>
                  </a:lnTo>
                  <a:lnTo>
                    <a:pt x="17505" y="9013"/>
                  </a:lnTo>
                  <a:lnTo>
                    <a:pt x="17609" y="7880"/>
                  </a:lnTo>
                  <a:lnTo>
                    <a:pt x="17609" y="7238"/>
                  </a:lnTo>
                  <a:lnTo>
                    <a:pt x="17781" y="6849"/>
                  </a:lnTo>
                  <a:lnTo>
                    <a:pt x="17697" y="6780"/>
                  </a:lnTo>
                  <a:lnTo>
                    <a:pt x="17731" y="6637"/>
                  </a:lnTo>
                  <a:lnTo>
                    <a:pt x="17556" y="5900"/>
                  </a:lnTo>
                  <a:lnTo>
                    <a:pt x="17663" y="5756"/>
                  </a:lnTo>
                  <a:lnTo>
                    <a:pt x="17697" y="5722"/>
                  </a:lnTo>
                  <a:lnTo>
                    <a:pt x="17522" y="5579"/>
                  </a:lnTo>
                  <a:lnTo>
                    <a:pt x="17418" y="5756"/>
                  </a:lnTo>
                  <a:lnTo>
                    <a:pt x="17522" y="6323"/>
                  </a:lnTo>
                  <a:lnTo>
                    <a:pt x="17576" y="6391"/>
                  </a:lnTo>
                  <a:lnTo>
                    <a:pt x="17556" y="6501"/>
                  </a:lnTo>
                  <a:lnTo>
                    <a:pt x="17505" y="6391"/>
                  </a:lnTo>
                  <a:lnTo>
                    <a:pt x="17471" y="6460"/>
                  </a:lnTo>
                  <a:lnTo>
                    <a:pt x="17384" y="7129"/>
                  </a:lnTo>
                  <a:lnTo>
                    <a:pt x="17330" y="7238"/>
                  </a:lnTo>
                  <a:lnTo>
                    <a:pt x="17293" y="7033"/>
                  </a:lnTo>
                  <a:lnTo>
                    <a:pt x="17242" y="7060"/>
                  </a:lnTo>
                  <a:lnTo>
                    <a:pt x="17141" y="6391"/>
                  </a:lnTo>
                  <a:lnTo>
                    <a:pt x="17067" y="6637"/>
                  </a:lnTo>
                  <a:lnTo>
                    <a:pt x="16963" y="6501"/>
                  </a:lnTo>
                  <a:lnTo>
                    <a:pt x="16879" y="6740"/>
                  </a:lnTo>
                  <a:lnTo>
                    <a:pt x="16791" y="6671"/>
                  </a:lnTo>
                  <a:lnTo>
                    <a:pt x="16700" y="8119"/>
                  </a:lnTo>
                  <a:lnTo>
                    <a:pt x="16737" y="8412"/>
                  </a:lnTo>
                  <a:lnTo>
                    <a:pt x="16845" y="8330"/>
                  </a:lnTo>
                  <a:lnTo>
                    <a:pt x="16912" y="8515"/>
                  </a:lnTo>
                  <a:lnTo>
                    <a:pt x="16687" y="8549"/>
                  </a:lnTo>
                  <a:lnTo>
                    <a:pt x="16650" y="8795"/>
                  </a:lnTo>
                  <a:lnTo>
                    <a:pt x="16599" y="8720"/>
                  </a:lnTo>
                  <a:lnTo>
                    <a:pt x="16458" y="8904"/>
                  </a:lnTo>
                  <a:lnTo>
                    <a:pt x="16404" y="8795"/>
                  </a:lnTo>
                  <a:lnTo>
                    <a:pt x="16549" y="8617"/>
                  </a:lnTo>
                  <a:lnTo>
                    <a:pt x="16370" y="8515"/>
                  </a:lnTo>
                  <a:lnTo>
                    <a:pt x="16320" y="8515"/>
                  </a:lnTo>
                  <a:lnTo>
                    <a:pt x="16320" y="8617"/>
                  </a:lnTo>
                  <a:lnTo>
                    <a:pt x="16108" y="8515"/>
                  </a:lnTo>
                  <a:lnTo>
                    <a:pt x="16054" y="8617"/>
                  </a:lnTo>
                  <a:lnTo>
                    <a:pt x="16054" y="8795"/>
                  </a:lnTo>
                  <a:lnTo>
                    <a:pt x="16040" y="8863"/>
                  </a:lnTo>
                  <a:lnTo>
                    <a:pt x="15970" y="8795"/>
                  </a:lnTo>
                  <a:lnTo>
                    <a:pt x="15916" y="8904"/>
                  </a:lnTo>
                  <a:lnTo>
                    <a:pt x="15744" y="8863"/>
                  </a:lnTo>
                  <a:lnTo>
                    <a:pt x="15724" y="9013"/>
                  </a:lnTo>
                  <a:lnTo>
                    <a:pt x="15673" y="8904"/>
                  </a:lnTo>
                  <a:lnTo>
                    <a:pt x="15310" y="9082"/>
                  </a:lnTo>
                  <a:lnTo>
                    <a:pt x="15013" y="10843"/>
                  </a:lnTo>
                  <a:lnTo>
                    <a:pt x="15013" y="10953"/>
                  </a:lnTo>
                  <a:lnTo>
                    <a:pt x="15081" y="11021"/>
                  </a:lnTo>
                  <a:lnTo>
                    <a:pt x="14993" y="11089"/>
                  </a:lnTo>
                  <a:lnTo>
                    <a:pt x="14822" y="12113"/>
                  </a:lnTo>
                  <a:lnTo>
                    <a:pt x="14939" y="12154"/>
                  </a:lnTo>
                  <a:lnTo>
                    <a:pt x="15081" y="12113"/>
                  </a:lnTo>
                  <a:lnTo>
                    <a:pt x="15131" y="12571"/>
                  </a:lnTo>
                  <a:lnTo>
                    <a:pt x="15185" y="12434"/>
                  </a:lnTo>
                  <a:lnTo>
                    <a:pt x="15152" y="12332"/>
                  </a:lnTo>
                  <a:lnTo>
                    <a:pt x="15219" y="12223"/>
                  </a:lnTo>
                  <a:lnTo>
                    <a:pt x="15239" y="12612"/>
                  </a:lnTo>
                  <a:lnTo>
                    <a:pt x="15360" y="12400"/>
                  </a:lnTo>
                  <a:lnTo>
                    <a:pt x="15377" y="12612"/>
                  </a:lnTo>
                  <a:lnTo>
                    <a:pt x="15414" y="12434"/>
                  </a:lnTo>
                  <a:lnTo>
                    <a:pt x="15360" y="12154"/>
                  </a:lnTo>
                  <a:lnTo>
                    <a:pt x="15515" y="12113"/>
                  </a:lnTo>
                  <a:lnTo>
                    <a:pt x="15832" y="12612"/>
                  </a:lnTo>
                  <a:lnTo>
                    <a:pt x="15832" y="12714"/>
                  </a:lnTo>
                  <a:lnTo>
                    <a:pt x="15778" y="12714"/>
                  </a:lnTo>
                  <a:lnTo>
                    <a:pt x="15953" y="13172"/>
                  </a:lnTo>
                  <a:lnTo>
                    <a:pt x="15916" y="13602"/>
                  </a:lnTo>
                  <a:lnTo>
                    <a:pt x="16108" y="15193"/>
                  </a:lnTo>
                  <a:lnTo>
                    <a:pt x="16007" y="15862"/>
                  </a:lnTo>
                  <a:lnTo>
                    <a:pt x="16007" y="16422"/>
                  </a:lnTo>
                  <a:lnTo>
                    <a:pt x="15811" y="17596"/>
                  </a:lnTo>
                  <a:lnTo>
                    <a:pt x="15640" y="17986"/>
                  </a:lnTo>
                  <a:lnTo>
                    <a:pt x="15515" y="18054"/>
                  </a:lnTo>
                  <a:lnTo>
                    <a:pt x="15414" y="17986"/>
                  </a:lnTo>
                  <a:lnTo>
                    <a:pt x="15377" y="17876"/>
                  </a:lnTo>
                  <a:lnTo>
                    <a:pt x="15310" y="17876"/>
                  </a:lnTo>
                  <a:lnTo>
                    <a:pt x="15185" y="18334"/>
                  </a:lnTo>
                  <a:lnTo>
                    <a:pt x="15185" y="18266"/>
                  </a:lnTo>
                  <a:lnTo>
                    <a:pt x="15185" y="18156"/>
                  </a:lnTo>
                  <a:lnTo>
                    <a:pt x="15219" y="17801"/>
                  </a:lnTo>
                  <a:lnTo>
                    <a:pt x="15098" y="17132"/>
                  </a:lnTo>
                  <a:lnTo>
                    <a:pt x="15185" y="16886"/>
                  </a:lnTo>
                  <a:lnTo>
                    <a:pt x="15360" y="17023"/>
                  </a:lnTo>
                  <a:lnTo>
                    <a:pt x="15360" y="16033"/>
                  </a:lnTo>
                  <a:lnTo>
                    <a:pt x="15377" y="15930"/>
                  </a:lnTo>
                  <a:lnTo>
                    <a:pt x="15377" y="15644"/>
                  </a:lnTo>
                  <a:lnTo>
                    <a:pt x="15377" y="15364"/>
                  </a:lnTo>
                  <a:lnTo>
                    <a:pt x="15273" y="15473"/>
                  </a:lnTo>
                  <a:lnTo>
                    <a:pt x="15131" y="15575"/>
                  </a:lnTo>
                  <a:lnTo>
                    <a:pt x="15081" y="15753"/>
                  </a:lnTo>
                  <a:lnTo>
                    <a:pt x="14939" y="15821"/>
                  </a:lnTo>
                  <a:lnTo>
                    <a:pt x="14872" y="15821"/>
                  </a:lnTo>
                  <a:lnTo>
                    <a:pt x="14731" y="15261"/>
                  </a:lnTo>
                  <a:lnTo>
                    <a:pt x="14505" y="15015"/>
                  </a:lnTo>
                  <a:lnTo>
                    <a:pt x="14421" y="15015"/>
                  </a:lnTo>
                  <a:lnTo>
                    <a:pt x="14279" y="15015"/>
                  </a:lnTo>
                  <a:lnTo>
                    <a:pt x="14229" y="14906"/>
                  </a:lnTo>
                  <a:lnTo>
                    <a:pt x="14175" y="14735"/>
                  </a:lnTo>
                  <a:lnTo>
                    <a:pt x="14088" y="14374"/>
                  </a:lnTo>
                  <a:lnTo>
                    <a:pt x="13983" y="14162"/>
                  </a:lnTo>
                  <a:lnTo>
                    <a:pt x="13721" y="13424"/>
                  </a:lnTo>
                  <a:lnTo>
                    <a:pt x="13670" y="13349"/>
                  </a:lnTo>
                  <a:lnTo>
                    <a:pt x="13582" y="13315"/>
                  </a:lnTo>
                  <a:lnTo>
                    <a:pt x="13407" y="13247"/>
                  </a:lnTo>
                  <a:lnTo>
                    <a:pt x="13320" y="13172"/>
                  </a:lnTo>
                  <a:lnTo>
                    <a:pt x="13253" y="13247"/>
                  </a:lnTo>
                  <a:lnTo>
                    <a:pt x="12990" y="13452"/>
                  </a:lnTo>
                  <a:lnTo>
                    <a:pt x="12936" y="13745"/>
                  </a:lnTo>
                  <a:lnTo>
                    <a:pt x="12990" y="13745"/>
                  </a:lnTo>
                  <a:lnTo>
                    <a:pt x="13040" y="13882"/>
                  </a:lnTo>
                  <a:lnTo>
                    <a:pt x="13074" y="13991"/>
                  </a:lnTo>
                  <a:lnTo>
                    <a:pt x="13024" y="14551"/>
                  </a:lnTo>
                  <a:lnTo>
                    <a:pt x="12990" y="14906"/>
                  </a:lnTo>
                  <a:lnTo>
                    <a:pt x="13040" y="15084"/>
                  </a:lnTo>
                  <a:lnTo>
                    <a:pt x="12902" y="15364"/>
                  </a:lnTo>
                  <a:lnTo>
                    <a:pt x="12798" y="15295"/>
                  </a:lnTo>
                  <a:lnTo>
                    <a:pt x="12727" y="15295"/>
                  </a:lnTo>
                  <a:lnTo>
                    <a:pt x="12569" y="15295"/>
                  </a:lnTo>
                  <a:lnTo>
                    <a:pt x="12310" y="15125"/>
                  </a:lnTo>
                  <a:lnTo>
                    <a:pt x="12219" y="15541"/>
                  </a:lnTo>
                  <a:lnTo>
                    <a:pt x="11923" y="15753"/>
                  </a:lnTo>
                  <a:lnTo>
                    <a:pt x="11717" y="15753"/>
                  </a:lnTo>
                  <a:lnTo>
                    <a:pt x="11626" y="15753"/>
                  </a:lnTo>
                  <a:lnTo>
                    <a:pt x="11525" y="15644"/>
                  </a:lnTo>
                  <a:lnTo>
                    <a:pt x="11488" y="15541"/>
                  </a:lnTo>
                  <a:lnTo>
                    <a:pt x="11246" y="15364"/>
                  </a:lnTo>
                  <a:lnTo>
                    <a:pt x="11125" y="15295"/>
                  </a:lnTo>
                  <a:lnTo>
                    <a:pt x="10879" y="15473"/>
                  </a:lnTo>
                  <a:lnTo>
                    <a:pt x="10741" y="15473"/>
                  </a:lnTo>
                  <a:lnTo>
                    <a:pt x="10532" y="15015"/>
                  </a:lnTo>
                  <a:lnTo>
                    <a:pt x="10094" y="14804"/>
                  </a:lnTo>
                  <a:lnTo>
                    <a:pt x="10094" y="14906"/>
                  </a:lnTo>
                  <a:lnTo>
                    <a:pt x="10024" y="15084"/>
                  </a:lnTo>
                  <a:lnTo>
                    <a:pt x="10007" y="15125"/>
                  </a:lnTo>
                  <a:lnTo>
                    <a:pt x="10057" y="15405"/>
                  </a:lnTo>
                  <a:lnTo>
                    <a:pt x="10094" y="15575"/>
                  </a:lnTo>
                  <a:lnTo>
                    <a:pt x="10148" y="15753"/>
                  </a:lnTo>
                  <a:lnTo>
                    <a:pt x="9886" y="15821"/>
                  </a:lnTo>
                  <a:lnTo>
                    <a:pt x="9694" y="15821"/>
                  </a:lnTo>
                  <a:lnTo>
                    <a:pt x="9569" y="15753"/>
                  </a:lnTo>
                  <a:lnTo>
                    <a:pt x="9556" y="15575"/>
                  </a:lnTo>
                  <a:lnTo>
                    <a:pt x="9380" y="15644"/>
                  </a:lnTo>
                  <a:lnTo>
                    <a:pt x="9327" y="15541"/>
                  </a:lnTo>
                  <a:lnTo>
                    <a:pt x="9155" y="15575"/>
                  </a:lnTo>
                  <a:lnTo>
                    <a:pt x="9067" y="15685"/>
                  </a:lnTo>
                  <a:lnTo>
                    <a:pt x="9047" y="15753"/>
                  </a:lnTo>
                  <a:lnTo>
                    <a:pt x="8963" y="15930"/>
                  </a:lnTo>
                  <a:lnTo>
                    <a:pt x="8963" y="16033"/>
                  </a:lnTo>
                  <a:lnTo>
                    <a:pt x="8771" y="16217"/>
                  </a:lnTo>
                  <a:lnTo>
                    <a:pt x="8734" y="16320"/>
                  </a:lnTo>
                  <a:lnTo>
                    <a:pt x="8646" y="16395"/>
                  </a:lnTo>
                  <a:lnTo>
                    <a:pt x="8404" y="16285"/>
                  </a:lnTo>
                  <a:lnTo>
                    <a:pt x="8141" y="16033"/>
                  </a:lnTo>
                  <a:lnTo>
                    <a:pt x="7737" y="15930"/>
                  </a:lnTo>
                  <a:lnTo>
                    <a:pt x="7441" y="15295"/>
                  </a:lnTo>
                  <a:lnTo>
                    <a:pt x="6953" y="14660"/>
                  </a:lnTo>
                  <a:lnTo>
                    <a:pt x="6505" y="14804"/>
                  </a:lnTo>
                  <a:lnTo>
                    <a:pt x="6209" y="14271"/>
                  </a:lnTo>
                  <a:lnTo>
                    <a:pt x="5805" y="14483"/>
                  </a:lnTo>
                  <a:lnTo>
                    <a:pt x="5387" y="14442"/>
                  </a:lnTo>
                  <a:lnTo>
                    <a:pt x="4758" y="14660"/>
                  </a:lnTo>
                  <a:lnTo>
                    <a:pt x="4653" y="15821"/>
                  </a:lnTo>
                  <a:lnTo>
                    <a:pt x="4758" y="16320"/>
                  </a:lnTo>
                  <a:lnTo>
                    <a:pt x="3835" y="16108"/>
                  </a:lnTo>
                  <a:lnTo>
                    <a:pt x="3488" y="15930"/>
                  </a:lnTo>
                  <a:lnTo>
                    <a:pt x="3189" y="16033"/>
                  </a:lnTo>
                  <a:lnTo>
                    <a:pt x="3013" y="17064"/>
                  </a:lnTo>
                  <a:lnTo>
                    <a:pt x="3155" y="17064"/>
                  </a:lnTo>
                  <a:lnTo>
                    <a:pt x="3330" y="18054"/>
                  </a:lnTo>
                  <a:lnTo>
                    <a:pt x="3468" y="18054"/>
                  </a:lnTo>
                  <a:lnTo>
                    <a:pt x="3347" y="18266"/>
                  </a:lnTo>
                  <a:lnTo>
                    <a:pt x="3209" y="18334"/>
                  </a:lnTo>
                  <a:lnTo>
                    <a:pt x="3118" y="18791"/>
                  </a:lnTo>
                  <a:lnTo>
                    <a:pt x="3209" y="18791"/>
                  </a:lnTo>
                  <a:lnTo>
                    <a:pt x="3155" y="18826"/>
                  </a:lnTo>
                  <a:lnTo>
                    <a:pt x="3242" y="18976"/>
                  </a:lnTo>
                  <a:lnTo>
                    <a:pt x="3276" y="19078"/>
                  </a:lnTo>
                  <a:lnTo>
                    <a:pt x="3276" y="19358"/>
                  </a:lnTo>
                  <a:lnTo>
                    <a:pt x="3347" y="19577"/>
                  </a:lnTo>
                  <a:lnTo>
                    <a:pt x="3488" y="19925"/>
                  </a:lnTo>
                  <a:lnTo>
                    <a:pt x="3276" y="19993"/>
                  </a:lnTo>
                  <a:lnTo>
                    <a:pt x="3155" y="19747"/>
                  </a:lnTo>
                  <a:lnTo>
                    <a:pt x="2737" y="19283"/>
                  </a:lnTo>
                  <a:lnTo>
                    <a:pt x="2229" y="19283"/>
                  </a:lnTo>
                  <a:lnTo>
                    <a:pt x="2091" y="19078"/>
                  </a:lnTo>
                  <a:lnTo>
                    <a:pt x="1970" y="18894"/>
                  </a:lnTo>
                  <a:lnTo>
                    <a:pt x="1778" y="18655"/>
                  </a:lnTo>
                  <a:lnTo>
                    <a:pt x="1778" y="18546"/>
                  </a:lnTo>
                  <a:lnTo>
                    <a:pt x="1970" y="18054"/>
                  </a:lnTo>
                  <a:lnTo>
                    <a:pt x="2057" y="18054"/>
                  </a:lnTo>
                  <a:lnTo>
                    <a:pt x="2091" y="17801"/>
                  </a:lnTo>
                  <a:lnTo>
                    <a:pt x="2024" y="17692"/>
                  </a:lnTo>
                  <a:lnTo>
                    <a:pt x="1879" y="17876"/>
                  </a:lnTo>
                  <a:lnTo>
                    <a:pt x="1832" y="17692"/>
                  </a:lnTo>
                  <a:lnTo>
                    <a:pt x="2162" y="17487"/>
                  </a:lnTo>
                  <a:lnTo>
                    <a:pt x="2057" y="16886"/>
                  </a:lnTo>
                  <a:lnTo>
                    <a:pt x="1832" y="16886"/>
                  </a:lnTo>
                  <a:lnTo>
                    <a:pt x="1586" y="16497"/>
                  </a:lnTo>
                  <a:lnTo>
                    <a:pt x="1239" y="16422"/>
                  </a:lnTo>
                  <a:lnTo>
                    <a:pt x="923" y="16285"/>
                  </a:lnTo>
                  <a:lnTo>
                    <a:pt x="956" y="15930"/>
                  </a:lnTo>
                  <a:lnTo>
                    <a:pt x="872" y="15575"/>
                  </a:lnTo>
                  <a:lnTo>
                    <a:pt x="923" y="15541"/>
                  </a:lnTo>
                  <a:lnTo>
                    <a:pt x="1044" y="15644"/>
                  </a:lnTo>
                  <a:lnTo>
                    <a:pt x="993" y="15261"/>
                  </a:lnTo>
                  <a:lnTo>
                    <a:pt x="872" y="15015"/>
                  </a:lnTo>
                  <a:lnTo>
                    <a:pt x="764" y="14374"/>
                  </a:lnTo>
                  <a:lnTo>
                    <a:pt x="401" y="14271"/>
                  </a:lnTo>
                  <a:lnTo>
                    <a:pt x="455" y="13745"/>
                  </a:lnTo>
                  <a:lnTo>
                    <a:pt x="330" y="13452"/>
                  </a:lnTo>
                  <a:lnTo>
                    <a:pt x="226" y="13424"/>
                  </a:lnTo>
                  <a:lnTo>
                    <a:pt x="138" y="13144"/>
                  </a:lnTo>
                  <a:lnTo>
                    <a:pt x="138" y="12960"/>
                  </a:lnTo>
                  <a:lnTo>
                    <a:pt x="88" y="12714"/>
                  </a:lnTo>
                  <a:lnTo>
                    <a:pt x="121" y="12680"/>
                  </a:lnTo>
                  <a:lnTo>
                    <a:pt x="192" y="12680"/>
                  </a:lnTo>
                  <a:lnTo>
                    <a:pt x="192" y="12571"/>
                  </a:lnTo>
                  <a:lnTo>
                    <a:pt x="330" y="12434"/>
                  </a:lnTo>
                  <a:lnTo>
                    <a:pt x="488" y="12503"/>
                  </a:lnTo>
                  <a:lnTo>
                    <a:pt x="418" y="12332"/>
                  </a:lnTo>
                  <a:lnTo>
                    <a:pt x="313" y="12332"/>
                  </a:lnTo>
                  <a:lnTo>
                    <a:pt x="259" y="12045"/>
                  </a:lnTo>
                  <a:lnTo>
                    <a:pt x="172" y="12154"/>
                  </a:lnTo>
                  <a:lnTo>
                    <a:pt x="455" y="11478"/>
                  </a:lnTo>
                  <a:lnTo>
                    <a:pt x="626" y="10912"/>
                  </a:lnTo>
                  <a:lnTo>
                    <a:pt x="542" y="10775"/>
                  </a:lnTo>
                  <a:lnTo>
                    <a:pt x="488" y="10741"/>
                  </a:lnTo>
                  <a:lnTo>
                    <a:pt x="364" y="10563"/>
                  </a:lnTo>
                  <a:lnTo>
                    <a:pt x="401" y="10283"/>
                  </a:lnTo>
                  <a:lnTo>
                    <a:pt x="330" y="10208"/>
                  </a:lnTo>
                  <a:lnTo>
                    <a:pt x="330" y="10099"/>
                  </a:lnTo>
                  <a:lnTo>
                    <a:pt x="330" y="9990"/>
                  </a:lnTo>
                  <a:lnTo>
                    <a:pt x="276" y="9990"/>
                  </a:lnTo>
                  <a:lnTo>
                    <a:pt x="276" y="9894"/>
                  </a:lnTo>
                  <a:lnTo>
                    <a:pt x="276" y="9819"/>
                  </a:lnTo>
                  <a:lnTo>
                    <a:pt x="313" y="9464"/>
                  </a:lnTo>
                  <a:lnTo>
                    <a:pt x="138" y="8863"/>
                  </a:lnTo>
                  <a:lnTo>
                    <a:pt x="192" y="8549"/>
                  </a:lnTo>
                  <a:lnTo>
                    <a:pt x="138" y="8440"/>
                  </a:lnTo>
                  <a:lnTo>
                    <a:pt x="54" y="8330"/>
                  </a:lnTo>
                  <a:lnTo>
                    <a:pt x="34" y="8160"/>
                  </a:lnTo>
                  <a:lnTo>
                    <a:pt x="0" y="8051"/>
                  </a:lnTo>
                  <a:lnTo>
                    <a:pt x="138" y="770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2" name="Freeform 126"/>
            <p:cNvSpPr>
              <a:spLocks noChangeAspect="1"/>
            </p:cNvSpPr>
            <p:nvPr/>
          </p:nvSpPr>
          <p:spPr bwMode="auto">
            <a:xfrm>
              <a:off x="4870338" y="3105206"/>
              <a:ext cx="432502" cy="258544"/>
            </a:xfrm>
            <a:custGeom>
              <a:avLst/>
              <a:gdLst>
                <a:gd name="T0" fmla="*/ 330489 w 20000"/>
                <a:gd name="T1" fmla="*/ 173992 h 20000"/>
                <a:gd name="T2" fmla="*/ 324100 w 20000"/>
                <a:gd name="T3" fmla="*/ 180974 h 20000"/>
                <a:gd name="T4" fmla="*/ 303816 w 20000"/>
                <a:gd name="T5" fmla="*/ 213365 h 20000"/>
                <a:gd name="T6" fmla="*/ 354839 w 20000"/>
                <a:gd name="T7" fmla="*/ 226700 h 20000"/>
                <a:gd name="T8" fmla="*/ 330489 w 20000"/>
                <a:gd name="T9" fmla="*/ 226700 h 20000"/>
                <a:gd name="T10" fmla="*/ 291060 w 20000"/>
                <a:gd name="T11" fmla="*/ 256545 h 20000"/>
                <a:gd name="T12" fmla="*/ 279466 w 20000"/>
                <a:gd name="T13" fmla="*/ 233039 h 20000"/>
                <a:gd name="T14" fmla="*/ 252793 w 20000"/>
                <a:gd name="T15" fmla="*/ 216541 h 20000"/>
                <a:gd name="T16" fmla="*/ 279466 w 20000"/>
                <a:gd name="T17" fmla="*/ 200661 h 20000"/>
                <a:gd name="T18" fmla="*/ 237133 w 20000"/>
                <a:gd name="T19" fmla="*/ 190502 h 20000"/>
                <a:gd name="T20" fmla="*/ 237133 w 20000"/>
                <a:gd name="T21" fmla="*/ 180974 h 20000"/>
                <a:gd name="T22" fmla="*/ 231346 w 20000"/>
                <a:gd name="T23" fmla="*/ 164463 h 20000"/>
                <a:gd name="T24" fmla="*/ 228443 w 20000"/>
                <a:gd name="T25" fmla="*/ 170816 h 20000"/>
                <a:gd name="T26" fmla="*/ 207577 w 20000"/>
                <a:gd name="T27" fmla="*/ 173992 h 20000"/>
                <a:gd name="T28" fmla="*/ 183227 w 20000"/>
                <a:gd name="T29" fmla="*/ 216541 h 20000"/>
                <a:gd name="T30" fmla="*/ 150746 w 20000"/>
                <a:gd name="T31" fmla="*/ 216541 h 20000"/>
                <a:gd name="T32" fmla="*/ 168729 w 20000"/>
                <a:gd name="T33" fmla="*/ 190502 h 20000"/>
                <a:gd name="T34" fmla="*/ 177419 w 20000"/>
                <a:gd name="T35" fmla="*/ 170816 h 20000"/>
                <a:gd name="T36" fmla="*/ 159437 w 20000"/>
                <a:gd name="T37" fmla="*/ 130812 h 20000"/>
                <a:gd name="T38" fmla="*/ 114221 w 20000"/>
                <a:gd name="T39" fmla="*/ 121284 h 20000"/>
                <a:gd name="T40" fmla="*/ 72469 w 20000"/>
                <a:gd name="T41" fmla="*/ 137164 h 20000"/>
                <a:gd name="T42" fmla="*/ 17983 w 20000"/>
                <a:gd name="T43" fmla="*/ 128266 h 20000"/>
                <a:gd name="T44" fmla="*/ 9271 w 20000"/>
                <a:gd name="T45" fmla="*/ 88262 h 20000"/>
                <a:gd name="T46" fmla="*/ 9271 w 20000"/>
                <a:gd name="T47" fmla="*/ 68576 h 20000"/>
                <a:gd name="T48" fmla="*/ 33621 w 20000"/>
                <a:gd name="T49" fmla="*/ 0 h 20000"/>
                <a:gd name="T50" fmla="*/ 51023 w 20000"/>
                <a:gd name="T51" fmla="*/ 6352 h 20000"/>
                <a:gd name="T52" fmla="*/ 143798 w 20000"/>
                <a:gd name="T53" fmla="*/ 9528 h 20000"/>
                <a:gd name="T54" fmla="*/ 189014 w 20000"/>
                <a:gd name="T55" fmla="*/ 16511 h 20000"/>
                <a:gd name="T56" fmla="*/ 216268 w 20000"/>
                <a:gd name="T57" fmla="*/ 6352 h 20000"/>
                <a:gd name="T58" fmla="*/ 330489 w 20000"/>
                <a:gd name="T59" fmla="*/ 26039 h 20000"/>
                <a:gd name="T60" fmla="*/ 411648 w 20000"/>
                <a:gd name="T61" fmla="*/ 62236 h 20000"/>
                <a:gd name="T62" fmla="*/ 372822 w 20000"/>
                <a:gd name="T63" fmla="*/ 137164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709" y="12000"/>
                  </a:moveTo>
                  <a:lnTo>
                    <a:pt x="15364" y="13531"/>
                  </a:lnTo>
                  <a:lnTo>
                    <a:pt x="15499" y="15605"/>
                  </a:lnTo>
                  <a:lnTo>
                    <a:pt x="15067" y="14074"/>
                  </a:lnTo>
                  <a:lnTo>
                    <a:pt x="13962" y="15309"/>
                  </a:lnTo>
                  <a:lnTo>
                    <a:pt x="14124" y="16593"/>
                  </a:lnTo>
                  <a:lnTo>
                    <a:pt x="16199" y="17333"/>
                  </a:lnTo>
                  <a:lnTo>
                    <a:pt x="16496" y="17630"/>
                  </a:lnTo>
                  <a:lnTo>
                    <a:pt x="15903" y="17630"/>
                  </a:lnTo>
                  <a:lnTo>
                    <a:pt x="15364" y="17630"/>
                  </a:lnTo>
                  <a:lnTo>
                    <a:pt x="14663" y="18617"/>
                  </a:lnTo>
                  <a:lnTo>
                    <a:pt x="13531" y="19951"/>
                  </a:lnTo>
                  <a:lnTo>
                    <a:pt x="12857" y="19407"/>
                  </a:lnTo>
                  <a:lnTo>
                    <a:pt x="12992" y="18123"/>
                  </a:lnTo>
                  <a:lnTo>
                    <a:pt x="12156" y="17333"/>
                  </a:lnTo>
                  <a:lnTo>
                    <a:pt x="11752" y="16840"/>
                  </a:lnTo>
                  <a:lnTo>
                    <a:pt x="12156" y="16593"/>
                  </a:lnTo>
                  <a:lnTo>
                    <a:pt x="12992" y="15605"/>
                  </a:lnTo>
                  <a:lnTo>
                    <a:pt x="12857" y="15309"/>
                  </a:lnTo>
                  <a:lnTo>
                    <a:pt x="11024" y="14815"/>
                  </a:lnTo>
                  <a:lnTo>
                    <a:pt x="10755" y="14074"/>
                  </a:lnTo>
                  <a:lnTo>
                    <a:pt x="11024" y="14074"/>
                  </a:lnTo>
                  <a:lnTo>
                    <a:pt x="11159" y="14074"/>
                  </a:lnTo>
                  <a:lnTo>
                    <a:pt x="10755" y="12790"/>
                  </a:lnTo>
                  <a:lnTo>
                    <a:pt x="10755" y="13531"/>
                  </a:lnTo>
                  <a:lnTo>
                    <a:pt x="10620" y="13284"/>
                  </a:lnTo>
                  <a:lnTo>
                    <a:pt x="10323" y="13284"/>
                  </a:lnTo>
                  <a:lnTo>
                    <a:pt x="9650" y="13531"/>
                  </a:lnTo>
                  <a:lnTo>
                    <a:pt x="8949" y="15605"/>
                  </a:lnTo>
                  <a:lnTo>
                    <a:pt x="8518" y="16840"/>
                  </a:lnTo>
                  <a:lnTo>
                    <a:pt x="7412" y="17630"/>
                  </a:lnTo>
                  <a:lnTo>
                    <a:pt x="7008" y="16840"/>
                  </a:lnTo>
                  <a:lnTo>
                    <a:pt x="7412" y="15605"/>
                  </a:lnTo>
                  <a:lnTo>
                    <a:pt x="7844" y="14815"/>
                  </a:lnTo>
                  <a:lnTo>
                    <a:pt x="9218" y="14568"/>
                  </a:lnTo>
                  <a:lnTo>
                    <a:pt x="8248" y="13284"/>
                  </a:lnTo>
                  <a:lnTo>
                    <a:pt x="8113" y="12247"/>
                  </a:lnTo>
                  <a:lnTo>
                    <a:pt x="7412" y="10173"/>
                  </a:lnTo>
                  <a:lnTo>
                    <a:pt x="6685" y="10173"/>
                  </a:lnTo>
                  <a:lnTo>
                    <a:pt x="5310" y="9432"/>
                  </a:lnTo>
                  <a:lnTo>
                    <a:pt x="4474" y="9975"/>
                  </a:lnTo>
                  <a:lnTo>
                    <a:pt x="3369" y="10667"/>
                  </a:lnTo>
                  <a:lnTo>
                    <a:pt x="1267" y="9975"/>
                  </a:lnTo>
                  <a:lnTo>
                    <a:pt x="836" y="9975"/>
                  </a:lnTo>
                  <a:lnTo>
                    <a:pt x="0" y="9185"/>
                  </a:lnTo>
                  <a:lnTo>
                    <a:pt x="431" y="6864"/>
                  </a:lnTo>
                  <a:lnTo>
                    <a:pt x="566" y="6617"/>
                  </a:lnTo>
                  <a:lnTo>
                    <a:pt x="431" y="5333"/>
                  </a:lnTo>
                  <a:lnTo>
                    <a:pt x="1995" y="1481"/>
                  </a:lnTo>
                  <a:lnTo>
                    <a:pt x="1563" y="0"/>
                  </a:lnTo>
                  <a:lnTo>
                    <a:pt x="1995" y="0"/>
                  </a:lnTo>
                  <a:lnTo>
                    <a:pt x="2372" y="494"/>
                  </a:lnTo>
                  <a:lnTo>
                    <a:pt x="6685" y="0"/>
                  </a:lnTo>
                  <a:lnTo>
                    <a:pt x="6685" y="741"/>
                  </a:lnTo>
                  <a:lnTo>
                    <a:pt x="8787" y="1481"/>
                  </a:lnTo>
                  <a:lnTo>
                    <a:pt x="8787" y="1284"/>
                  </a:lnTo>
                  <a:lnTo>
                    <a:pt x="9218" y="494"/>
                  </a:lnTo>
                  <a:lnTo>
                    <a:pt x="10054" y="494"/>
                  </a:lnTo>
                  <a:lnTo>
                    <a:pt x="12588" y="1481"/>
                  </a:lnTo>
                  <a:lnTo>
                    <a:pt x="15364" y="2025"/>
                  </a:lnTo>
                  <a:lnTo>
                    <a:pt x="17332" y="4840"/>
                  </a:lnTo>
                  <a:lnTo>
                    <a:pt x="19137" y="4840"/>
                  </a:lnTo>
                  <a:lnTo>
                    <a:pt x="19973" y="9185"/>
                  </a:lnTo>
                  <a:lnTo>
                    <a:pt x="17332" y="10667"/>
                  </a:lnTo>
                  <a:lnTo>
                    <a:pt x="17709" y="12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3" name="Freeform 127"/>
            <p:cNvSpPr>
              <a:spLocks noChangeAspect="1"/>
            </p:cNvSpPr>
            <p:nvPr/>
          </p:nvSpPr>
          <p:spPr bwMode="auto">
            <a:xfrm>
              <a:off x="4667652" y="3277568"/>
              <a:ext cx="78202" cy="46282"/>
            </a:xfrm>
            <a:custGeom>
              <a:avLst/>
              <a:gdLst>
                <a:gd name="T0" fmla="*/ 2306 w 20000"/>
                <a:gd name="T1" fmla="*/ 16175 h 20000"/>
                <a:gd name="T2" fmla="*/ 26506 w 20000"/>
                <a:gd name="T3" fmla="*/ 16175 h 20000"/>
                <a:gd name="T4" fmla="*/ 53588 w 20000"/>
                <a:gd name="T5" fmla="*/ 9953 h 20000"/>
                <a:gd name="T6" fmla="*/ 62230 w 20000"/>
                <a:gd name="T7" fmla="*/ 9953 h 20000"/>
                <a:gd name="T8" fmla="*/ 62230 w 20000"/>
                <a:gd name="T9" fmla="*/ 3734 h 20000"/>
                <a:gd name="T10" fmla="*/ 71448 w 20000"/>
                <a:gd name="T11" fmla="*/ 0 h 20000"/>
                <a:gd name="T12" fmla="*/ 71448 w 20000"/>
                <a:gd name="T13" fmla="*/ 9953 h 20000"/>
                <a:gd name="T14" fmla="*/ 77212 w 20000"/>
                <a:gd name="T15" fmla="*/ 16175 h 20000"/>
                <a:gd name="T16" fmla="*/ 77212 w 20000"/>
                <a:gd name="T17" fmla="*/ 25507 h 20000"/>
                <a:gd name="T18" fmla="*/ 62230 w 20000"/>
                <a:gd name="T19" fmla="*/ 35460 h 20000"/>
                <a:gd name="T20" fmla="*/ 53588 w 20000"/>
                <a:gd name="T21" fmla="*/ 45416 h 20000"/>
                <a:gd name="T22" fmla="*/ 32842 w 20000"/>
                <a:gd name="T23" fmla="*/ 41682 h 20000"/>
                <a:gd name="T24" fmla="*/ 17284 w 20000"/>
                <a:gd name="T25" fmla="*/ 45416 h 20000"/>
                <a:gd name="T26" fmla="*/ 14982 w 20000"/>
                <a:gd name="T27" fmla="*/ 35460 h 20000"/>
                <a:gd name="T28" fmla="*/ 0 w 20000"/>
                <a:gd name="T29" fmla="*/ 19285 h 20000"/>
                <a:gd name="T30" fmla="*/ 2306 w 20000"/>
                <a:gd name="T31" fmla="*/ 16175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593" y="7027"/>
                  </a:moveTo>
                  <a:lnTo>
                    <a:pt x="6815" y="7027"/>
                  </a:lnTo>
                  <a:lnTo>
                    <a:pt x="13778" y="4324"/>
                  </a:lnTo>
                  <a:lnTo>
                    <a:pt x="16000" y="4324"/>
                  </a:lnTo>
                  <a:lnTo>
                    <a:pt x="16000" y="1622"/>
                  </a:lnTo>
                  <a:lnTo>
                    <a:pt x="18370" y="0"/>
                  </a:lnTo>
                  <a:lnTo>
                    <a:pt x="18370" y="4324"/>
                  </a:lnTo>
                  <a:lnTo>
                    <a:pt x="19852" y="7027"/>
                  </a:lnTo>
                  <a:lnTo>
                    <a:pt x="19852" y="11081"/>
                  </a:lnTo>
                  <a:lnTo>
                    <a:pt x="16000" y="15405"/>
                  </a:lnTo>
                  <a:lnTo>
                    <a:pt x="13778" y="19730"/>
                  </a:lnTo>
                  <a:lnTo>
                    <a:pt x="8444" y="18108"/>
                  </a:lnTo>
                  <a:lnTo>
                    <a:pt x="4444" y="19730"/>
                  </a:lnTo>
                  <a:lnTo>
                    <a:pt x="3852" y="15405"/>
                  </a:lnTo>
                  <a:lnTo>
                    <a:pt x="0" y="8378"/>
                  </a:lnTo>
                  <a:lnTo>
                    <a:pt x="593" y="70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4" name="Freeform 128"/>
            <p:cNvSpPr>
              <a:spLocks noChangeAspect="1"/>
            </p:cNvSpPr>
            <p:nvPr/>
          </p:nvSpPr>
          <p:spPr bwMode="auto">
            <a:xfrm>
              <a:off x="4667652" y="3303103"/>
              <a:ext cx="135656" cy="116504"/>
            </a:xfrm>
            <a:custGeom>
              <a:avLst/>
              <a:gdLst>
                <a:gd name="T0" fmla="*/ 77272 w 20000"/>
                <a:gd name="T1" fmla="*/ 0 h 20000"/>
                <a:gd name="T2" fmla="*/ 80153 w 20000"/>
                <a:gd name="T3" fmla="*/ 0 h 20000"/>
                <a:gd name="T4" fmla="*/ 95152 w 20000"/>
                <a:gd name="T5" fmla="*/ 10134 h 20000"/>
                <a:gd name="T6" fmla="*/ 116485 w 20000"/>
                <a:gd name="T7" fmla="*/ 16468 h 20000"/>
                <a:gd name="T8" fmla="*/ 118793 w 20000"/>
                <a:gd name="T9" fmla="*/ 10134 h 20000"/>
                <a:gd name="T10" fmla="*/ 125135 w 20000"/>
                <a:gd name="T11" fmla="*/ 3801 h 20000"/>
                <a:gd name="T12" fmla="*/ 128016 w 20000"/>
                <a:gd name="T13" fmla="*/ 19631 h 20000"/>
                <a:gd name="T14" fmla="*/ 134365 w 20000"/>
                <a:gd name="T15" fmla="*/ 42426 h 20000"/>
                <a:gd name="T16" fmla="*/ 125135 w 20000"/>
                <a:gd name="T17" fmla="*/ 42426 h 20000"/>
                <a:gd name="T18" fmla="*/ 95152 w 20000"/>
                <a:gd name="T19" fmla="*/ 42426 h 20000"/>
                <a:gd name="T20" fmla="*/ 65742 w 20000"/>
                <a:gd name="T21" fmla="*/ 42426 h 20000"/>
                <a:gd name="T22" fmla="*/ 77272 w 20000"/>
                <a:gd name="T23" fmla="*/ 72192 h 20000"/>
                <a:gd name="T24" fmla="*/ 101494 w 20000"/>
                <a:gd name="T25" fmla="*/ 98156 h 20000"/>
                <a:gd name="T26" fmla="*/ 101494 w 20000"/>
                <a:gd name="T27" fmla="*/ 115255 h 20000"/>
                <a:gd name="T28" fmla="*/ 85922 w 20000"/>
                <a:gd name="T29" fmla="*/ 98156 h 20000"/>
                <a:gd name="T30" fmla="*/ 71504 w 20000"/>
                <a:gd name="T31" fmla="*/ 95624 h 20000"/>
                <a:gd name="T32" fmla="*/ 62281 w 20000"/>
                <a:gd name="T33" fmla="*/ 98156 h 20000"/>
                <a:gd name="T34" fmla="*/ 38633 w 20000"/>
                <a:gd name="T35" fmla="*/ 72192 h 20000"/>
                <a:gd name="T36" fmla="*/ 53051 w 20000"/>
                <a:gd name="T37" fmla="*/ 69028 h 20000"/>
                <a:gd name="T38" fmla="*/ 32871 w 20000"/>
                <a:gd name="T39" fmla="*/ 52561 h 20000"/>
                <a:gd name="T40" fmla="*/ 32871 w 20000"/>
                <a:gd name="T41" fmla="*/ 42426 h 20000"/>
                <a:gd name="T42" fmla="*/ 17299 w 20000"/>
                <a:gd name="T43" fmla="*/ 29766 h 20000"/>
                <a:gd name="T44" fmla="*/ 9230 w 20000"/>
                <a:gd name="T45" fmla="*/ 46227 h 20000"/>
                <a:gd name="T46" fmla="*/ 0 w 20000"/>
                <a:gd name="T47" fmla="*/ 25964 h 20000"/>
                <a:gd name="T48" fmla="*/ 2307 w 20000"/>
                <a:gd name="T49" fmla="*/ 19631 h 20000"/>
                <a:gd name="T50" fmla="*/ 14992 w 20000"/>
                <a:gd name="T51" fmla="*/ 25964 h 20000"/>
                <a:gd name="T52" fmla="*/ 17299 w 20000"/>
                <a:gd name="T53" fmla="*/ 19631 h 20000"/>
                <a:gd name="T54" fmla="*/ 32871 w 20000"/>
                <a:gd name="T55" fmla="*/ 16468 h 20000"/>
                <a:gd name="T56" fmla="*/ 53051 w 20000"/>
                <a:gd name="T57" fmla="*/ 19631 h 20000"/>
                <a:gd name="T58" fmla="*/ 62281 w 20000"/>
                <a:gd name="T59" fmla="*/ 10134 h 20000"/>
                <a:gd name="T60" fmla="*/ 77272 w 20000"/>
                <a:gd name="T61" fmla="*/ 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11453" y="0"/>
                  </a:moveTo>
                  <a:lnTo>
                    <a:pt x="11880" y="0"/>
                  </a:lnTo>
                  <a:lnTo>
                    <a:pt x="14103" y="1749"/>
                  </a:lnTo>
                  <a:lnTo>
                    <a:pt x="17265" y="2842"/>
                  </a:lnTo>
                  <a:lnTo>
                    <a:pt x="17607" y="1749"/>
                  </a:lnTo>
                  <a:lnTo>
                    <a:pt x="18547" y="656"/>
                  </a:lnTo>
                  <a:lnTo>
                    <a:pt x="18974" y="3388"/>
                  </a:lnTo>
                  <a:lnTo>
                    <a:pt x="19915" y="7322"/>
                  </a:lnTo>
                  <a:lnTo>
                    <a:pt x="18547" y="7322"/>
                  </a:lnTo>
                  <a:lnTo>
                    <a:pt x="14103" y="7322"/>
                  </a:lnTo>
                  <a:lnTo>
                    <a:pt x="9744" y="7322"/>
                  </a:lnTo>
                  <a:lnTo>
                    <a:pt x="11453" y="12459"/>
                  </a:lnTo>
                  <a:lnTo>
                    <a:pt x="15043" y="16940"/>
                  </a:lnTo>
                  <a:lnTo>
                    <a:pt x="15043" y="19891"/>
                  </a:lnTo>
                  <a:lnTo>
                    <a:pt x="12735" y="16940"/>
                  </a:lnTo>
                  <a:lnTo>
                    <a:pt x="10598" y="16503"/>
                  </a:lnTo>
                  <a:lnTo>
                    <a:pt x="9231" y="16940"/>
                  </a:lnTo>
                  <a:lnTo>
                    <a:pt x="5726" y="12459"/>
                  </a:lnTo>
                  <a:lnTo>
                    <a:pt x="7863" y="11913"/>
                  </a:lnTo>
                  <a:lnTo>
                    <a:pt x="4872" y="9071"/>
                  </a:lnTo>
                  <a:lnTo>
                    <a:pt x="4872" y="7322"/>
                  </a:lnTo>
                  <a:lnTo>
                    <a:pt x="2564" y="5137"/>
                  </a:lnTo>
                  <a:lnTo>
                    <a:pt x="1368" y="7978"/>
                  </a:lnTo>
                  <a:lnTo>
                    <a:pt x="0" y="4481"/>
                  </a:lnTo>
                  <a:lnTo>
                    <a:pt x="342" y="3388"/>
                  </a:lnTo>
                  <a:lnTo>
                    <a:pt x="2222" y="4481"/>
                  </a:lnTo>
                  <a:lnTo>
                    <a:pt x="2564" y="3388"/>
                  </a:lnTo>
                  <a:lnTo>
                    <a:pt x="4872" y="2842"/>
                  </a:lnTo>
                  <a:lnTo>
                    <a:pt x="7863" y="3388"/>
                  </a:lnTo>
                  <a:lnTo>
                    <a:pt x="9231" y="1749"/>
                  </a:lnTo>
                  <a:lnTo>
                    <a:pt x="114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5" name="Freeform 129"/>
            <p:cNvSpPr>
              <a:spLocks noChangeAspect="1"/>
            </p:cNvSpPr>
            <p:nvPr/>
          </p:nvSpPr>
          <p:spPr bwMode="auto">
            <a:xfrm>
              <a:off x="4733087" y="3344598"/>
              <a:ext cx="84585" cy="87777"/>
            </a:xfrm>
            <a:custGeom>
              <a:avLst/>
              <a:gdLst>
                <a:gd name="T0" fmla="*/ 62240 w 20000"/>
                <a:gd name="T1" fmla="*/ 86670 h 20000"/>
                <a:gd name="T2" fmla="*/ 44374 w 20000"/>
                <a:gd name="T3" fmla="*/ 80248 h 20000"/>
                <a:gd name="T4" fmla="*/ 23626 w 20000"/>
                <a:gd name="T5" fmla="*/ 73831 h 20000"/>
                <a:gd name="T6" fmla="*/ 23626 w 20000"/>
                <a:gd name="T7" fmla="*/ 69976 h 20000"/>
                <a:gd name="T8" fmla="*/ 35729 w 20000"/>
                <a:gd name="T9" fmla="*/ 73831 h 20000"/>
                <a:gd name="T10" fmla="*/ 35729 w 20000"/>
                <a:gd name="T11" fmla="*/ 56495 h 20000"/>
                <a:gd name="T12" fmla="*/ 11527 w 20000"/>
                <a:gd name="T13" fmla="*/ 30175 h 20000"/>
                <a:gd name="T14" fmla="*/ 0 w 20000"/>
                <a:gd name="T15" fmla="*/ 0 h 20000"/>
                <a:gd name="T16" fmla="*/ 29389 w 20000"/>
                <a:gd name="T17" fmla="*/ 0 h 20000"/>
                <a:gd name="T18" fmla="*/ 59935 w 20000"/>
                <a:gd name="T19" fmla="*/ 0 h 20000"/>
                <a:gd name="T20" fmla="*/ 68576 w 20000"/>
                <a:gd name="T21" fmla="*/ 0 h 20000"/>
                <a:gd name="T22" fmla="*/ 83561 w 20000"/>
                <a:gd name="T23" fmla="*/ 0 h 20000"/>
                <a:gd name="T24" fmla="*/ 77797 w 20000"/>
                <a:gd name="T25" fmla="*/ 19903 h 20000"/>
                <a:gd name="T26" fmla="*/ 83561 w 20000"/>
                <a:gd name="T27" fmla="*/ 36592 h 20000"/>
                <a:gd name="T28" fmla="*/ 83561 w 20000"/>
                <a:gd name="T29" fmla="*/ 53928 h 20000"/>
                <a:gd name="T30" fmla="*/ 68576 w 20000"/>
                <a:gd name="T31" fmla="*/ 69976 h 20000"/>
                <a:gd name="T32" fmla="*/ 62240 w 20000"/>
                <a:gd name="T33" fmla="*/ 8667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4795" y="19853"/>
                  </a:moveTo>
                  <a:lnTo>
                    <a:pt x="10548" y="18382"/>
                  </a:lnTo>
                  <a:lnTo>
                    <a:pt x="5616" y="16912"/>
                  </a:lnTo>
                  <a:lnTo>
                    <a:pt x="5616" y="16029"/>
                  </a:lnTo>
                  <a:lnTo>
                    <a:pt x="8493" y="16912"/>
                  </a:lnTo>
                  <a:lnTo>
                    <a:pt x="8493" y="12941"/>
                  </a:lnTo>
                  <a:lnTo>
                    <a:pt x="2740" y="6912"/>
                  </a:lnTo>
                  <a:lnTo>
                    <a:pt x="0" y="0"/>
                  </a:lnTo>
                  <a:lnTo>
                    <a:pt x="6986" y="0"/>
                  </a:lnTo>
                  <a:lnTo>
                    <a:pt x="14247" y="0"/>
                  </a:lnTo>
                  <a:lnTo>
                    <a:pt x="16301" y="0"/>
                  </a:lnTo>
                  <a:lnTo>
                    <a:pt x="19863" y="0"/>
                  </a:lnTo>
                  <a:lnTo>
                    <a:pt x="18493" y="4559"/>
                  </a:lnTo>
                  <a:lnTo>
                    <a:pt x="19863" y="8382"/>
                  </a:lnTo>
                  <a:lnTo>
                    <a:pt x="19863" y="12353"/>
                  </a:lnTo>
                  <a:lnTo>
                    <a:pt x="16301" y="16029"/>
                  </a:lnTo>
                  <a:lnTo>
                    <a:pt x="14795" y="198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6" name="Freeform 130"/>
            <p:cNvSpPr>
              <a:spLocks noChangeAspect="1"/>
            </p:cNvSpPr>
            <p:nvPr/>
          </p:nvSpPr>
          <p:spPr bwMode="auto">
            <a:xfrm>
              <a:off x="4793733" y="3303103"/>
              <a:ext cx="67030" cy="43090"/>
            </a:xfrm>
            <a:custGeom>
              <a:avLst/>
              <a:gdLst>
                <a:gd name="T0" fmla="*/ 0 w 20000"/>
                <a:gd name="T1" fmla="*/ 3783 h 20000"/>
                <a:gd name="T2" fmla="*/ 17972 w 20000"/>
                <a:gd name="T3" fmla="*/ 3783 h 20000"/>
                <a:gd name="T4" fmla="*/ 23770 w 20000"/>
                <a:gd name="T5" fmla="*/ 0 h 20000"/>
                <a:gd name="T6" fmla="*/ 42325 w 20000"/>
                <a:gd name="T7" fmla="*/ 0 h 20000"/>
                <a:gd name="T8" fmla="*/ 48123 w 20000"/>
                <a:gd name="T9" fmla="*/ 10085 h 20000"/>
                <a:gd name="T10" fmla="*/ 48123 w 20000"/>
                <a:gd name="T11" fmla="*/ 19541 h 20000"/>
                <a:gd name="T12" fmla="*/ 66095 w 20000"/>
                <a:gd name="T13" fmla="*/ 29626 h 20000"/>
                <a:gd name="T14" fmla="*/ 66095 w 20000"/>
                <a:gd name="T15" fmla="*/ 42232 h 20000"/>
                <a:gd name="T16" fmla="*/ 56817 w 20000"/>
                <a:gd name="T17" fmla="*/ 42232 h 20000"/>
                <a:gd name="T18" fmla="*/ 42325 w 20000"/>
                <a:gd name="T19" fmla="*/ 35929 h 20000"/>
                <a:gd name="T20" fmla="*/ 23770 w 20000"/>
                <a:gd name="T21" fmla="*/ 42232 h 20000"/>
                <a:gd name="T22" fmla="*/ 9278 w 20000"/>
                <a:gd name="T23" fmla="*/ 42232 h 20000"/>
                <a:gd name="T24" fmla="*/ 2320 w 20000"/>
                <a:gd name="T25" fmla="*/ 19541 h 20000"/>
                <a:gd name="T26" fmla="*/ 0 w 20000"/>
                <a:gd name="T27" fmla="*/ 3783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0" y="1765"/>
                  </a:moveTo>
                  <a:lnTo>
                    <a:pt x="5391" y="1765"/>
                  </a:lnTo>
                  <a:lnTo>
                    <a:pt x="7130" y="0"/>
                  </a:lnTo>
                  <a:lnTo>
                    <a:pt x="12696" y="0"/>
                  </a:lnTo>
                  <a:lnTo>
                    <a:pt x="14435" y="4706"/>
                  </a:lnTo>
                  <a:lnTo>
                    <a:pt x="14435" y="9118"/>
                  </a:lnTo>
                  <a:lnTo>
                    <a:pt x="19826" y="13824"/>
                  </a:lnTo>
                  <a:lnTo>
                    <a:pt x="19826" y="19706"/>
                  </a:lnTo>
                  <a:lnTo>
                    <a:pt x="17043" y="19706"/>
                  </a:lnTo>
                  <a:lnTo>
                    <a:pt x="12696" y="16765"/>
                  </a:lnTo>
                  <a:lnTo>
                    <a:pt x="7130" y="19706"/>
                  </a:lnTo>
                  <a:lnTo>
                    <a:pt x="2783" y="19706"/>
                  </a:lnTo>
                  <a:lnTo>
                    <a:pt x="696" y="9118"/>
                  </a:lnTo>
                  <a:lnTo>
                    <a:pt x="0" y="17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7" name="Freeform 131"/>
            <p:cNvSpPr>
              <a:spLocks noChangeAspect="1"/>
            </p:cNvSpPr>
            <p:nvPr/>
          </p:nvSpPr>
          <p:spPr bwMode="auto">
            <a:xfrm>
              <a:off x="4811288" y="3339810"/>
              <a:ext cx="87778" cy="100545"/>
            </a:xfrm>
            <a:custGeom>
              <a:avLst/>
              <a:gdLst>
                <a:gd name="T0" fmla="*/ 47730 w 20000"/>
                <a:gd name="T1" fmla="*/ 6176 h 20000"/>
                <a:gd name="T2" fmla="*/ 47730 w 20000"/>
                <a:gd name="T3" fmla="*/ 9876 h 20000"/>
                <a:gd name="T4" fmla="*/ 59373 w 20000"/>
                <a:gd name="T5" fmla="*/ 16052 h 20000"/>
                <a:gd name="T6" fmla="*/ 68685 w 20000"/>
                <a:gd name="T7" fmla="*/ 22843 h 20000"/>
                <a:gd name="T8" fmla="*/ 71597 w 20000"/>
                <a:gd name="T9" fmla="*/ 16052 h 20000"/>
                <a:gd name="T10" fmla="*/ 77416 w 20000"/>
                <a:gd name="T11" fmla="*/ 16052 h 20000"/>
                <a:gd name="T12" fmla="*/ 71597 w 20000"/>
                <a:gd name="T13" fmla="*/ 22843 h 20000"/>
                <a:gd name="T14" fmla="*/ 77416 w 20000"/>
                <a:gd name="T15" fmla="*/ 32719 h 20000"/>
                <a:gd name="T16" fmla="*/ 77416 w 20000"/>
                <a:gd name="T17" fmla="*/ 51242 h 20000"/>
                <a:gd name="T18" fmla="*/ 83820 w 20000"/>
                <a:gd name="T19" fmla="*/ 60503 h 20000"/>
                <a:gd name="T20" fmla="*/ 86732 w 20000"/>
                <a:gd name="T21" fmla="*/ 67294 h 20000"/>
                <a:gd name="T22" fmla="*/ 83820 w 20000"/>
                <a:gd name="T23" fmla="*/ 74085 h 20000"/>
                <a:gd name="T24" fmla="*/ 77416 w 20000"/>
                <a:gd name="T25" fmla="*/ 77170 h 20000"/>
                <a:gd name="T26" fmla="*/ 77416 w 20000"/>
                <a:gd name="T27" fmla="*/ 83346 h 20000"/>
                <a:gd name="T28" fmla="*/ 83820 w 20000"/>
                <a:gd name="T29" fmla="*/ 89517 h 20000"/>
                <a:gd name="T30" fmla="*/ 77416 w 20000"/>
                <a:gd name="T31" fmla="*/ 93222 h 20000"/>
                <a:gd name="T32" fmla="*/ 53553 w 20000"/>
                <a:gd name="T33" fmla="*/ 99398 h 20000"/>
                <a:gd name="T34" fmla="*/ 62865 w 20000"/>
                <a:gd name="T35" fmla="*/ 89517 h 20000"/>
                <a:gd name="T36" fmla="*/ 53553 w 20000"/>
                <a:gd name="T37" fmla="*/ 74085 h 20000"/>
                <a:gd name="T38" fmla="*/ 38998 w 20000"/>
                <a:gd name="T39" fmla="*/ 74085 h 20000"/>
                <a:gd name="T40" fmla="*/ 35506 w 20000"/>
                <a:gd name="T41" fmla="*/ 77170 h 20000"/>
                <a:gd name="T42" fmla="*/ 20955 w 20000"/>
                <a:gd name="T43" fmla="*/ 60503 h 20000"/>
                <a:gd name="T44" fmla="*/ 5819 w 20000"/>
                <a:gd name="T45" fmla="*/ 58033 h 20000"/>
                <a:gd name="T46" fmla="*/ 5819 w 20000"/>
                <a:gd name="T47" fmla="*/ 41365 h 20000"/>
                <a:gd name="T48" fmla="*/ 0 w 20000"/>
                <a:gd name="T49" fmla="*/ 25313 h 20000"/>
                <a:gd name="T50" fmla="*/ 5819 w 20000"/>
                <a:gd name="T51" fmla="*/ 6176 h 20000"/>
                <a:gd name="T52" fmla="*/ 23867 w 20000"/>
                <a:gd name="T53" fmla="*/ 0 h 20000"/>
                <a:gd name="T54" fmla="*/ 38998 w 20000"/>
                <a:gd name="T55" fmla="*/ 6176 h 20000"/>
                <a:gd name="T56" fmla="*/ 47730 w 20000"/>
                <a:gd name="T57" fmla="*/ 6176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10933" y="1235"/>
                  </a:moveTo>
                  <a:lnTo>
                    <a:pt x="10933" y="1975"/>
                  </a:lnTo>
                  <a:lnTo>
                    <a:pt x="13600" y="3210"/>
                  </a:lnTo>
                  <a:lnTo>
                    <a:pt x="15733" y="4568"/>
                  </a:lnTo>
                  <a:lnTo>
                    <a:pt x="16400" y="3210"/>
                  </a:lnTo>
                  <a:lnTo>
                    <a:pt x="17733" y="3210"/>
                  </a:lnTo>
                  <a:lnTo>
                    <a:pt x="16400" y="4568"/>
                  </a:lnTo>
                  <a:lnTo>
                    <a:pt x="17733" y="6543"/>
                  </a:lnTo>
                  <a:lnTo>
                    <a:pt x="17733" y="10247"/>
                  </a:lnTo>
                  <a:lnTo>
                    <a:pt x="19200" y="12099"/>
                  </a:lnTo>
                  <a:lnTo>
                    <a:pt x="19867" y="13457"/>
                  </a:lnTo>
                  <a:lnTo>
                    <a:pt x="19200" y="14815"/>
                  </a:lnTo>
                  <a:lnTo>
                    <a:pt x="17733" y="15432"/>
                  </a:lnTo>
                  <a:lnTo>
                    <a:pt x="17733" y="16667"/>
                  </a:lnTo>
                  <a:lnTo>
                    <a:pt x="19200" y="17901"/>
                  </a:lnTo>
                  <a:lnTo>
                    <a:pt x="17733" y="18642"/>
                  </a:lnTo>
                  <a:lnTo>
                    <a:pt x="12267" y="19877"/>
                  </a:lnTo>
                  <a:lnTo>
                    <a:pt x="14400" y="17901"/>
                  </a:lnTo>
                  <a:lnTo>
                    <a:pt x="12267" y="14815"/>
                  </a:lnTo>
                  <a:lnTo>
                    <a:pt x="8933" y="14815"/>
                  </a:lnTo>
                  <a:lnTo>
                    <a:pt x="8133" y="15432"/>
                  </a:lnTo>
                  <a:lnTo>
                    <a:pt x="4800" y="12099"/>
                  </a:lnTo>
                  <a:lnTo>
                    <a:pt x="1333" y="11605"/>
                  </a:lnTo>
                  <a:lnTo>
                    <a:pt x="1333" y="8272"/>
                  </a:lnTo>
                  <a:lnTo>
                    <a:pt x="0" y="5062"/>
                  </a:lnTo>
                  <a:lnTo>
                    <a:pt x="1333" y="1235"/>
                  </a:lnTo>
                  <a:lnTo>
                    <a:pt x="5467" y="0"/>
                  </a:lnTo>
                  <a:lnTo>
                    <a:pt x="8933" y="1235"/>
                  </a:lnTo>
                  <a:lnTo>
                    <a:pt x="10933" y="12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8" name="Freeform 132"/>
            <p:cNvSpPr>
              <a:spLocks noChangeAspect="1"/>
            </p:cNvSpPr>
            <p:nvPr/>
          </p:nvSpPr>
          <p:spPr bwMode="auto">
            <a:xfrm>
              <a:off x="4793733" y="3398860"/>
              <a:ext cx="54262" cy="52666"/>
            </a:xfrm>
            <a:custGeom>
              <a:avLst/>
              <a:gdLst>
                <a:gd name="T0" fmla="*/ 32730 w 20000"/>
                <a:gd name="T1" fmla="*/ 25570 h 20000"/>
                <a:gd name="T2" fmla="*/ 23541 w 20000"/>
                <a:gd name="T3" fmla="*/ 35547 h 20000"/>
                <a:gd name="T4" fmla="*/ 14929 w 20000"/>
                <a:gd name="T5" fmla="*/ 51764 h 20000"/>
                <a:gd name="T6" fmla="*/ 0 w 20000"/>
                <a:gd name="T7" fmla="*/ 32430 h 20000"/>
                <a:gd name="T8" fmla="*/ 2297 w 20000"/>
                <a:gd name="T9" fmla="*/ 32430 h 20000"/>
                <a:gd name="T10" fmla="*/ 9187 w 20000"/>
                <a:gd name="T11" fmla="*/ 16214 h 20000"/>
                <a:gd name="T12" fmla="*/ 23541 w 20000"/>
                <a:gd name="T13" fmla="*/ 0 h 20000"/>
                <a:gd name="T14" fmla="*/ 38471 w 20000"/>
                <a:gd name="T15" fmla="*/ 2494 h 20000"/>
                <a:gd name="T16" fmla="*/ 53400 w 20000"/>
                <a:gd name="T17" fmla="*/ 19333 h 20000"/>
                <a:gd name="T18" fmla="*/ 47660 w 20000"/>
                <a:gd name="T19" fmla="*/ 25570 h 20000"/>
                <a:gd name="T20" fmla="*/ 32730 w 20000"/>
                <a:gd name="T21" fmla="*/ 2557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2128" y="9762"/>
                  </a:moveTo>
                  <a:lnTo>
                    <a:pt x="8723" y="13571"/>
                  </a:lnTo>
                  <a:lnTo>
                    <a:pt x="5532" y="19762"/>
                  </a:lnTo>
                  <a:lnTo>
                    <a:pt x="0" y="12381"/>
                  </a:lnTo>
                  <a:lnTo>
                    <a:pt x="851" y="12381"/>
                  </a:lnTo>
                  <a:lnTo>
                    <a:pt x="3404" y="6190"/>
                  </a:lnTo>
                  <a:lnTo>
                    <a:pt x="8723" y="0"/>
                  </a:lnTo>
                  <a:lnTo>
                    <a:pt x="14255" y="952"/>
                  </a:lnTo>
                  <a:lnTo>
                    <a:pt x="19787" y="7381"/>
                  </a:lnTo>
                  <a:lnTo>
                    <a:pt x="17660" y="9762"/>
                  </a:lnTo>
                  <a:lnTo>
                    <a:pt x="12128" y="97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79" name="Freeform 133"/>
            <p:cNvSpPr>
              <a:spLocks noChangeAspect="1"/>
            </p:cNvSpPr>
            <p:nvPr/>
          </p:nvSpPr>
          <p:spPr bwMode="auto">
            <a:xfrm>
              <a:off x="4827247" y="3414820"/>
              <a:ext cx="47878" cy="43090"/>
            </a:xfrm>
            <a:custGeom>
              <a:avLst/>
              <a:gdLst>
                <a:gd name="T0" fmla="*/ 37986 w 20000"/>
                <a:gd name="T1" fmla="*/ 25844 h 20000"/>
                <a:gd name="T2" fmla="*/ 20410 w 20000"/>
                <a:gd name="T3" fmla="*/ 42232 h 20000"/>
                <a:gd name="T4" fmla="*/ 20410 w 20000"/>
                <a:gd name="T5" fmla="*/ 35929 h 20000"/>
                <a:gd name="T6" fmla="*/ 20410 w 20000"/>
                <a:gd name="T7" fmla="*/ 25844 h 20000"/>
                <a:gd name="T8" fmla="*/ 0 w 20000"/>
                <a:gd name="T9" fmla="*/ 10085 h 20000"/>
                <a:gd name="T10" fmla="*/ 14740 w 20000"/>
                <a:gd name="T11" fmla="*/ 10085 h 20000"/>
                <a:gd name="T12" fmla="*/ 20410 w 20000"/>
                <a:gd name="T13" fmla="*/ 3783 h 20000"/>
                <a:gd name="T14" fmla="*/ 23246 w 20000"/>
                <a:gd name="T15" fmla="*/ 0 h 20000"/>
                <a:gd name="T16" fmla="*/ 37986 w 20000"/>
                <a:gd name="T17" fmla="*/ 0 h 20000"/>
                <a:gd name="T18" fmla="*/ 47058 w 20000"/>
                <a:gd name="T19" fmla="*/ 16388 h 20000"/>
                <a:gd name="T20" fmla="*/ 37986 w 20000"/>
                <a:gd name="T21" fmla="*/ 25844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5952" y="12059"/>
                  </a:moveTo>
                  <a:lnTo>
                    <a:pt x="8571" y="19706"/>
                  </a:lnTo>
                  <a:lnTo>
                    <a:pt x="8571" y="16765"/>
                  </a:lnTo>
                  <a:lnTo>
                    <a:pt x="8571" y="12059"/>
                  </a:lnTo>
                  <a:lnTo>
                    <a:pt x="0" y="4706"/>
                  </a:lnTo>
                  <a:lnTo>
                    <a:pt x="6190" y="4706"/>
                  </a:lnTo>
                  <a:lnTo>
                    <a:pt x="8571" y="1765"/>
                  </a:lnTo>
                  <a:lnTo>
                    <a:pt x="9762" y="0"/>
                  </a:lnTo>
                  <a:lnTo>
                    <a:pt x="15952" y="0"/>
                  </a:lnTo>
                  <a:lnTo>
                    <a:pt x="19762" y="7647"/>
                  </a:lnTo>
                  <a:lnTo>
                    <a:pt x="15952" y="120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0" name="Freeform 134"/>
            <p:cNvSpPr>
              <a:spLocks noChangeAspect="1"/>
            </p:cNvSpPr>
            <p:nvPr/>
          </p:nvSpPr>
          <p:spPr bwMode="auto">
            <a:xfrm>
              <a:off x="4847995" y="3435567"/>
              <a:ext cx="59050" cy="59051"/>
            </a:xfrm>
            <a:custGeom>
              <a:avLst/>
              <a:gdLst>
                <a:gd name="T0" fmla="*/ 42291 w 20000"/>
                <a:gd name="T1" fmla="*/ 0 h 20000"/>
                <a:gd name="T2" fmla="*/ 58150 w 20000"/>
                <a:gd name="T3" fmla="*/ 16247 h 20000"/>
                <a:gd name="T4" fmla="*/ 58150 w 20000"/>
                <a:gd name="T5" fmla="*/ 31868 h 20000"/>
                <a:gd name="T6" fmla="*/ 48752 w 20000"/>
                <a:gd name="T7" fmla="*/ 41866 h 20000"/>
                <a:gd name="T8" fmla="*/ 36417 w 20000"/>
                <a:gd name="T9" fmla="*/ 35619 h 20000"/>
                <a:gd name="T10" fmla="*/ 33480 w 20000"/>
                <a:gd name="T11" fmla="*/ 48115 h 20000"/>
                <a:gd name="T12" fmla="*/ 18208 w 20000"/>
                <a:gd name="T13" fmla="*/ 48115 h 20000"/>
                <a:gd name="T14" fmla="*/ 9398 w 20000"/>
                <a:gd name="T15" fmla="*/ 58112 h 20000"/>
                <a:gd name="T16" fmla="*/ 3524 w 20000"/>
                <a:gd name="T17" fmla="*/ 41866 h 20000"/>
                <a:gd name="T18" fmla="*/ 0 w 20000"/>
                <a:gd name="T19" fmla="*/ 31868 h 20000"/>
                <a:gd name="T20" fmla="*/ 0 w 20000"/>
                <a:gd name="T21" fmla="*/ 22497 h 20000"/>
                <a:gd name="T22" fmla="*/ 18208 w 20000"/>
                <a:gd name="T23" fmla="*/ 6250 h 20000"/>
                <a:gd name="T24" fmla="*/ 42291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4400" y="0"/>
                  </a:moveTo>
                  <a:lnTo>
                    <a:pt x="19800" y="5532"/>
                  </a:lnTo>
                  <a:lnTo>
                    <a:pt x="19800" y="10851"/>
                  </a:lnTo>
                  <a:lnTo>
                    <a:pt x="16600" y="14255"/>
                  </a:lnTo>
                  <a:lnTo>
                    <a:pt x="12400" y="12128"/>
                  </a:lnTo>
                  <a:lnTo>
                    <a:pt x="11400" y="16383"/>
                  </a:lnTo>
                  <a:lnTo>
                    <a:pt x="6200" y="16383"/>
                  </a:lnTo>
                  <a:lnTo>
                    <a:pt x="3200" y="19787"/>
                  </a:lnTo>
                  <a:lnTo>
                    <a:pt x="1200" y="14255"/>
                  </a:lnTo>
                  <a:lnTo>
                    <a:pt x="0" y="10851"/>
                  </a:lnTo>
                  <a:lnTo>
                    <a:pt x="0" y="7660"/>
                  </a:lnTo>
                  <a:lnTo>
                    <a:pt x="6200" y="2128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1" name="Freeform 135"/>
            <p:cNvSpPr>
              <a:spLocks noChangeAspect="1"/>
            </p:cNvSpPr>
            <p:nvPr/>
          </p:nvSpPr>
          <p:spPr bwMode="auto">
            <a:xfrm>
              <a:off x="4744258" y="3169044"/>
              <a:ext cx="135656" cy="82989"/>
            </a:xfrm>
            <a:custGeom>
              <a:avLst/>
              <a:gdLst>
                <a:gd name="T0" fmla="*/ 39213 w 20000"/>
                <a:gd name="T1" fmla="*/ 0 h 20000"/>
                <a:gd name="T2" fmla="*/ 50743 w 20000"/>
                <a:gd name="T3" fmla="*/ 12700 h 20000"/>
                <a:gd name="T4" fmla="*/ 62854 w 20000"/>
                <a:gd name="T5" fmla="*/ 6348 h 20000"/>
                <a:gd name="T6" fmla="*/ 66315 w 20000"/>
                <a:gd name="T7" fmla="*/ 16510 h 20000"/>
                <a:gd name="T8" fmla="*/ 72084 w 20000"/>
                <a:gd name="T9" fmla="*/ 22858 h 20000"/>
                <a:gd name="T10" fmla="*/ 86502 w 20000"/>
                <a:gd name="T11" fmla="*/ 16510 h 20000"/>
                <a:gd name="T12" fmla="*/ 95725 w 20000"/>
                <a:gd name="T13" fmla="*/ 16510 h 20000"/>
                <a:gd name="T14" fmla="*/ 101494 w 20000"/>
                <a:gd name="T15" fmla="*/ 12700 h 20000"/>
                <a:gd name="T16" fmla="*/ 113604 w 20000"/>
                <a:gd name="T17" fmla="*/ 16510 h 20000"/>
                <a:gd name="T18" fmla="*/ 128596 w 20000"/>
                <a:gd name="T19" fmla="*/ 22858 h 20000"/>
                <a:gd name="T20" fmla="*/ 134365 w 20000"/>
                <a:gd name="T21" fmla="*/ 26036 h 20000"/>
                <a:gd name="T22" fmla="*/ 125135 w 20000"/>
                <a:gd name="T23" fmla="*/ 55878 h 20000"/>
                <a:gd name="T24" fmla="*/ 113604 w 20000"/>
                <a:gd name="T25" fmla="*/ 55878 h 20000"/>
                <a:gd name="T26" fmla="*/ 110717 w 20000"/>
                <a:gd name="T27" fmla="*/ 48894 h 20000"/>
                <a:gd name="T28" fmla="*/ 95725 w 20000"/>
                <a:gd name="T29" fmla="*/ 48894 h 20000"/>
                <a:gd name="T30" fmla="*/ 89956 w 20000"/>
                <a:gd name="T31" fmla="*/ 48894 h 20000"/>
                <a:gd name="T32" fmla="*/ 72084 w 20000"/>
                <a:gd name="T33" fmla="*/ 58421 h 20000"/>
                <a:gd name="T34" fmla="*/ 66315 w 20000"/>
                <a:gd name="T35" fmla="*/ 58421 h 20000"/>
                <a:gd name="T36" fmla="*/ 48436 w 20000"/>
                <a:gd name="T37" fmla="*/ 68578 h 20000"/>
                <a:gd name="T38" fmla="*/ 32871 w 20000"/>
                <a:gd name="T39" fmla="*/ 81914 h 20000"/>
                <a:gd name="T40" fmla="*/ 12111 w 20000"/>
                <a:gd name="T41" fmla="*/ 74931 h 20000"/>
                <a:gd name="T42" fmla="*/ 9230 w 20000"/>
                <a:gd name="T43" fmla="*/ 68578 h 20000"/>
                <a:gd name="T44" fmla="*/ 0 w 20000"/>
                <a:gd name="T45" fmla="*/ 58421 h 20000"/>
                <a:gd name="T46" fmla="*/ 0 w 20000"/>
                <a:gd name="T47" fmla="*/ 42546 h 20000"/>
                <a:gd name="T48" fmla="*/ 39213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5812" y="0"/>
                  </a:moveTo>
                  <a:lnTo>
                    <a:pt x="7521" y="3077"/>
                  </a:lnTo>
                  <a:lnTo>
                    <a:pt x="9316" y="1538"/>
                  </a:lnTo>
                  <a:lnTo>
                    <a:pt x="9829" y="4000"/>
                  </a:lnTo>
                  <a:lnTo>
                    <a:pt x="10684" y="5538"/>
                  </a:lnTo>
                  <a:lnTo>
                    <a:pt x="12821" y="4000"/>
                  </a:lnTo>
                  <a:lnTo>
                    <a:pt x="14188" y="4000"/>
                  </a:lnTo>
                  <a:lnTo>
                    <a:pt x="15043" y="3077"/>
                  </a:lnTo>
                  <a:lnTo>
                    <a:pt x="16838" y="4000"/>
                  </a:lnTo>
                  <a:lnTo>
                    <a:pt x="19060" y="5538"/>
                  </a:lnTo>
                  <a:lnTo>
                    <a:pt x="19915" y="6308"/>
                  </a:lnTo>
                  <a:lnTo>
                    <a:pt x="18547" y="13538"/>
                  </a:lnTo>
                  <a:lnTo>
                    <a:pt x="16838" y="13538"/>
                  </a:lnTo>
                  <a:lnTo>
                    <a:pt x="16410" y="11846"/>
                  </a:lnTo>
                  <a:lnTo>
                    <a:pt x="14188" y="11846"/>
                  </a:lnTo>
                  <a:lnTo>
                    <a:pt x="13333" y="11846"/>
                  </a:lnTo>
                  <a:lnTo>
                    <a:pt x="10684" y="14154"/>
                  </a:lnTo>
                  <a:lnTo>
                    <a:pt x="9829" y="14154"/>
                  </a:lnTo>
                  <a:lnTo>
                    <a:pt x="7179" y="16615"/>
                  </a:lnTo>
                  <a:lnTo>
                    <a:pt x="4872" y="19846"/>
                  </a:lnTo>
                  <a:lnTo>
                    <a:pt x="1795" y="18154"/>
                  </a:lnTo>
                  <a:lnTo>
                    <a:pt x="1368" y="16615"/>
                  </a:lnTo>
                  <a:lnTo>
                    <a:pt x="0" y="14154"/>
                  </a:lnTo>
                  <a:lnTo>
                    <a:pt x="0" y="10308"/>
                  </a:lnTo>
                  <a:lnTo>
                    <a:pt x="581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2" name="Freeform 136"/>
            <p:cNvSpPr>
              <a:spLocks noChangeAspect="1"/>
            </p:cNvSpPr>
            <p:nvPr/>
          </p:nvSpPr>
          <p:spPr bwMode="auto">
            <a:xfrm>
              <a:off x="4630946" y="3125953"/>
              <a:ext cx="153211" cy="90970"/>
            </a:xfrm>
            <a:custGeom>
              <a:avLst/>
              <a:gdLst>
                <a:gd name="T0" fmla="*/ 52906 w 20000"/>
                <a:gd name="T1" fmla="*/ 0 h 20000"/>
                <a:gd name="T2" fmla="*/ 62111 w 20000"/>
                <a:gd name="T3" fmla="*/ 0 h 20000"/>
                <a:gd name="T4" fmla="*/ 68435 w 20000"/>
                <a:gd name="T5" fmla="*/ 0 h 20000"/>
                <a:gd name="T6" fmla="*/ 77640 w 20000"/>
                <a:gd name="T7" fmla="*/ 0 h 20000"/>
                <a:gd name="T8" fmla="*/ 77640 w 20000"/>
                <a:gd name="T9" fmla="*/ 6818 h 20000"/>
                <a:gd name="T10" fmla="*/ 92011 w 20000"/>
                <a:gd name="T11" fmla="*/ 13017 h 20000"/>
                <a:gd name="T12" fmla="*/ 97765 w 20000"/>
                <a:gd name="T13" fmla="*/ 13017 h 20000"/>
                <a:gd name="T14" fmla="*/ 97765 w 20000"/>
                <a:gd name="T15" fmla="*/ 16736 h 20000"/>
                <a:gd name="T16" fmla="*/ 97765 w 20000"/>
                <a:gd name="T17" fmla="*/ 22930 h 20000"/>
                <a:gd name="T18" fmla="*/ 106970 w 20000"/>
                <a:gd name="T19" fmla="*/ 29128 h 20000"/>
                <a:gd name="T20" fmla="*/ 112715 w 20000"/>
                <a:gd name="T21" fmla="*/ 29128 h 20000"/>
                <a:gd name="T22" fmla="*/ 121920 w 20000"/>
                <a:gd name="T23" fmla="*/ 22930 h 20000"/>
                <a:gd name="T24" fmla="*/ 130546 w 20000"/>
                <a:gd name="T25" fmla="*/ 29128 h 20000"/>
                <a:gd name="T26" fmla="*/ 130546 w 20000"/>
                <a:gd name="T27" fmla="*/ 32227 h 20000"/>
                <a:gd name="T28" fmla="*/ 151829 w 20000"/>
                <a:gd name="T29" fmla="*/ 38426 h 20000"/>
                <a:gd name="T30" fmla="*/ 151829 w 20000"/>
                <a:gd name="T31" fmla="*/ 42145 h 20000"/>
                <a:gd name="T32" fmla="*/ 112715 w 20000"/>
                <a:gd name="T33" fmla="*/ 83670 h 20000"/>
                <a:gd name="T34" fmla="*/ 89139 w 20000"/>
                <a:gd name="T35" fmla="*/ 79951 h 20000"/>
                <a:gd name="T36" fmla="*/ 74188 w 20000"/>
                <a:gd name="T37" fmla="*/ 73752 h 20000"/>
                <a:gd name="T38" fmla="*/ 62111 w 20000"/>
                <a:gd name="T39" fmla="*/ 89868 h 20000"/>
                <a:gd name="T40" fmla="*/ 52906 w 20000"/>
                <a:gd name="T41" fmla="*/ 89868 h 20000"/>
                <a:gd name="T42" fmla="*/ 38534 w 20000"/>
                <a:gd name="T43" fmla="*/ 83670 h 20000"/>
                <a:gd name="T44" fmla="*/ 38534 w 20000"/>
                <a:gd name="T45" fmla="*/ 79951 h 20000"/>
                <a:gd name="T46" fmla="*/ 29329 w 20000"/>
                <a:gd name="T47" fmla="*/ 67558 h 20000"/>
                <a:gd name="T48" fmla="*/ 27028 w 20000"/>
                <a:gd name="T49" fmla="*/ 64459 h 20000"/>
                <a:gd name="T50" fmla="*/ 11499 w 20000"/>
                <a:gd name="T51" fmla="*/ 54542 h 20000"/>
                <a:gd name="T52" fmla="*/ 11499 w 20000"/>
                <a:gd name="T53" fmla="*/ 42145 h 20000"/>
                <a:gd name="T54" fmla="*/ 0 w 20000"/>
                <a:gd name="T55" fmla="*/ 38426 h 20000"/>
                <a:gd name="T56" fmla="*/ 0 w 20000"/>
                <a:gd name="T57" fmla="*/ 29128 h 20000"/>
                <a:gd name="T58" fmla="*/ 0 w 20000"/>
                <a:gd name="T59" fmla="*/ 22930 h 20000"/>
                <a:gd name="T60" fmla="*/ 5753 w 20000"/>
                <a:gd name="T61" fmla="*/ 29128 h 20000"/>
                <a:gd name="T62" fmla="*/ 50612 w 20000"/>
                <a:gd name="T63" fmla="*/ 6818 h 20000"/>
                <a:gd name="T64" fmla="*/ 52906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6943" y="0"/>
                  </a:moveTo>
                  <a:lnTo>
                    <a:pt x="8151" y="0"/>
                  </a:lnTo>
                  <a:lnTo>
                    <a:pt x="8981" y="0"/>
                  </a:lnTo>
                  <a:lnTo>
                    <a:pt x="10189" y="0"/>
                  </a:lnTo>
                  <a:lnTo>
                    <a:pt x="10189" y="1507"/>
                  </a:lnTo>
                  <a:lnTo>
                    <a:pt x="12075" y="2877"/>
                  </a:lnTo>
                  <a:lnTo>
                    <a:pt x="12830" y="2877"/>
                  </a:lnTo>
                  <a:lnTo>
                    <a:pt x="12830" y="3699"/>
                  </a:lnTo>
                  <a:lnTo>
                    <a:pt x="12830" y="5068"/>
                  </a:lnTo>
                  <a:lnTo>
                    <a:pt x="14038" y="6438"/>
                  </a:lnTo>
                  <a:lnTo>
                    <a:pt x="14792" y="6438"/>
                  </a:lnTo>
                  <a:lnTo>
                    <a:pt x="16000" y="5068"/>
                  </a:lnTo>
                  <a:lnTo>
                    <a:pt x="17132" y="6438"/>
                  </a:lnTo>
                  <a:lnTo>
                    <a:pt x="17132" y="7123"/>
                  </a:lnTo>
                  <a:lnTo>
                    <a:pt x="19925" y="8493"/>
                  </a:lnTo>
                  <a:lnTo>
                    <a:pt x="19925" y="9315"/>
                  </a:lnTo>
                  <a:lnTo>
                    <a:pt x="14792" y="18493"/>
                  </a:lnTo>
                  <a:lnTo>
                    <a:pt x="11698" y="17671"/>
                  </a:lnTo>
                  <a:lnTo>
                    <a:pt x="9736" y="16301"/>
                  </a:lnTo>
                  <a:lnTo>
                    <a:pt x="8151" y="19863"/>
                  </a:lnTo>
                  <a:lnTo>
                    <a:pt x="6943" y="19863"/>
                  </a:lnTo>
                  <a:lnTo>
                    <a:pt x="5057" y="18493"/>
                  </a:lnTo>
                  <a:lnTo>
                    <a:pt x="5057" y="17671"/>
                  </a:lnTo>
                  <a:lnTo>
                    <a:pt x="3849" y="14932"/>
                  </a:lnTo>
                  <a:lnTo>
                    <a:pt x="3547" y="14247"/>
                  </a:lnTo>
                  <a:lnTo>
                    <a:pt x="1509" y="12055"/>
                  </a:lnTo>
                  <a:lnTo>
                    <a:pt x="1509" y="9315"/>
                  </a:lnTo>
                  <a:lnTo>
                    <a:pt x="0" y="8493"/>
                  </a:lnTo>
                  <a:lnTo>
                    <a:pt x="0" y="6438"/>
                  </a:lnTo>
                  <a:lnTo>
                    <a:pt x="0" y="5068"/>
                  </a:lnTo>
                  <a:lnTo>
                    <a:pt x="755" y="6438"/>
                  </a:lnTo>
                  <a:lnTo>
                    <a:pt x="6642" y="1507"/>
                  </a:lnTo>
                  <a:lnTo>
                    <a:pt x="694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3" name="Freeform 137"/>
            <p:cNvSpPr>
              <a:spLocks noChangeAspect="1"/>
            </p:cNvSpPr>
            <p:nvPr/>
          </p:nvSpPr>
          <p:spPr bwMode="auto">
            <a:xfrm>
              <a:off x="5859826" y="3539304"/>
              <a:ext cx="341533" cy="311209"/>
            </a:xfrm>
            <a:custGeom>
              <a:avLst/>
              <a:gdLst>
                <a:gd name="T0" fmla="*/ 245808 w 20000"/>
                <a:gd name="T1" fmla="*/ 13327 h 20000"/>
                <a:gd name="T2" fmla="*/ 260875 w 20000"/>
                <a:gd name="T3" fmla="*/ 65968 h 20000"/>
                <a:gd name="T4" fmla="*/ 291025 w 20000"/>
                <a:gd name="T5" fmla="*/ 43137 h 20000"/>
                <a:gd name="T6" fmla="*/ 324064 w 20000"/>
                <a:gd name="T7" fmla="*/ 39330 h 20000"/>
                <a:gd name="T8" fmla="*/ 339147 w 20000"/>
                <a:gd name="T9" fmla="*/ 43137 h 20000"/>
                <a:gd name="T10" fmla="*/ 333355 w 20000"/>
                <a:gd name="T11" fmla="*/ 49483 h 20000"/>
                <a:gd name="T12" fmla="*/ 300300 w 20000"/>
                <a:gd name="T13" fmla="*/ 55830 h 20000"/>
                <a:gd name="T14" fmla="*/ 270149 w 20000"/>
                <a:gd name="T15" fmla="*/ 69141 h 20000"/>
                <a:gd name="T16" fmla="*/ 270149 w 20000"/>
                <a:gd name="T17" fmla="*/ 107836 h 20000"/>
                <a:gd name="T18" fmla="*/ 260875 w 20000"/>
                <a:gd name="T19" fmla="*/ 137647 h 20000"/>
                <a:gd name="T20" fmla="*/ 245808 w 20000"/>
                <a:gd name="T21" fmla="*/ 154146 h 20000"/>
                <a:gd name="T22" fmla="*/ 243481 w 20000"/>
                <a:gd name="T23" fmla="*/ 167473 h 20000"/>
                <a:gd name="T24" fmla="*/ 231319 w 20000"/>
                <a:gd name="T25" fmla="*/ 187130 h 20000"/>
                <a:gd name="T26" fmla="*/ 227837 w 20000"/>
                <a:gd name="T27" fmla="*/ 213133 h 20000"/>
                <a:gd name="T28" fmla="*/ 222044 w 20000"/>
                <a:gd name="T29" fmla="*/ 239787 h 20000"/>
                <a:gd name="T30" fmla="*/ 207538 w 20000"/>
                <a:gd name="T31" fmla="*/ 236614 h 20000"/>
                <a:gd name="T32" fmla="*/ 192471 w 20000"/>
                <a:gd name="T33" fmla="*/ 236614 h 20000"/>
                <a:gd name="T34" fmla="*/ 174500 w 20000"/>
                <a:gd name="T35" fmla="*/ 246133 h 20000"/>
                <a:gd name="T36" fmla="*/ 165225 w 20000"/>
                <a:gd name="T37" fmla="*/ 249306 h 20000"/>
                <a:gd name="T38" fmla="*/ 159433 w 20000"/>
                <a:gd name="T39" fmla="*/ 289270 h 20000"/>
                <a:gd name="T40" fmla="*/ 105519 w 20000"/>
                <a:gd name="T41" fmla="*/ 305120 h 20000"/>
                <a:gd name="T42" fmla="*/ 81160 w 20000"/>
                <a:gd name="T43" fmla="*/ 308927 h 20000"/>
                <a:gd name="T44" fmla="*/ 27246 w 20000"/>
                <a:gd name="T45" fmla="*/ 298774 h 20000"/>
                <a:gd name="T46" fmla="*/ 41735 w 20000"/>
                <a:gd name="T47" fmla="*/ 262617 h 20000"/>
                <a:gd name="T48" fmla="*/ 15661 w 20000"/>
                <a:gd name="T49" fmla="*/ 239787 h 20000"/>
                <a:gd name="T50" fmla="*/ 3482 w 20000"/>
                <a:gd name="T51" fmla="*/ 187130 h 20000"/>
                <a:gd name="T52" fmla="*/ 3482 w 20000"/>
                <a:gd name="T53" fmla="*/ 171281 h 20000"/>
                <a:gd name="T54" fmla="*/ 9274 w 20000"/>
                <a:gd name="T55" fmla="*/ 150973 h 20000"/>
                <a:gd name="T56" fmla="*/ 9274 w 20000"/>
                <a:gd name="T57" fmla="*/ 124970 h 20000"/>
                <a:gd name="T58" fmla="*/ 39425 w 20000"/>
                <a:gd name="T59" fmla="*/ 111644 h 20000"/>
                <a:gd name="T60" fmla="*/ 63189 w 20000"/>
                <a:gd name="T61" fmla="*/ 101490 h 20000"/>
                <a:gd name="T62" fmla="*/ 96244 w 20000"/>
                <a:gd name="T63" fmla="*/ 75487 h 20000"/>
                <a:gd name="T64" fmla="*/ 114216 w 20000"/>
                <a:gd name="T65" fmla="*/ 43137 h 20000"/>
                <a:gd name="T66" fmla="*/ 168130 w 20000"/>
                <a:gd name="T67" fmla="*/ 59622 h 20000"/>
                <a:gd name="T68" fmla="*/ 198263 w 20000"/>
                <a:gd name="T69" fmla="*/ 49483 h 20000"/>
                <a:gd name="T70" fmla="*/ 227837 w 20000"/>
                <a:gd name="T71" fmla="*/ 29811 h 20000"/>
                <a:gd name="T72" fmla="*/ 231319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13618" y="0"/>
                  </a:moveTo>
                  <a:lnTo>
                    <a:pt x="14471" y="861"/>
                  </a:lnTo>
                  <a:lnTo>
                    <a:pt x="14881" y="1066"/>
                  </a:lnTo>
                  <a:lnTo>
                    <a:pt x="15358" y="4262"/>
                  </a:lnTo>
                  <a:lnTo>
                    <a:pt x="16280" y="3607"/>
                  </a:lnTo>
                  <a:lnTo>
                    <a:pt x="17133" y="2787"/>
                  </a:lnTo>
                  <a:lnTo>
                    <a:pt x="18225" y="2131"/>
                  </a:lnTo>
                  <a:lnTo>
                    <a:pt x="19078" y="2541"/>
                  </a:lnTo>
                  <a:lnTo>
                    <a:pt x="19420" y="2541"/>
                  </a:lnTo>
                  <a:lnTo>
                    <a:pt x="19966" y="2787"/>
                  </a:lnTo>
                  <a:lnTo>
                    <a:pt x="19420" y="2787"/>
                  </a:lnTo>
                  <a:lnTo>
                    <a:pt x="19625" y="3197"/>
                  </a:lnTo>
                  <a:lnTo>
                    <a:pt x="19966" y="3607"/>
                  </a:lnTo>
                  <a:lnTo>
                    <a:pt x="17679" y="3607"/>
                  </a:lnTo>
                  <a:lnTo>
                    <a:pt x="16792" y="3852"/>
                  </a:lnTo>
                  <a:lnTo>
                    <a:pt x="15904" y="4467"/>
                  </a:lnTo>
                  <a:lnTo>
                    <a:pt x="15734" y="5287"/>
                  </a:lnTo>
                  <a:lnTo>
                    <a:pt x="15904" y="6967"/>
                  </a:lnTo>
                  <a:lnTo>
                    <a:pt x="15734" y="8279"/>
                  </a:lnTo>
                  <a:lnTo>
                    <a:pt x="15358" y="8893"/>
                  </a:lnTo>
                  <a:lnTo>
                    <a:pt x="15734" y="9959"/>
                  </a:lnTo>
                  <a:lnTo>
                    <a:pt x="14471" y="9959"/>
                  </a:lnTo>
                  <a:lnTo>
                    <a:pt x="13959" y="9959"/>
                  </a:lnTo>
                  <a:lnTo>
                    <a:pt x="14334" y="10820"/>
                  </a:lnTo>
                  <a:lnTo>
                    <a:pt x="14471" y="11475"/>
                  </a:lnTo>
                  <a:lnTo>
                    <a:pt x="13618" y="12090"/>
                  </a:lnTo>
                  <a:lnTo>
                    <a:pt x="13618" y="13156"/>
                  </a:lnTo>
                  <a:lnTo>
                    <a:pt x="13413" y="13770"/>
                  </a:lnTo>
                  <a:lnTo>
                    <a:pt x="13618" y="14836"/>
                  </a:lnTo>
                  <a:lnTo>
                    <a:pt x="13072" y="15492"/>
                  </a:lnTo>
                  <a:lnTo>
                    <a:pt x="12560" y="15287"/>
                  </a:lnTo>
                  <a:lnTo>
                    <a:pt x="12218" y="15287"/>
                  </a:lnTo>
                  <a:lnTo>
                    <a:pt x="11672" y="14836"/>
                  </a:lnTo>
                  <a:lnTo>
                    <a:pt x="11331" y="15287"/>
                  </a:lnTo>
                  <a:lnTo>
                    <a:pt x="11126" y="15902"/>
                  </a:lnTo>
                  <a:lnTo>
                    <a:pt x="10273" y="15902"/>
                  </a:lnTo>
                  <a:lnTo>
                    <a:pt x="9898" y="15902"/>
                  </a:lnTo>
                  <a:lnTo>
                    <a:pt x="9727" y="16107"/>
                  </a:lnTo>
                  <a:lnTo>
                    <a:pt x="9386" y="16516"/>
                  </a:lnTo>
                  <a:lnTo>
                    <a:pt x="9386" y="18689"/>
                  </a:lnTo>
                  <a:lnTo>
                    <a:pt x="7611" y="19303"/>
                  </a:lnTo>
                  <a:lnTo>
                    <a:pt x="6212" y="19713"/>
                  </a:lnTo>
                  <a:lnTo>
                    <a:pt x="5666" y="19959"/>
                  </a:lnTo>
                  <a:lnTo>
                    <a:pt x="4778" y="19959"/>
                  </a:lnTo>
                  <a:lnTo>
                    <a:pt x="3720" y="19959"/>
                  </a:lnTo>
                  <a:lnTo>
                    <a:pt x="1604" y="19303"/>
                  </a:lnTo>
                  <a:lnTo>
                    <a:pt x="1945" y="17828"/>
                  </a:lnTo>
                  <a:lnTo>
                    <a:pt x="2457" y="16967"/>
                  </a:lnTo>
                  <a:lnTo>
                    <a:pt x="2321" y="15902"/>
                  </a:lnTo>
                  <a:lnTo>
                    <a:pt x="922" y="15492"/>
                  </a:lnTo>
                  <a:lnTo>
                    <a:pt x="922" y="13770"/>
                  </a:lnTo>
                  <a:lnTo>
                    <a:pt x="205" y="12090"/>
                  </a:lnTo>
                  <a:lnTo>
                    <a:pt x="546" y="11475"/>
                  </a:lnTo>
                  <a:lnTo>
                    <a:pt x="205" y="11066"/>
                  </a:lnTo>
                  <a:lnTo>
                    <a:pt x="0" y="9959"/>
                  </a:lnTo>
                  <a:lnTo>
                    <a:pt x="546" y="9754"/>
                  </a:lnTo>
                  <a:lnTo>
                    <a:pt x="205" y="9344"/>
                  </a:lnTo>
                  <a:lnTo>
                    <a:pt x="546" y="8074"/>
                  </a:lnTo>
                  <a:lnTo>
                    <a:pt x="546" y="6557"/>
                  </a:lnTo>
                  <a:lnTo>
                    <a:pt x="2321" y="7213"/>
                  </a:lnTo>
                  <a:lnTo>
                    <a:pt x="2321" y="8074"/>
                  </a:lnTo>
                  <a:lnTo>
                    <a:pt x="3720" y="6557"/>
                  </a:lnTo>
                  <a:lnTo>
                    <a:pt x="3379" y="6393"/>
                  </a:lnTo>
                  <a:lnTo>
                    <a:pt x="5666" y="4877"/>
                  </a:lnTo>
                  <a:lnTo>
                    <a:pt x="5666" y="3197"/>
                  </a:lnTo>
                  <a:lnTo>
                    <a:pt x="6724" y="2787"/>
                  </a:lnTo>
                  <a:lnTo>
                    <a:pt x="7952" y="3197"/>
                  </a:lnTo>
                  <a:lnTo>
                    <a:pt x="9898" y="3852"/>
                  </a:lnTo>
                  <a:lnTo>
                    <a:pt x="11331" y="2787"/>
                  </a:lnTo>
                  <a:lnTo>
                    <a:pt x="11672" y="3197"/>
                  </a:lnTo>
                  <a:lnTo>
                    <a:pt x="12014" y="2541"/>
                  </a:lnTo>
                  <a:lnTo>
                    <a:pt x="13413" y="1926"/>
                  </a:lnTo>
                  <a:lnTo>
                    <a:pt x="13072" y="1516"/>
                  </a:lnTo>
                  <a:lnTo>
                    <a:pt x="136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4" name="Freeform 138"/>
            <p:cNvSpPr>
              <a:spLocks noChangeAspect="1"/>
            </p:cNvSpPr>
            <p:nvPr/>
          </p:nvSpPr>
          <p:spPr bwMode="auto">
            <a:xfrm>
              <a:off x="6589174" y="3928715"/>
              <a:ext cx="127676" cy="170766"/>
            </a:xfrm>
            <a:custGeom>
              <a:avLst/>
              <a:gdLst>
                <a:gd name="T0" fmla="*/ 39033 w 20000"/>
                <a:gd name="T1" fmla="*/ 150362 h 20000"/>
                <a:gd name="T2" fmla="*/ 20974 w 20000"/>
                <a:gd name="T3" fmla="*/ 91224 h 20000"/>
                <a:gd name="T4" fmla="*/ 23882 w 20000"/>
                <a:gd name="T5" fmla="*/ 74867 h 20000"/>
                <a:gd name="T6" fmla="*/ 8153 w 20000"/>
                <a:gd name="T7" fmla="*/ 68573 h 20000"/>
                <a:gd name="T8" fmla="*/ 0 w 20000"/>
                <a:gd name="T9" fmla="*/ 59137 h 20000"/>
                <a:gd name="T10" fmla="*/ 8153 w 20000"/>
                <a:gd name="T11" fmla="*/ 55367 h 20000"/>
                <a:gd name="T12" fmla="*/ 8153 w 20000"/>
                <a:gd name="T13" fmla="*/ 42151 h 20000"/>
                <a:gd name="T14" fmla="*/ 23882 w 20000"/>
                <a:gd name="T15" fmla="*/ 42151 h 20000"/>
                <a:gd name="T16" fmla="*/ 15145 w 20000"/>
                <a:gd name="T17" fmla="*/ 32087 h 20000"/>
                <a:gd name="T18" fmla="*/ 8153 w 20000"/>
                <a:gd name="T19" fmla="*/ 32087 h 20000"/>
                <a:gd name="T20" fmla="*/ 0 w 20000"/>
                <a:gd name="T21" fmla="*/ 23280 h 20000"/>
                <a:gd name="T22" fmla="*/ 5823 w 20000"/>
                <a:gd name="T23" fmla="*/ 0 h 20000"/>
                <a:gd name="T24" fmla="*/ 15145 w 20000"/>
                <a:gd name="T25" fmla="*/ 0 h 20000"/>
                <a:gd name="T26" fmla="*/ 29712 w 20000"/>
                <a:gd name="T27" fmla="*/ 13215 h 20000"/>
                <a:gd name="T28" fmla="*/ 44856 w 20000"/>
                <a:gd name="T29" fmla="*/ 23280 h 20000"/>
                <a:gd name="T30" fmla="*/ 47771 w 20000"/>
                <a:gd name="T31" fmla="*/ 39009 h 20000"/>
                <a:gd name="T32" fmla="*/ 44856 w 20000"/>
                <a:gd name="T33" fmla="*/ 42151 h 20000"/>
                <a:gd name="T34" fmla="*/ 102533 w 20000"/>
                <a:gd name="T35" fmla="*/ 39009 h 20000"/>
                <a:gd name="T36" fmla="*/ 108356 w 20000"/>
                <a:gd name="T37" fmla="*/ 49073 h 20000"/>
                <a:gd name="T38" fmla="*/ 102533 w 20000"/>
                <a:gd name="T39" fmla="*/ 55367 h 20000"/>
                <a:gd name="T40" fmla="*/ 102533 w 20000"/>
                <a:gd name="T41" fmla="*/ 65431 h 20000"/>
                <a:gd name="T42" fmla="*/ 86804 w 20000"/>
                <a:gd name="T43" fmla="*/ 68573 h 20000"/>
                <a:gd name="T44" fmla="*/ 84474 w 20000"/>
                <a:gd name="T45" fmla="*/ 81160 h 20000"/>
                <a:gd name="T46" fmla="*/ 77483 w 20000"/>
                <a:gd name="T47" fmla="*/ 84931 h 20000"/>
                <a:gd name="T48" fmla="*/ 84474 w 20000"/>
                <a:gd name="T49" fmla="*/ 107582 h 20000"/>
                <a:gd name="T50" fmla="*/ 86804 w 20000"/>
                <a:gd name="T51" fmla="*/ 107582 h 20000"/>
                <a:gd name="T52" fmla="*/ 93212 w 20000"/>
                <a:gd name="T53" fmla="*/ 110725 h 20000"/>
                <a:gd name="T54" fmla="*/ 96126 w 20000"/>
                <a:gd name="T55" fmla="*/ 110725 h 20000"/>
                <a:gd name="T56" fmla="*/ 108356 w 20000"/>
                <a:gd name="T57" fmla="*/ 97509 h 20000"/>
                <a:gd name="T58" fmla="*/ 108356 w 20000"/>
                <a:gd name="T59" fmla="*/ 110725 h 20000"/>
                <a:gd name="T60" fmla="*/ 117094 w 20000"/>
                <a:gd name="T61" fmla="*/ 123311 h 20000"/>
                <a:gd name="T62" fmla="*/ 122923 w 20000"/>
                <a:gd name="T63" fmla="*/ 137147 h 20000"/>
                <a:gd name="T64" fmla="*/ 126416 w 20000"/>
                <a:gd name="T65" fmla="*/ 169234 h 20000"/>
                <a:gd name="T66" fmla="*/ 117094 w 20000"/>
                <a:gd name="T67" fmla="*/ 166091 h 20000"/>
                <a:gd name="T68" fmla="*/ 110687 w 20000"/>
                <a:gd name="T69" fmla="*/ 169234 h 20000"/>
                <a:gd name="T70" fmla="*/ 108356 w 20000"/>
                <a:gd name="T71" fmla="*/ 152876 h 20000"/>
                <a:gd name="T72" fmla="*/ 102533 w 20000"/>
                <a:gd name="T73" fmla="*/ 133376 h 20000"/>
                <a:gd name="T74" fmla="*/ 86804 w 20000"/>
                <a:gd name="T75" fmla="*/ 117018 h 20000"/>
                <a:gd name="T76" fmla="*/ 71653 w 20000"/>
                <a:gd name="T77" fmla="*/ 110725 h 20000"/>
                <a:gd name="T78" fmla="*/ 68745 w 20000"/>
                <a:gd name="T79" fmla="*/ 97509 h 20000"/>
                <a:gd name="T80" fmla="*/ 53594 w 20000"/>
                <a:gd name="T81" fmla="*/ 91224 h 20000"/>
                <a:gd name="T82" fmla="*/ 53594 w 20000"/>
                <a:gd name="T83" fmla="*/ 101289 h 20000"/>
                <a:gd name="T84" fmla="*/ 62916 w 20000"/>
                <a:gd name="T85" fmla="*/ 101289 h 20000"/>
                <a:gd name="T86" fmla="*/ 68745 w 20000"/>
                <a:gd name="T87" fmla="*/ 117018 h 20000"/>
                <a:gd name="T88" fmla="*/ 62916 w 20000"/>
                <a:gd name="T89" fmla="*/ 123311 h 20000"/>
                <a:gd name="T90" fmla="*/ 68745 w 20000"/>
                <a:gd name="T91" fmla="*/ 133376 h 20000"/>
                <a:gd name="T92" fmla="*/ 62916 w 20000"/>
                <a:gd name="T93" fmla="*/ 150362 h 20000"/>
                <a:gd name="T94" fmla="*/ 53594 w 20000"/>
                <a:gd name="T95" fmla="*/ 137147 h 20000"/>
                <a:gd name="T96" fmla="*/ 53594 w 20000"/>
                <a:gd name="T97" fmla="*/ 133376 h 20000"/>
                <a:gd name="T98" fmla="*/ 47771 w 20000"/>
                <a:gd name="T99" fmla="*/ 137147 h 20000"/>
                <a:gd name="T100" fmla="*/ 53594 w 20000"/>
                <a:gd name="T101" fmla="*/ 150362 h 20000"/>
                <a:gd name="T102" fmla="*/ 44856 w 20000"/>
                <a:gd name="T103" fmla="*/ 150362 h 20000"/>
                <a:gd name="T104" fmla="*/ 39033 w 20000"/>
                <a:gd name="T105" fmla="*/ 150362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6147" y="17704"/>
                  </a:moveTo>
                  <a:lnTo>
                    <a:pt x="3303" y="10741"/>
                  </a:lnTo>
                  <a:lnTo>
                    <a:pt x="3761" y="8815"/>
                  </a:lnTo>
                  <a:lnTo>
                    <a:pt x="1284" y="8074"/>
                  </a:lnTo>
                  <a:lnTo>
                    <a:pt x="0" y="6963"/>
                  </a:lnTo>
                  <a:lnTo>
                    <a:pt x="1284" y="6519"/>
                  </a:lnTo>
                  <a:lnTo>
                    <a:pt x="1284" y="4963"/>
                  </a:lnTo>
                  <a:lnTo>
                    <a:pt x="3761" y="4963"/>
                  </a:lnTo>
                  <a:lnTo>
                    <a:pt x="2385" y="3778"/>
                  </a:lnTo>
                  <a:lnTo>
                    <a:pt x="1284" y="3778"/>
                  </a:lnTo>
                  <a:lnTo>
                    <a:pt x="0" y="2741"/>
                  </a:lnTo>
                  <a:lnTo>
                    <a:pt x="917" y="0"/>
                  </a:lnTo>
                  <a:lnTo>
                    <a:pt x="2385" y="0"/>
                  </a:lnTo>
                  <a:lnTo>
                    <a:pt x="4679" y="1556"/>
                  </a:lnTo>
                  <a:lnTo>
                    <a:pt x="7064" y="2741"/>
                  </a:lnTo>
                  <a:lnTo>
                    <a:pt x="7523" y="4593"/>
                  </a:lnTo>
                  <a:lnTo>
                    <a:pt x="7064" y="4963"/>
                  </a:lnTo>
                  <a:lnTo>
                    <a:pt x="16147" y="4593"/>
                  </a:lnTo>
                  <a:lnTo>
                    <a:pt x="17064" y="5778"/>
                  </a:lnTo>
                  <a:lnTo>
                    <a:pt x="16147" y="6519"/>
                  </a:lnTo>
                  <a:lnTo>
                    <a:pt x="16147" y="7704"/>
                  </a:lnTo>
                  <a:lnTo>
                    <a:pt x="13670" y="8074"/>
                  </a:lnTo>
                  <a:lnTo>
                    <a:pt x="13303" y="9556"/>
                  </a:lnTo>
                  <a:lnTo>
                    <a:pt x="12202" y="10000"/>
                  </a:lnTo>
                  <a:lnTo>
                    <a:pt x="13303" y="12667"/>
                  </a:lnTo>
                  <a:lnTo>
                    <a:pt x="13670" y="12667"/>
                  </a:lnTo>
                  <a:lnTo>
                    <a:pt x="14679" y="13037"/>
                  </a:lnTo>
                  <a:lnTo>
                    <a:pt x="15138" y="13037"/>
                  </a:lnTo>
                  <a:lnTo>
                    <a:pt x="17064" y="11481"/>
                  </a:lnTo>
                  <a:lnTo>
                    <a:pt x="17064" y="13037"/>
                  </a:lnTo>
                  <a:lnTo>
                    <a:pt x="18440" y="14519"/>
                  </a:lnTo>
                  <a:lnTo>
                    <a:pt x="19358" y="16148"/>
                  </a:lnTo>
                  <a:lnTo>
                    <a:pt x="19908" y="19926"/>
                  </a:lnTo>
                  <a:lnTo>
                    <a:pt x="18440" y="19556"/>
                  </a:lnTo>
                  <a:lnTo>
                    <a:pt x="17431" y="19926"/>
                  </a:lnTo>
                  <a:lnTo>
                    <a:pt x="17064" y="18000"/>
                  </a:lnTo>
                  <a:lnTo>
                    <a:pt x="16147" y="15704"/>
                  </a:lnTo>
                  <a:lnTo>
                    <a:pt x="13670" y="13778"/>
                  </a:lnTo>
                  <a:lnTo>
                    <a:pt x="11284" y="13037"/>
                  </a:lnTo>
                  <a:lnTo>
                    <a:pt x="10826" y="11481"/>
                  </a:lnTo>
                  <a:lnTo>
                    <a:pt x="8440" y="10741"/>
                  </a:lnTo>
                  <a:lnTo>
                    <a:pt x="8440" y="11926"/>
                  </a:lnTo>
                  <a:lnTo>
                    <a:pt x="9908" y="11926"/>
                  </a:lnTo>
                  <a:lnTo>
                    <a:pt x="10826" y="13778"/>
                  </a:lnTo>
                  <a:lnTo>
                    <a:pt x="9908" y="14519"/>
                  </a:lnTo>
                  <a:lnTo>
                    <a:pt x="10826" y="15704"/>
                  </a:lnTo>
                  <a:lnTo>
                    <a:pt x="9908" y="17704"/>
                  </a:lnTo>
                  <a:lnTo>
                    <a:pt x="8440" y="16148"/>
                  </a:lnTo>
                  <a:lnTo>
                    <a:pt x="8440" y="15704"/>
                  </a:lnTo>
                  <a:lnTo>
                    <a:pt x="7523" y="16148"/>
                  </a:lnTo>
                  <a:lnTo>
                    <a:pt x="8440" y="17704"/>
                  </a:lnTo>
                  <a:lnTo>
                    <a:pt x="7064" y="17704"/>
                  </a:lnTo>
                  <a:lnTo>
                    <a:pt x="6147" y="1770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5" name="Freeform 139"/>
            <p:cNvSpPr>
              <a:spLocks noChangeAspect="1"/>
            </p:cNvSpPr>
            <p:nvPr/>
          </p:nvSpPr>
          <p:spPr bwMode="auto">
            <a:xfrm>
              <a:off x="6598750" y="3876049"/>
              <a:ext cx="86181" cy="44687"/>
            </a:xfrm>
            <a:custGeom>
              <a:avLst/>
              <a:gdLst>
                <a:gd name="T0" fmla="*/ 0 w 20000"/>
                <a:gd name="T1" fmla="*/ 23532 h 20000"/>
                <a:gd name="T2" fmla="*/ 15743 w 20000"/>
                <a:gd name="T3" fmla="*/ 16995 h 20000"/>
                <a:gd name="T4" fmla="*/ 21577 w 20000"/>
                <a:gd name="T5" fmla="*/ 0 h 20000"/>
                <a:gd name="T6" fmla="*/ 36155 w 20000"/>
                <a:gd name="T7" fmla="*/ 6536 h 20000"/>
                <a:gd name="T8" fmla="*/ 54817 w 20000"/>
                <a:gd name="T9" fmla="*/ 6536 h 20000"/>
                <a:gd name="T10" fmla="*/ 60650 w 20000"/>
                <a:gd name="T11" fmla="*/ 0 h 20000"/>
                <a:gd name="T12" fmla="*/ 69394 w 20000"/>
                <a:gd name="T13" fmla="*/ 10459 h 20000"/>
                <a:gd name="T14" fmla="*/ 69394 w 20000"/>
                <a:gd name="T15" fmla="*/ 23532 h 20000"/>
                <a:gd name="T16" fmla="*/ 78726 w 20000"/>
                <a:gd name="T17" fmla="*/ 26801 h 20000"/>
                <a:gd name="T18" fmla="*/ 85142 w 20000"/>
                <a:gd name="T19" fmla="*/ 43797 h 20000"/>
                <a:gd name="T20" fmla="*/ 45486 w 20000"/>
                <a:gd name="T21" fmla="*/ 43797 h 20000"/>
                <a:gd name="T22" fmla="*/ 45486 w 20000"/>
                <a:gd name="T23" fmla="*/ 39874 h 20000"/>
                <a:gd name="T24" fmla="*/ 30325 w 20000"/>
                <a:gd name="T25" fmla="*/ 43797 h 20000"/>
                <a:gd name="T26" fmla="*/ 12246 w 20000"/>
                <a:gd name="T27" fmla="*/ 39874 h 20000"/>
                <a:gd name="T28" fmla="*/ 0 w 20000"/>
                <a:gd name="T29" fmla="*/ 33337 h 20000"/>
                <a:gd name="T30" fmla="*/ 0 w 20000"/>
                <a:gd name="T31" fmla="*/ 23532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0" y="10588"/>
                  </a:moveTo>
                  <a:lnTo>
                    <a:pt x="3673" y="7647"/>
                  </a:lnTo>
                  <a:lnTo>
                    <a:pt x="5034" y="0"/>
                  </a:lnTo>
                  <a:lnTo>
                    <a:pt x="8435" y="2941"/>
                  </a:lnTo>
                  <a:lnTo>
                    <a:pt x="12789" y="2941"/>
                  </a:lnTo>
                  <a:lnTo>
                    <a:pt x="14150" y="0"/>
                  </a:lnTo>
                  <a:lnTo>
                    <a:pt x="16190" y="4706"/>
                  </a:lnTo>
                  <a:lnTo>
                    <a:pt x="16190" y="10588"/>
                  </a:lnTo>
                  <a:lnTo>
                    <a:pt x="18367" y="12059"/>
                  </a:lnTo>
                  <a:lnTo>
                    <a:pt x="19864" y="19706"/>
                  </a:lnTo>
                  <a:lnTo>
                    <a:pt x="10612" y="19706"/>
                  </a:lnTo>
                  <a:lnTo>
                    <a:pt x="10612" y="17941"/>
                  </a:lnTo>
                  <a:lnTo>
                    <a:pt x="7075" y="19706"/>
                  </a:lnTo>
                  <a:lnTo>
                    <a:pt x="2857" y="17941"/>
                  </a:lnTo>
                  <a:lnTo>
                    <a:pt x="0" y="15000"/>
                  </a:lnTo>
                  <a:lnTo>
                    <a:pt x="0" y="105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6" name="Freeform 140"/>
            <p:cNvSpPr>
              <a:spLocks noChangeAspect="1"/>
            </p:cNvSpPr>
            <p:nvPr/>
          </p:nvSpPr>
          <p:spPr bwMode="auto">
            <a:xfrm>
              <a:off x="6700891" y="3866473"/>
              <a:ext cx="234605" cy="569754"/>
            </a:xfrm>
            <a:custGeom>
              <a:avLst/>
              <a:gdLst>
                <a:gd name="T0" fmla="*/ 21271 w 20000"/>
                <a:gd name="T1" fmla="*/ 199237 h 20000"/>
                <a:gd name="T2" fmla="*/ 24141 w 20000"/>
                <a:gd name="T3" fmla="*/ 170135 h 20000"/>
                <a:gd name="T4" fmla="*/ 39088 w 20000"/>
                <a:gd name="T5" fmla="*/ 143583 h 20000"/>
                <a:gd name="T6" fmla="*/ 48283 w 20000"/>
                <a:gd name="T7" fmla="*/ 104365 h 20000"/>
                <a:gd name="T8" fmla="*/ 59776 w 20000"/>
                <a:gd name="T9" fmla="*/ 85379 h 20000"/>
                <a:gd name="T10" fmla="*/ 77593 w 20000"/>
                <a:gd name="T11" fmla="*/ 42392 h 20000"/>
                <a:gd name="T12" fmla="*/ 101163 w 20000"/>
                <a:gd name="T13" fmla="*/ 42392 h 20000"/>
                <a:gd name="T14" fmla="*/ 101163 w 20000"/>
                <a:gd name="T15" fmla="*/ 19609 h 20000"/>
                <a:gd name="T16" fmla="*/ 110357 w 20000"/>
                <a:gd name="T17" fmla="*/ 10116 h 20000"/>
                <a:gd name="T18" fmla="*/ 125876 w 20000"/>
                <a:gd name="T19" fmla="*/ 0 h 20000"/>
                <a:gd name="T20" fmla="*/ 137369 w 20000"/>
                <a:gd name="T21" fmla="*/ 25928 h 20000"/>
                <a:gd name="T22" fmla="*/ 155186 w 20000"/>
                <a:gd name="T23" fmla="*/ 78437 h 20000"/>
                <a:gd name="T24" fmla="*/ 149446 w 20000"/>
                <a:gd name="T25" fmla="*/ 94249 h 20000"/>
                <a:gd name="T26" fmla="*/ 131628 w 20000"/>
                <a:gd name="T27" fmla="*/ 104365 h 20000"/>
                <a:gd name="T28" fmla="*/ 125876 w 20000"/>
                <a:gd name="T29" fmla="*/ 117655 h 20000"/>
                <a:gd name="T30" fmla="*/ 137369 w 20000"/>
                <a:gd name="T31" fmla="*/ 143583 h 20000"/>
                <a:gd name="T32" fmla="*/ 149446 w 20000"/>
                <a:gd name="T33" fmla="*/ 137264 h 20000"/>
                <a:gd name="T34" fmla="*/ 160939 w 20000"/>
                <a:gd name="T35" fmla="*/ 143583 h 20000"/>
                <a:gd name="T36" fmla="*/ 170133 w 20000"/>
                <a:gd name="T37" fmla="*/ 170135 h 20000"/>
                <a:gd name="T38" fmla="*/ 184508 w 20000"/>
                <a:gd name="T39" fmla="*/ 185975 h 20000"/>
                <a:gd name="T40" fmla="*/ 202326 w 20000"/>
                <a:gd name="T41" fmla="*/ 205556 h 20000"/>
                <a:gd name="T42" fmla="*/ 202326 w 20000"/>
                <a:gd name="T43" fmla="*/ 215700 h 20000"/>
                <a:gd name="T44" fmla="*/ 217844 w 20000"/>
                <a:gd name="T45" fmla="*/ 222643 h 20000"/>
                <a:gd name="T46" fmla="*/ 223597 w 20000"/>
                <a:gd name="T47" fmla="*/ 228962 h 20000"/>
                <a:gd name="T48" fmla="*/ 223597 w 20000"/>
                <a:gd name="T49" fmla="*/ 239107 h 20000"/>
                <a:gd name="T50" fmla="*/ 209222 w 20000"/>
                <a:gd name="T51" fmla="*/ 248571 h 20000"/>
                <a:gd name="T52" fmla="*/ 187951 w 20000"/>
                <a:gd name="T53" fmla="*/ 265035 h 20000"/>
                <a:gd name="T54" fmla="*/ 184508 w 20000"/>
                <a:gd name="T55" fmla="*/ 267557 h 20000"/>
                <a:gd name="T56" fmla="*/ 155186 w 20000"/>
                <a:gd name="T57" fmla="*/ 281470 h 20000"/>
                <a:gd name="T58" fmla="*/ 149446 w 20000"/>
                <a:gd name="T59" fmla="*/ 307399 h 20000"/>
                <a:gd name="T60" fmla="*/ 145992 w 20000"/>
                <a:gd name="T61" fmla="*/ 316892 h 20000"/>
                <a:gd name="T62" fmla="*/ 155186 w 20000"/>
                <a:gd name="T63" fmla="*/ 327008 h 20000"/>
                <a:gd name="T64" fmla="*/ 178756 w 20000"/>
                <a:gd name="T65" fmla="*/ 369400 h 20000"/>
                <a:gd name="T66" fmla="*/ 178756 w 20000"/>
                <a:gd name="T67" fmla="*/ 392806 h 20000"/>
                <a:gd name="T68" fmla="*/ 173015 w 20000"/>
                <a:gd name="T69" fmla="*/ 418734 h 20000"/>
                <a:gd name="T70" fmla="*/ 200027 w 20000"/>
                <a:gd name="T71" fmla="*/ 461098 h 20000"/>
                <a:gd name="T72" fmla="*/ 209222 w 20000"/>
                <a:gd name="T73" fmla="*/ 506635 h 20000"/>
                <a:gd name="T74" fmla="*/ 193703 w 20000"/>
                <a:gd name="T75" fmla="*/ 549651 h 20000"/>
                <a:gd name="T76" fmla="*/ 187951 w 20000"/>
                <a:gd name="T77" fmla="*/ 566115 h 20000"/>
                <a:gd name="T78" fmla="*/ 187951 w 20000"/>
                <a:gd name="T79" fmla="*/ 540186 h 20000"/>
                <a:gd name="T80" fmla="*/ 184508 w 20000"/>
                <a:gd name="T81" fmla="*/ 513606 h 20000"/>
                <a:gd name="T82" fmla="*/ 187951 w 20000"/>
                <a:gd name="T83" fmla="*/ 480707 h 20000"/>
                <a:gd name="T84" fmla="*/ 173015 w 20000"/>
                <a:gd name="T85" fmla="*/ 461098 h 20000"/>
                <a:gd name="T86" fmla="*/ 164393 w 20000"/>
                <a:gd name="T87" fmla="*/ 435170 h 20000"/>
                <a:gd name="T88" fmla="*/ 155186 w 20000"/>
                <a:gd name="T89" fmla="*/ 386459 h 20000"/>
                <a:gd name="T90" fmla="*/ 145992 w 20000"/>
                <a:gd name="T91" fmla="*/ 369400 h 20000"/>
                <a:gd name="T92" fmla="*/ 137369 w 20000"/>
                <a:gd name="T93" fmla="*/ 350414 h 20000"/>
                <a:gd name="T94" fmla="*/ 131628 w 20000"/>
                <a:gd name="T95" fmla="*/ 369400 h 20000"/>
                <a:gd name="T96" fmla="*/ 101163 w 20000"/>
                <a:gd name="T97" fmla="*/ 392806 h 20000"/>
                <a:gd name="T98" fmla="*/ 86788 w 20000"/>
                <a:gd name="T99" fmla="*/ 392806 h 20000"/>
                <a:gd name="T100" fmla="*/ 86788 w 20000"/>
                <a:gd name="T101" fmla="*/ 392806 h 20000"/>
                <a:gd name="T102" fmla="*/ 77593 w 20000"/>
                <a:gd name="T103" fmla="*/ 386459 h 20000"/>
                <a:gd name="T104" fmla="*/ 68399 w 20000"/>
                <a:gd name="T105" fmla="*/ 359284 h 20000"/>
                <a:gd name="T106" fmla="*/ 68399 w 20000"/>
                <a:gd name="T107" fmla="*/ 316892 h 20000"/>
                <a:gd name="T108" fmla="*/ 54035 w 20000"/>
                <a:gd name="T109" fmla="*/ 301080 h 20000"/>
                <a:gd name="T110" fmla="*/ 48283 w 20000"/>
                <a:gd name="T111" fmla="*/ 290963 h 20000"/>
                <a:gd name="T112" fmla="*/ 39088 w 20000"/>
                <a:gd name="T113" fmla="*/ 275151 h 20000"/>
                <a:gd name="T114" fmla="*/ 29894 w 20000"/>
                <a:gd name="T115" fmla="*/ 258688 h 20000"/>
                <a:gd name="T116" fmla="*/ 15519 w 20000"/>
                <a:gd name="T117" fmla="*/ 254919 h 20000"/>
                <a:gd name="T118" fmla="*/ 6324 w 20000"/>
                <a:gd name="T119" fmla="*/ 228962 h 20000"/>
                <a:gd name="T120" fmla="*/ 12065 w 20000"/>
                <a:gd name="T121" fmla="*/ 199237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034" y="7031"/>
                  </a:moveTo>
                  <a:lnTo>
                    <a:pt x="1823" y="7031"/>
                  </a:lnTo>
                  <a:lnTo>
                    <a:pt x="1330" y="6116"/>
                  </a:lnTo>
                  <a:lnTo>
                    <a:pt x="2069" y="6004"/>
                  </a:lnTo>
                  <a:lnTo>
                    <a:pt x="2069" y="5067"/>
                  </a:lnTo>
                  <a:lnTo>
                    <a:pt x="3350" y="5067"/>
                  </a:lnTo>
                  <a:lnTo>
                    <a:pt x="4138" y="4286"/>
                  </a:lnTo>
                  <a:lnTo>
                    <a:pt x="4138" y="3683"/>
                  </a:lnTo>
                  <a:lnTo>
                    <a:pt x="4138" y="3326"/>
                  </a:lnTo>
                  <a:lnTo>
                    <a:pt x="5123" y="3013"/>
                  </a:lnTo>
                  <a:lnTo>
                    <a:pt x="5123" y="2188"/>
                  </a:lnTo>
                  <a:lnTo>
                    <a:pt x="6650" y="1496"/>
                  </a:lnTo>
                  <a:lnTo>
                    <a:pt x="8473" y="1272"/>
                  </a:lnTo>
                  <a:lnTo>
                    <a:pt x="8670" y="1496"/>
                  </a:lnTo>
                  <a:lnTo>
                    <a:pt x="9212" y="1272"/>
                  </a:lnTo>
                  <a:lnTo>
                    <a:pt x="8670" y="692"/>
                  </a:lnTo>
                  <a:lnTo>
                    <a:pt x="9212" y="357"/>
                  </a:lnTo>
                  <a:lnTo>
                    <a:pt x="9458" y="357"/>
                  </a:lnTo>
                  <a:lnTo>
                    <a:pt x="9458" y="0"/>
                  </a:lnTo>
                  <a:lnTo>
                    <a:pt x="10788" y="0"/>
                  </a:lnTo>
                  <a:lnTo>
                    <a:pt x="11773" y="580"/>
                  </a:lnTo>
                  <a:lnTo>
                    <a:pt x="11773" y="915"/>
                  </a:lnTo>
                  <a:lnTo>
                    <a:pt x="12512" y="915"/>
                  </a:lnTo>
                  <a:lnTo>
                    <a:pt x="13300" y="2768"/>
                  </a:lnTo>
                  <a:lnTo>
                    <a:pt x="12808" y="3237"/>
                  </a:lnTo>
                  <a:lnTo>
                    <a:pt x="12808" y="3326"/>
                  </a:lnTo>
                  <a:lnTo>
                    <a:pt x="12512" y="3326"/>
                  </a:lnTo>
                  <a:lnTo>
                    <a:pt x="11281" y="3683"/>
                  </a:lnTo>
                  <a:lnTo>
                    <a:pt x="11773" y="4152"/>
                  </a:lnTo>
                  <a:lnTo>
                    <a:pt x="10788" y="4152"/>
                  </a:lnTo>
                  <a:lnTo>
                    <a:pt x="11281" y="4621"/>
                  </a:lnTo>
                  <a:lnTo>
                    <a:pt x="11773" y="5067"/>
                  </a:lnTo>
                  <a:lnTo>
                    <a:pt x="12512" y="4844"/>
                  </a:lnTo>
                  <a:lnTo>
                    <a:pt x="12808" y="4844"/>
                  </a:lnTo>
                  <a:lnTo>
                    <a:pt x="14089" y="4844"/>
                  </a:lnTo>
                  <a:lnTo>
                    <a:pt x="13793" y="5067"/>
                  </a:lnTo>
                  <a:lnTo>
                    <a:pt x="14089" y="5201"/>
                  </a:lnTo>
                  <a:lnTo>
                    <a:pt x="14581" y="6004"/>
                  </a:lnTo>
                  <a:lnTo>
                    <a:pt x="15813" y="6004"/>
                  </a:lnTo>
                  <a:lnTo>
                    <a:pt x="15813" y="6563"/>
                  </a:lnTo>
                  <a:lnTo>
                    <a:pt x="15320" y="7031"/>
                  </a:lnTo>
                  <a:lnTo>
                    <a:pt x="17340" y="7254"/>
                  </a:lnTo>
                  <a:lnTo>
                    <a:pt x="17340" y="7522"/>
                  </a:lnTo>
                  <a:lnTo>
                    <a:pt x="17340" y="7612"/>
                  </a:lnTo>
                  <a:lnTo>
                    <a:pt x="17931" y="7612"/>
                  </a:lnTo>
                  <a:lnTo>
                    <a:pt x="18670" y="7857"/>
                  </a:lnTo>
                  <a:lnTo>
                    <a:pt x="19951" y="7857"/>
                  </a:lnTo>
                  <a:lnTo>
                    <a:pt x="19163" y="8080"/>
                  </a:lnTo>
                  <a:lnTo>
                    <a:pt x="18670" y="8192"/>
                  </a:lnTo>
                  <a:lnTo>
                    <a:pt x="19163" y="8438"/>
                  </a:lnTo>
                  <a:lnTo>
                    <a:pt x="18128" y="8527"/>
                  </a:lnTo>
                  <a:lnTo>
                    <a:pt x="17931" y="8772"/>
                  </a:lnTo>
                  <a:lnTo>
                    <a:pt x="16601" y="8996"/>
                  </a:lnTo>
                  <a:lnTo>
                    <a:pt x="16108" y="9353"/>
                  </a:lnTo>
                  <a:lnTo>
                    <a:pt x="15320" y="9129"/>
                  </a:lnTo>
                  <a:lnTo>
                    <a:pt x="15813" y="9442"/>
                  </a:lnTo>
                  <a:lnTo>
                    <a:pt x="13793" y="9710"/>
                  </a:lnTo>
                  <a:lnTo>
                    <a:pt x="13300" y="9933"/>
                  </a:lnTo>
                  <a:lnTo>
                    <a:pt x="12808" y="10268"/>
                  </a:lnTo>
                  <a:lnTo>
                    <a:pt x="12808" y="10848"/>
                  </a:lnTo>
                  <a:lnTo>
                    <a:pt x="12512" y="10960"/>
                  </a:lnTo>
                  <a:lnTo>
                    <a:pt x="12512" y="11183"/>
                  </a:lnTo>
                  <a:lnTo>
                    <a:pt x="12808" y="11183"/>
                  </a:lnTo>
                  <a:lnTo>
                    <a:pt x="13300" y="11540"/>
                  </a:lnTo>
                  <a:lnTo>
                    <a:pt x="14828" y="12679"/>
                  </a:lnTo>
                  <a:lnTo>
                    <a:pt x="15320" y="13036"/>
                  </a:lnTo>
                  <a:lnTo>
                    <a:pt x="15813" y="13638"/>
                  </a:lnTo>
                  <a:lnTo>
                    <a:pt x="15320" y="13862"/>
                  </a:lnTo>
                  <a:lnTo>
                    <a:pt x="15320" y="14308"/>
                  </a:lnTo>
                  <a:lnTo>
                    <a:pt x="14828" y="14777"/>
                  </a:lnTo>
                  <a:lnTo>
                    <a:pt x="14828" y="15134"/>
                  </a:lnTo>
                  <a:lnTo>
                    <a:pt x="17143" y="16272"/>
                  </a:lnTo>
                  <a:lnTo>
                    <a:pt x="17143" y="16741"/>
                  </a:lnTo>
                  <a:lnTo>
                    <a:pt x="17931" y="17879"/>
                  </a:lnTo>
                  <a:lnTo>
                    <a:pt x="17340" y="18482"/>
                  </a:lnTo>
                  <a:lnTo>
                    <a:pt x="16601" y="19397"/>
                  </a:lnTo>
                  <a:lnTo>
                    <a:pt x="16601" y="19754"/>
                  </a:lnTo>
                  <a:lnTo>
                    <a:pt x="16108" y="19978"/>
                  </a:lnTo>
                  <a:lnTo>
                    <a:pt x="15813" y="19397"/>
                  </a:lnTo>
                  <a:lnTo>
                    <a:pt x="16108" y="19063"/>
                  </a:lnTo>
                  <a:lnTo>
                    <a:pt x="16108" y="18125"/>
                  </a:lnTo>
                  <a:lnTo>
                    <a:pt x="15813" y="18125"/>
                  </a:lnTo>
                  <a:lnTo>
                    <a:pt x="16108" y="17879"/>
                  </a:lnTo>
                  <a:lnTo>
                    <a:pt x="16108" y="16964"/>
                  </a:lnTo>
                  <a:lnTo>
                    <a:pt x="14828" y="15826"/>
                  </a:lnTo>
                  <a:lnTo>
                    <a:pt x="14828" y="16272"/>
                  </a:lnTo>
                  <a:lnTo>
                    <a:pt x="14581" y="16272"/>
                  </a:lnTo>
                  <a:lnTo>
                    <a:pt x="14089" y="15357"/>
                  </a:lnTo>
                  <a:lnTo>
                    <a:pt x="13793" y="14308"/>
                  </a:lnTo>
                  <a:lnTo>
                    <a:pt x="13300" y="13638"/>
                  </a:lnTo>
                  <a:lnTo>
                    <a:pt x="13300" y="13036"/>
                  </a:lnTo>
                  <a:lnTo>
                    <a:pt x="12512" y="13036"/>
                  </a:lnTo>
                  <a:lnTo>
                    <a:pt x="12020" y="12679"/>
                  </a:lnTo>
                  <a:lnTo>
                    <a:pt x="11773" y="12366"/>
                  </a:lnTo>
                  <a:lnTo>
                    <a:pt x="11281" y="12455"/>
                  </a:lnTo>
                  <a:lnTo>
                    <a:pt x="11281" y="13036"/>
                  </a:lnTo>
                  <a:lnTo>
                    <a:pt x="10493" y="13393"/>
                  </a:lnTo>
                  <a:lnTo>
                    <a:pt x="8670" y="13862"/>
                  </a:lnTo>
                  <a:lnTo>
                    <a:pt x="8473" y="13973"/>
                  </a:lnTo>
                  <a:lnTo>
                    <a:pt x="7438" y="13862"/>
                  </a:lnTo>
                  <a:lnTo>
                    <a:pt x="7931" y="13638"/>
                  </a:lnTo>
                  <a:lnTo>
                    <a:pt x="7438" y="13862"/>
                  </a:lnTo>
                  <a:lnTo>
                    <a:pt x="6650" y="13862"/>
                  </a:lnTo>
                  <a:lnTo>
                    <a:pt x="6650" y="13638"/>
                  </a:lnTo>
                  <a:lnTo>
                    <a:pt x="5862" y="13862"/>
                  </a:lnTo>
                  <a:lnTo>
                    <a:pt x="5862" y="12679"/>
                  </a:lnTo>
                  <a:lnTo>
                    <a:pt x="6453" y="11763"/>
                  </a:lnTo>
                  <a:lnTo>
                    <a:pt x="5862" y="11183"/>
                  </a:lnTo>
                  <a:lnTo>
                    <a:pt x="4631" y="10491"/>
                  </a:lnTo>
                  <a:lnTo>
                    <a:pt x="4631" y="10625"/>
                  </a:lnTo>
                  <a:lnTo>
                    <a:pt x="3350" y="10045"/>
                  </a:lnTo>
                  <a:lnTo>
                    <a:pt x="4138" y="10268"/>
                  </a:lnTo>
                  <a:lnTo>
                    <a:pt x="4631" y="10045"/>
                  </a:lnTo>
                  <a:lnTo>
                    <a:pt x="3350" y="9710"/>
                  </a:lnTo>
                  <a:lnTo>
                    <a:pt x="3054" y="9353"/>
                  </a:lnTo>
                  <a:lnTo>
                    <a:pt x="2562" y="9129"/>
                  </a:lnTo>
                  <a:lnTo>
                    <a:pt x="1823" y="8996"/>
                  </a:lnTo>
                  <a:lnTo>
                    <a:pt x="1330" y="8996"/>
                  </a:lnTo>
                  <a:lnTo>
                    <a:pt x="0" y="8192"/>
                  </a:lnTo>
                  <a:lnTo>
                    <a:pt x="542" y="8080"/>
                  </a:lnTo>
                  <a:lnTo>
                    <a:pt x="1330" y="8192"/>
                  </a:lnTo>
                  <a:lnTo>
                    <a:pt x="1034" y="70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7" name="Freeform 141"/>
            <p:cNvSpPr>
              <a:spLocks noChangeAspect="1"/>
            </p:cNvSpPr>
            <p:nvPr/>
          </p:nvSpPr>
          <p:spPr bwMode="auto">
            <a:xfrm>
              <a:off x="7307351" y="4583054"/>
              <a:ext cx="22343" cy="31919"/>
            </a:xfrm>
            <a:custGeom>
              <a:avLst/>
              <a:gdLst>
                <a:gd name="T0" fmla="*/ 0 w 20000"/>
                <a:gd name="T1" fmla="*/ 9158 h 20000"/>
                <a:gd name="T2" fmla="*/ 13229 w 20000"/>
                <a:gd name="T3" fmla="*/ 0 h 20000"/>
                <a:gd name="T4" fmla="*/ 13229 w 20000"/>
                <a:gd name="T5" fmla="*/ 9158 h 20000"/>
                <a:gd name="T6" fmla="*/ 21696 w 20000"/>
                <a:gd name="T7" fmla="*/ 21371 h 20000"/>
                <a:gd name="T8" fmla="*/ 13229 w 20000"/>
                <a:gd name="T9" fmla="*/ 21371 h 20000"/>
                <a:gd name="T10" fmla="*/ 3175 w 20000"/>
                <a:gd name="T11" fmla="*/ 31139 h 20000"/>
                <a:gd name="T12" fmla="*/ 0 w 20000"/>
                <a:gd name="T13" fmla="*/ 9158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5769"/>
                  </a:moveTo>
                  <a:lnTo>
                    <a:pt x="11905" y="0"/>
                  </a:lnTo>
                  <a:lnTo>
                    <a:pt x="11905" y="5769"/>
                  </a:lnTo>
                  <a:lnTo>
                    <a:pt x="19524" y="13462"/>
                  </a:lnTo>
                  <a:lnTo>
                    <a:pt x="11905" y="13462"/>
                  </a:lnTo>
                  <a:lnTo>
                    <a:pt x="2857" y="19615"/>
                  </a:lnTo>
                  <a:lnTo>
                    <a:pt x="0" y="57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8" name="Freeform 142"/>
            <p:cNvSpPr>
              <a:spLocks noChangeAspect="1"/>
            </p:cNvSpPr>
            <p:nvPr/>
          </p:nvSpPr>
          <p:spPr bwMode="auto">
            <a:xfrm>
              <a:off x="7411088" y="3951059"/>
              <a:ext cx="46282" cy="114908"/>
            </a:xfrm>
            <a:custGeom>
              <a:avLst/>
              <a:gdLst>
                <a:gd name="T0" fmla="*/ 23893 w 20000"/>
                <a:gd name="T1" fmla="*/ 113671 h 20000"/>
                <a:gd name="T2" fmla="*/ 20979 w 20000"/>
                <a:gd name="T3" fmla="*/ 113671 h 20000"/>
                <a:gd name="T4" fmla="*/ 20979 w 20000"/>
                <a:gd name="T5" fmla="*/ 103624 h 20000"/>
                <a:gd name="T6" fmla="*/ 9325 w 20000"/>
                <a:gd name="T7" fmla="*/ 94206 h 20000"/>
                <a:gd name="T8" fmla="*/ 0 w 20000"/>
                <a:gd name="T9" fmla="*/ 74106 h 20000"/>
                <a:gd name="T10" fmla="*/ 0 w 20000"/>
                <a:gd name="T11" fmla="*/ 58407 h 20000"/>
                <a:gd name="T12" fmla="*/ 5828 w 20000"/>
                <a:gd name="T13" fmla="*/ 45846 h 20000"/>
                <a:gd name="T14" fmla="*/ 20979 w 20000"/>
                <a:gd name="T15" fmla="*/ 9418 h 20000"/>
                <a:gd name="T16" fmla="*/ 29719 w 20000"/>
                <a:gd name="T17" fmla="*/ 0 h 20000"/>
                <a:gd name="T18" fmla="*/ 45455 w 20000"/>
                <a:gd name="T19" fmla="*/ 9418 h 20000"/>
                <a:gd name="T20" fmla="*/ 45455 w 20000"/>
                <a:gd name="T21" fmla="*/ 25746 h 20000"/>
                <a:gd name="T22" fmla="*/ 39044 w 20000"/>
                <a:gd name="T23" fmla="*/ 35799 h 20000"/>
                <a:gd name="T24" fmla="*/ 36130 w 20000"/>
                <a:gd name="T25" fmla="*/ 74106 h 20000"/>
                <a:gd name="T26" fmla="*/ 29719 w 20000"/>
                <a:gd name="T27" fmla="*/ 94206 h 20000"/>
                <a:gd name="T28" fmla="*/ 23893 w 20000"/>
                <a:gd name="T29" fmla="*/ 113671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80" y="19890"/>
                  </a:moveTo>
                  <a:lnTo>
                    <a:pt x="9114" y="19890"/>
                  </a:lnTo>
                  <a:lnTo>
                    <a:pt x="9114" y="18132"/>
                  </a:lnTo>
                  <a:lnTo>
                    <a:pt x="4051" y="16484"/>
                  </a:lnTo>
                  <a:lnTo>
                    <a:pt x="0" y="12967"/>
                  </a:lnTo>
                  <a:lnTo>
                    <a:pt x="0" y="10220"/>
                  </a:lnTo>
                  <a:lnTo>
                    <a:pt x="2532" y="8022"/>
                  </a:lnTo>
                  <a:lnTo>
                    <a:pt x="9114" y="1648"/>
                  </a:lnTo>
                  <a:lnTo>
                    <a:pt x="12911" y="0"/>
                  </a:lnTo>
                  <a:lnTo>
                    <a:pt x="19747" y="1648"/>
                  </a:lnTo>
                  <a:lnTo>
                    <a:pt x="19747" y="4505"/>
                  </a:lnTo>
                  <a:lnTo>
                    <a:pt x="16962" y="6264"/>
                  </a:lnTo>
                  <a:lnTo>
                    <a:pt x="15696" y="12967"/>
                  </a:lnTo>
                  <a:lnTo>
                    <a:pt x="12911" y="16484"/>
                  </a:lnTo>
                  <a:lnTo>
                    <a:pt x="10380" y="1989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89" name="Freeform 143"/>
            <p:cNvSpPr>
              <a:spLocks noChangeAspect="1"/>
            </p:cNvSpPr>
            <p:nvPr/>
          </p:nvSpPr>
          <p:spPr bwMode="auto">
            <a:xfrm>
              <a:off x="6161460" y="2821127"/>
              <a:ext cx="1426778" cy="1302294"/>
            </a:xfrm>
            <a:custGeom>
              <a:avLst/>
              <a:gdLst>
                <a:gd name="T0" fmla="*/ 1178808 w 20000"/>
                <a:gd name="T1" fmla="*/ 91844 h 20000"/>
                <a:gd name="T2" fmla="*/ 1307390 w 20000"/>
                <a:gd name="T3" fmla="*/ 193209 h 20000"/>
                <a:gd name="T4" fmla="*/ 1418657 w 20000"/>
                <a:gd name="T5" fmla="*/ 229286 h 20000"/>
                <a:gd name="T6" fmla="*/ 1385660 w 20000"/>
                <a:gd name="T7" fmla="*/ 462393 h 20000"/>
                <a:gd name="T8" fmla="*/ 1343935 w 20000"/>
                <a:gd name="T9" fmla="*/ 498535 h 20000"/>
                <a:gd name="T10" fmla="*/ 1292914 w 20000"/>
                <a:gd name="T11" fmla="*/ 514338 h 20000"/>
                <a:gd name="T12" fmla="*/ 1217624 w 20000"/>
                <a:gd name="T13" fmla="*/ 610004 h 20000"/>
                <a:gd name="T14" fmla="*/ 1188104 w 20000"/>
                <a:gd name="T15" fmla="*/ 610004 h 20000"/>
                <a:gd name="T16" fmla="*/ 1124949 w 20000"/>
                <a:gd name="T17" fmla="*/ 626455 h 20000"/>
                <a:gd name="T18" fmla="*/ 1139425 w 20000"/>
                <a:gd name="T19" fmla="*/ 701848 h 20000"/>
                <a:gd name="T20" fmla="*/ 1229829 w 20000"/>
                <a:gd name="T21" fmla="*/ 688570 h 20000"/>
                <a:gd name="T22" fmla="*/ 1163765 w 20000"/>
                <a:gd name="T23" fmla="*/ 796218 h 20000"/>
                <a:gd name="T24" fmla="*/ 1226920 w 20000"/>
                <a:gd name="T25" fmla="*/ 895057 h 20000"/>
                <a:gd name="T26" fmla="*/ 1235577 w 20000"/>
                <a:gd name="T27" fmla="*/ 950823 h 20000"/>
                <a:gd name="T28" fmla="*/ 1265736 w 20000"/>
                <a:gd name="T29" fmla="*/ 969801 h 20000"/>
                <a:gd name="T30" fmla="*/ 1254098 w 20000"/>
                <a:gd name="T31" fmla="*/ 1005943 h 20000"/>
                <a:gd name="T32" fmla="*/ 1229829 w 20000"/>
                <a:gd name="T33" fmla="*/ 1074988 h 20000"/>
                <a:gd name="T34" fmla="*/ 1211876 w 20000"/>
                <a:gd name="T35" fmla="*/ 1140859 h 20000"/>
                <a:gd name="T36" fmla="*/ 1154468 w 20000"/>
                <a:gd name="T37" fmla="*/ 1209256 h 20000"/>
                <a:gd name="T38" fmla="*/ 1079746 w 20000"/>
                <a:gd name="T39" fmla="*/ 1209256 h 20000"/>
                <a:gd name="T40" fmla="*/ 1022977 w 20000"/>
                <a:gd name="T41" fmla="*/ 1262432 h 20000"/>
                <a:gd name="T42" fmla="*/ 989980 w 20000"/>
                <a:gd name="T43" fmla="*/ 1262432 h 20000"/>
                <a:gd name="T44" fmla="*/ 953506 w 20000"/>
                <a:gd name="T45" fmla="*/ 1254854 h 20000"/>
                <a:gd name="T46" fmla="*/ 882261 w 20000"/>
                <a:gd name="T47" fmla="*/ 1209256 h 20000"/>
                <a:gd name="T48" fmla="*/ 818538 w 20000"/>
                <a:gd name="T49" fmla="*/ 1219360 h 20000"/>
                <a:gd name="T50" fmla="*/ 786109 w 20000"/>
                <a:gd name="T51" fmla="*/ 1268780 h 20000"/>
                <a:gd name="T52" fmla="*/ 740906 w 20000"/>
                <a:gd name="T53" fmla="*/ 1245333 h 20000"/>
                <a:gd name="T54" fmla="*/ 702091 w 20000"/>
                <a:gd name="T55" fmla="*/ 1176936 h 20000"/>
                <a:gd name="T56" fmla="*/ 669094 w 20000"/>
                <a:gd name="T57" fmla="*/ 1143385 h 20000"/>
                <a:gd name="T58" fmla="*/ 674842 w 20000"/>
                <a:gd name="T59" fmla="*/ 1055297 h 20000"/>
                <a:gd name="T60" fmla="*/ 620982 w 20000"/>
                <a:gd name="T61" fmla="*/ 1038846 h 20000"/>
                <a:gd name="T62" fmla="*/ 596642 w 20000"/>
                <a:gd name="T63" fmla="*/ 1019221 h 20000"/>
                <a:gd name="T64" fmla="*/ 528306 w 20000"/>
                <a:gd name="T65" fmla="*/ 1055297 h 20000"/>
                <a:gd name="T66" fmla="*/ 450107 w 20000"/>
                <a:gd name="T67" fmla="*/ 1065467 h 20000"/>
                <a:gd name="T68" fmla="*/ 348136 w 20000"/>
                <a:gd name="T69" fmla="*/ 1049015 h 20000"/>
                <a:gd name="T70" fmla="*/ 293709 w 20000"/>
                <a:gd name="T71" fmla="*/ 1023042 h 20000"/>
                <a:gd name="T72" fmla="*/ 164488 w 20000"/>
                <a:gd name="T73" fmla="*/ 933724 h 20000"/>
                <a:gd name="T74" fmla="*/ 173784 w 20000"/>
                <a:gd name="T75" fmla="*/ 891883 h 20000"/>
                <a:gd name="T76" fmla="*/ 101971 w 20000"/>
                <a:gd name="T77" fmla="*/ 796218 h 20000"/>
                <a:gd name="T78" fmla="*/ 47473 w 20000"/>
                <a:gd name="T79" fmla="*/ 747446 h 20000"/>
                <a:gd name="T80" fmla="*/ 29520 w 20000"/>
                <a:gd name="T81" fmla="*/ 642324 h 20000"/>
                <a:gd name="T82" fmla="*/ 150012 w 20000"/>
                <a:gd name="T83" fmla="*/ 576453 h 20000"/>
                <a:gd name="T84" fmla="*/ 173784 w 20000"/>
                <a:gd name="T85" fmla="*/ 439011 h 20000"/>
                <a:gd name="T86" fmla="*/ 260641 w 20000"/>
                <a:gd name="T87" fmla="*/ 298331 h 20000"/>
                <a:gd name="T88" fmla="*/ 324364 w 20000"/>
                <a:gd name="T89" fmla="*/ 331299 h 20000"/>
                <a:gd name="T90" fmla="*/ 377656 w 20000"/>
                <a:gd name="T91" fmla="*/ 413038 h 20000"/>
                <a:gd name="T92" fmla="*/ 497580 w 20000"/>
                <a:gd name="T93" fmla="*/ 478909 h 20000"/>
                <a:gd name="T94" fmla="*/ 620982 w 20000"/>
                <a:gd name="T95" fmla="*/ 530855 h 20000"/>
                <a:gd name="T96" fmla="*/ 765246 w 20000"/>
                <a:gd name="T97" fmla="*/ 556828 h 20000"/>
                <a:gd name="T98" fmla="*/ 905962 w 20000"/>
                <a:gd name="T99" fmla="*/ 445941 h 20000"/>
                <a:gd name="T100" fmla="*/ 953506 w 20000"/>
                <a:gd name="T101" fmla="*/ 409865 h 20000"/>
                <a:gd name="T102" fmla="*/ 1013752 w 20000"/>
                <a:gd name="T103" fmla="*/ 350924 h 20000"/>
                <a:gd name="T104" fmla="*/ 1076908 w 20000"/>
                <a:gd name="T105" fmla="*/ 318604 h 20000"/>
                <a:gd name="T106" fmla="*/ 989980 w 20000"/>
                <a:gd name="T107" fmla="*/ 282527 h 20000"/>
                <a:gd name="T108" fmla="*/ 962731 w 20000"/>
                <a:gd name="T109" fmla="*/ 197030 h 20000"/>
                <a:gd name="T110" fmla="*/ 1017229 w 20000"/>
                <a:gd name="T111" fmla="*/ 65871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4841" y="108"/>
                  </a:moveTo>
                  <a:lnTo>
                    <a:pt x="15004" y="0"/>
                  </a:lnTo>
                  <a:lnTo>
                    <a:pt x="15216" y="108"/>
                  </a:lnTo>
                  <a:lnTo>
                    <a:pt x="15641" y="205"/>
                  </a:lnTo>
                  <a:lnTo>
                    <a:pt x="15853" y="254"/>
                  </a:lnTo>
                  <a:lnTo>
                    <a:pt x="15976" y="362"/>
                  </a:lnTo>
                  <a:lnTo>
                    <a:pt x="16612" y="1418"/>
                  </a:lnTo>
                  <a:lnTo>
                    <a:pt x="16873" y="1721"/>
                  </a:lnTo>
                  <a:lnTo>
                    <a:pt x="17078" y="2230"/>
                  </a:lnTo>
                  <a:lnTo>
                    <a:pt x="17208" y="2484"/>
                  </a:lnTo>
                  <a:lnTo>
                    <a:pt x="17331" y="2641"/>
                  </a:lnTo>
                  <a:lnTo>
                    <a:pt x="17673" y="2641"/>
                  </a:lnTo>
                  <a:lnTo>
                    <a:pt x="17878" y="2641"/>
                  </a:lnTo>
                  <a:lnTo>
                    <a:pt x="18424" y="2983"/>
                  </a:lnTo>
                  <a:lnTo>
                    <a:pt x="18776" y="3795"/>
                  </a:lnTo>
                  <a:lnTo>
                    <a:pt x="18939" y="3795"/>
                  </a:lnTo>
                  <a:lnTo>
                    <a:pt x="19273" y="3697"/>
                  </a:lnTo>
                  <a:lnTo>
                    <a:pt x="19396" y="3443"/>
                  </a:lnTo>
                  <a:lnTo>
                    <a:pt x="19739" y="3296"/>
                  </a:lnTo>
                  <a:lnTo>
                    <a:pt x="19992" y="3139"/>
                  </a:lnTo>
                  <a:lnTo>
                    <a:pt x="19992" y="3540"/>
                  </a:lnTo>
                  <a:lnTo>
                    <a:pt x="19992" y="3941"/>
                  </a:lnTo>
                  <a:lnTo>
                    <a:pt x="19951" y="4098"/>
                  </a:lnTo>
                  <a:lnTo>
                    <a:pt x="19951" y="5516"/>
                  </a:lnTo>
                  <a:lnTo>
                    <a:pt x="19527" y="5320"/>
                  </a:lnTo>
                  <a:lnTo>
                    <a:pt x="19314" y="5672"/>
                  </a:lnTo>
                  <a:lnTo>
                    <a:pt x="19608" y="6631"/>
                  </a:lnTo>
                  <a:lnTo>
                    <a:pt x="19527" y="7139"/>
                  </a:lnTo>
                  <a:lnTo>
                    <a:pt x="19527" y="7296"/>
                  </a:lnTo>
                  <a:lnTo>
                    <a:pt x="19396" y="7139"/>
                  </a:lnTo>
                  <a:lnTo>
                    <a:pt x="19273" y="7042"/>
                  </a:lnTo>
                  <a:lnTo>
                    <a:pt x="19273" y="7296"/>
                  </a:lnTo>
                  <a:lnTo>
                    <a:pt x="19110" y="7443"/>
                  </a:lnTo>
                  <a:lnTo>
                    <a:pt x="19061" y="7638"/>
                  </a:lnTo>
                  <a:lnTo>
                    <a:pt x="18939" y="7697"/>
                  </a:lnTo>
                  <a:lnTo>
                    <a:pt x="18776" y="7795"/>
                  </a:lnTo>
                  <a:lnTo>
                    <a:pt x="18776" y="7844"/>
                  </a:lnTo>
                  <a:lnTo>
                    <a:pt x="18857" y="8039"/>
                  </a:lnTo>
                  <a:lnTo>
                    <a:pt x="18727" y="8039"/>
                  </a:lnTo>
                  <a:lnTo>
                    <a:pt x="18514" y="8039"/>
                  </a:lnTo>
                  <a:lnTo>
                    <a:pt x="18392" y="7844"/>
                  </a:lnTo>
                  <a:lnTo>
                    <a:pt x="18220" y="7941"/>
                  </a:lnTo>
                  <a:lnTo>
                    <a:pt x="18220" y="8196"/>
                  </a:lnTo>
                  <a:lnTo>
                    <a:pt x="18180" y="8352"/>
                  </a:lnTo>
                  <a:lnTo>
                    <a:pt x="18049" y="8499"/>
                  </a:lnTo>
                  <a:lnTo>
                    <a:pt x="17755" y="8753"/>
                  </a:lnTo>
                  <a:lnTo>
                    <a:pt x="17624" y="9164"/>
                  </a:lnTo>
                  <a:lnTo>
                    <a:pt x="17331" y="9262"/>
                  </a:lnTo>
                  <a:lnTo>
                    <a:pt x="17159" y="9418"/>
                  </a:lnTo>
                  <a:lnTo>
                    <a:pt x="16955" y="9672"/>
                  </a:lnTo>
                  <a:lnTo>
                    <a:pt x="16743" y="9917"/>
                  </a:lnTo>
                  <a:lnTo>
                    <a:pt x="16653" y="9819"/>
                  </a:lnTo>
                  <a:lnTo>
                    <a:pt x="16776" y="9672"/>
                  </a:lnTo>
                  <a:lnTo>
                    <a:pt x="16776" y="9565"/>
                  </a:lnTo>
                  <a:lnTo>
                    <a:pt x="16873" y="9516"/>
                  </a:lnTo>
                  <a:lnTo>
                    <a:pt x="16743" y="9418"/>
                  </a:lnTo>
                  <a:lnTo>
                    <a:pt x="16653" y="9262"/>
                  </a:lnTo>
                  <a:lnTo>
                    <a:pt x="16873" y="8753"/>
                  </a:lnTo>
                  <a:lnTo>
                    <a:pt x="16612" y="8499"/>
                  </a:lnTo>
                  <a:lnTo>
                    <a:pt x="16318" y="8704"/>
                  </a:lnTo>
                  <a:lnTo>
                    <a:pt x="16106" y="9164"/>
                  </a:lnTo>
                  <a:lnTo>
                    <a:pt x="15894" y="9418"/>
                  </a:lnTo>
                  <a:lnTo>
                    <a:pt x="15853" y="9672"/>
                  </a:lnTo>
                  <a:lnTo>
                    <a:pt x="15722" y="9770"/>
                  </a:lnTo>
                  <a:lnTo>
                    <a:pt x="15429" y="9770"/>
                  </a:lnTo>
                  <a:lnTo>
                    <a:pt x="15510" y="10171"/>
                  </a:lnTo>
                  <a:lnTo>
                    <a:pt x="15641" y="10474"/>
                  </a:lnTo>
                  <a:lnTo>
                    <a:pt x="15771" y="10435"/>
                  </a:lnTo>
                  <a:lnTo>
                    <a:pt x="15976" y="10572"/>
                  </a:lnTo>
                  <a:lnTo>
                    <a:pt x="16057" y="10836"/>
                  </a:lnTo>
                  <a:lnTo>
                    <a:pt x="16188" y="10983"/>
                  </a:lnTo>
                  <a:lnTo>
                    <a:pt x="16318" y="10875"/>
                  </a:lnTo>
                  <a:lnTo>
                    <a:pt x="16522" y="10631"/>
                  </a:lnTo>
                  <a:lnTo>
                    <a:pt x="16653" y="10474"/>
                  </a:lnTo>
                  <a:lnTo>
                    <a:pt x="16955" y="10631"/>
                  </a:lnTo>
                  <a:lnTo>
                    <a:pt x="17159" y="10631"/>
                  </a:lnTo>
                  <a:lnTo>
                    <a:pt x="17331" y="10631"/>
                  </a:lnTo>
                  <a:lnTo>
                    <a:pt x="17331" y="10983"/>
                  </a:lnTo>
                  <a:lnTo>
                    <a:pt x="17159" y="10875"/>
                  </a:lnTo>
                  <a:lnTo>
                    <a:pt x="16776" y="11139"/>
                  </a:lnTo>
                  <a:lnTo>
                    <a:pt x="16873" y="11237"/>
                  </a:lnTo>
                  <a:lnTo>
                    <a:pt x="16612" y="11638"/>
                  </a:lnTo>
                  <a:lnTo>
                    <a:pt x="16400" y="12039"/>
                  </a:lnTo>
                  <a:lnTo>
                    <a:pt x="16400" y="12293"/>
                  </a:lnTo>
                  <a:lnTo>
                    <a:pt x="16776" y="12557"/>
                  </a:lnTo>
                  <a:lnTo>
                    <a:pt x="17078" y="13154"/>
                  </a:lnTo>
                  <a:lnTo>
                    <a:pt x="17208" y="13262"/>
                  </a:lnTo>
                  <a:lnTo>
                    <a:pt x="17290" y="13516"/>
                  </a:lnTo>
                  <a:lnTo>
                    <a:pt x="17494" y="13770"/>
                  </a:lnTo>
                  <a:lnTo>
                    <a:pt x="17624" y="13917"/>
                  </a:lnTo>
                  <a:lnTo>
                    <a:pt x="17290" y="13819"/>
                  </a:lnTo>
                  <a:lnTo>
                    <a:pt x="17159" y="13770"/>
                  </a:lnTo>
                  <a:lnTo>
                    <a:pt x="17078" y="13819"/>
                  </a:lnTo>
                  <a:lnTo>
                    <a:pt x="17208" y="13819"/>
                  </a:lnTo>
                  <a:lnTo>
                    <a:pt x="17412" y="14073"/>
                  </a:lnTo>
                  <a:lnTo>
                    <a:pt x="17673" y="14416"/>
                  </a:lnTo>
                  <a:lnTo>
                    <a:pt x="17494" y="14474"/>
                  </a:lnTo>
                  <a:lnTo>
                    <a:pt x="17412" y="14680"/>
                  </a:lnTo>
                  <a:lnTo>
                    <a:pt x="17208" y="14680"/>
                  </a:lnTo>
                  <a:lnTo>
                    <a:pt x="17159" y="14826"/>
                  </a:lnTo>
                  <a:lnTo>
                    <a:pt x="17290" y="14729"/>
                  </a:lnTo>
                  <a:lnTo>
                    <a:pt x="17290" y="14875"/>
                  </a:lnTo>
                  <a:lnTo>
                    <a:pt x="17543" y="14729"/>
                  </a:lnTo>
                  <a:lnTo>
                    <a:pt x="17755" y="14875"/>
                  </a:lnTo>
                  <a:lnTo>
                    <a:pt x="17837" y="14973"/>
                  </a:lnTo>
                  <a:lnTo>
                    <a:pt x="17673" y="15130"/>
                  </a:lnTo>
                  <a:lnTo>
                    <a:pt x="17837" y="15130"/>
                  </a:lnTo>
                  <a:lnTo>
                    <a:pt x="17837" y="15276"/>
                  </a:lnTo>
                  <a:lnTo>
                    <a:pt x="17673" y="15276"/>
                  </a:lnTo>
                  <a:lnTo>
                    <a:pt x="17755" y="15374"/>
                  </a:lnTo>
                  <a:lnTo>
                    <a:pt x="17755" y="15531"/>
                  </a:lnTo>
                  <a:lnTo>
                    <a:pt x="17673" y="15531"/>
                  </a:lnTo>
                  <a:lnTo>
                    <a:pt x="17673" y="15638"/>
                  </a:lnTo>
                  <a:lnTo>
                    <a:pt x="17837" y="15736"/>
                  </a:lnTo>
                  <a:lnTo>
                    <a:pt x="17673" y="15795"/>
                  </a:lnTo>
                  <a:lnTo>
                    <a:pt x="17673" y="15736"/>
                  </a:lnTo>
                  <a:lnTo>
                    <a:pt x="17624" y="15795"/>
                  </a:lnTo>
                  <a:lnTo>
                    <a:pt x="17494" y="16196"/>
                  </a:lnTo>
                  <a:lnTo>
                    <a:pt x="17331" y="16597"/>
                  </a:lnTo>
                  <a:lnTo>
                    <a:pt x="17208" y="16597"/>
                  </a:lnTo>
                  <a:lnTo>
                    <a:pt x="17208" y="16694"/>
                  </a:lnTo>
                  <a:lnTo>
                    <a:pt x="17290" y="16792"/>
                  </a:lnTo>
                  <a:lnTo>
                    <a:pt x="17208" y="16949"/>
                  </a:lnTo>
                  <a:lnTo>
                    <a:pt x="17208" y="17213"/>
                  </a:lnTo>
                  <a:lnTo>
                    <a:pt x="17208" y="17359"/>
                  </a:lnTo>
                  <a:lnTo>
                    <a:pt x="17078" y="17614"/>
                  </a:lnTo>
                  <a:lnTo>
                    <a:pt x="16955" y="17770"/>
                  </a:lnTo>
                  <a:lnTo>
                    <a:pt x="16743" y="17868"/>
                  </a:lnTo>
                  <a:lnTo>
                    <a:pt x="16776" y="17917"/>
                  </a:lnTo>
                  <a:lnTo>
                    <a:pt x="16612" y="18171"/>
                  </a:lnTo>
                  <a:lnTo>
                    <a:pt x="16441" y="18269"/>
                  </a:lnTo>
                  <a:lnTo>
                    <a:pt x="16400" y="18269"/>
                  </a:lnTo>
                  <a:lnTo>
                    <a:pt x="16269" y="18670"/>
                  </a:lnTo>
                  <a:lnTo>
                    <a:pt x="15976" y="18729"/>
                  </a:lnTo>
                  <a:lnTo>
                    <a:pt x="15894" y="18826"/>
                  </a:lnTo>
                  <a:lnTo>
                    <a:pt x="15771" y="18729"/>
                  </a:lnTo>
                  <a:lnTo>
                    <a:pt x="15722" y="18826"/>
                  </a:lnTo>
                  <a:lnTo>
                    <a:pt x="15641" y="18729"/>
                  </a:lnTo>
                  <a:lnTo>
                    <a:pt x="15429" y="18924"/>
                  </a:lnTo>
                  <a:lnTo>
                    <a:pt x="15216" y="18670"/>
                  </a:lnTo>
                  <a:lnTo>
                    <a:pt x="15306" y="19071"/>
                  </a:lnTo>
                  <a:lnTo>
                    <a:pt x="14955" y="19227"/>
                  </a:lnTo>
                  <a:lnTo>
                    <a:pt x="14873" y="19130"/>
                  </a:lnTo>
                  <a:lnTo>
                    <a:pt x="14873" y="19227"/>
                  </a:lnTo>
                  <a:lnTo>
                    <a:pt x="14751" y="19335"/>
                  </a:lnTo>
                  <a:lnTo>
                    <a:pt x="14620" y="19374"/>
                  </a:lnTo>
                  <a:lnTo>
                    <a:pt x="14416" y="19491"/>
                  </a:lnTo>
                  <a:lnTo>
                    <a:pt x="14204" y="19589"/>
                  </a:lnTo>
                  <a:lnTo>
                    <a:pt x="14204" y="19491"/>
                  </a:lnTo>
                  <a:lnTo>
                    <a:pt x="14122" y="19736"/>
                  </a:lnTo>
                  <a:lnTo>
                    <a:pt x="14286" y="19892"/>
                  </a:lnTo>
                  <a:lnTo>
                    <a:pt x="14073" y="19990"/>
                  </a:lnTo>
                  <a:lnTo>
                    <a:pt x="13992" y="19628"/>
                  </a:lnTo>
                  <a:lnTo>
                    <a:pt x="13951" y="19491"/>
                  </a:lnTo>
                  <a:lnTo>
                    <a:pt x="14073" y="19374"/>
                  </a:lnTo>
                  <a:lnTo>
                    <a:pt x="13869" y="19227"/>
                  </a:lnTo>
                  <a:lnTo>
                    <a:pt x="13780" y="19374"/>
                  </a:lnTo>
                  <a:lnTo>
                    <a:pt x="13649" y="19335"/>
                  </a:lnTo>
                  <a:lnTo>
                    <a:pt x="13527" y="19227"/>
                  </a:lnTo>
                  <a:lnTo>
                    <a:pt x="13437" y="19227"/>
                  </a:lnTo>
                  <a:lnTo>
                    <a:pt x="13437" y="19374"/>
                  </a:lnTo>
                  <a:lnTo>
                    <a:pt x="13314" y="19374"/>
                  </a:lnTo>
                  <a:lnTo>
                    <a:pt x="13233" y="19335"/>
                  </a:lnTo>
                  <a:lnTo>
                    <a:pt x="13061" y="19374"/>
                  </a:lnTo>
                  <a:lnTo>
                    <a:pt x="12767" y="18973"/>
                  </a:lnTo>
                  <a:lnTo>
                    <a:pt x="12849" y="18729"/>
                  </a:lnTo>
                  <a:lnTo>
                    <a:pt x="12767" y="18729"/>
                  </a:lnTo>
                  <a:lnTo>
                    <a:pt x="12433" y="18670"/>
                  </a:lnTo>
                  <a:lnTo>
                    <a:pt x="12302" y="18513"/>
                  </a:lnTo>
                  <a:lnTo>
                    <a:pt x="12090" y="18572"/>
                  </a:lnTo>
                  <a:lnTo>
                    <a:pt x="12090" y="18729"/>
                  </a:lnTo>
                  <a:lnTo>
                    <a:pt x="11878" y="18826"/>
                  </a:lnTo>
                  <a:lnTo>
                    <a:pt x="11796" y="18973"/>
                  </a:lnTo>
                  <a:lnTo>
                    <a:pt x="11665" y="18826"/>
                  </a:lnTo>
                  <a:lnTo>
                    <a:pt x="11535" y="18826"/>
                  </a:lnTo>
                  <a:lnTo>
                    <a:pt x="11453" y="18924"/>
                  </a:lnTo>
                  <a:lnTo>
                    <a:pt x="11331" y="18924"/>
                  </a:lnTo>
                  <a:lnTo>
                    <a:pt x="11282" y="18924"/>
                  </a:lnTo>
                  <a:lnTo>
                    <a:pt x="11200" y="18973"/>
                  </a:lnTo>
                  <a:lnTo>
                    <a:pt x="11078" y="18973"/>
                  </a:lnTo>
                  <a:lnTo>
                    <a:pt x="10988" y="19071"/>
                  </a:lnTo>
                  <a:lnTo>
                    <a:pt x="11078" y="19589"/>
                  </a:lnTo>
                  <a:lnTo>
                    <a:pt x="10865" y="19589"/>
                  </a:lnTo>
                  <a:lnTo>
                    <a:pt x="10865" y="19491"/>
                  </a:lnTo>
                  <a:lnTo>
                    <a:pt x="10653" y="19491"/>
                  </a:lnTo>
                  <a:lnTo>
                    <a:pt x="10531" y="19374"/>
                  </a:lnTo>
                  <a:lnTo>
                    <a:pt x="10441" y="19374"/>
                  </a:lnTo>
                  <a:lnTo>
                    <a:pt x="10441" y="19335"/>
                  </a:lnTo>
                  <a:lnTo>
                    <a:pt x="10441" y="19227"/>
                  </a:lnTo>
                  <a:lnTo>
                    <a:pt x="10098" y="19130"/>
                  </a:lnTo>
                  <a:lnTo>
                    <a:pt x="10180" y="18924"/>
                  </a:lnTo>
                  <a:lnTo>
                    <a:pt x="10180" y="18670"/>
                  </a:lnTo>
                  <a:lnTo>
                    <a:pt x="9976" y="18670"/>
                  </a:lnTo>
                  <a:lnTo>
                    <a:pt x="9894" y="18318"/>
                  </a:lnTo>
                  <a:lnTo>
                    <a:pt x="9845" y="18269"/>
                  </a:lnTo>
                  <a:lnTo>
                    <a:pt x="9894" y="18171"/>
                  </a:lnTo>
                  <a:lnTo>
                    <a:pt x="9682" y="18171"/>
                  </a:lnTo>
                  <a:lnTo>
                    <a:pt x="9633" y="18171"/>
                  </a:lnTo>
                  <a:lnTo>
                    <a:pt x="9510" y="18269"/>
                  </a:lnTo>
                  <a:lnTo>
                    <a:pt x="9429" y="18073"/>
                  </a:lnTo>
                  <a:lnTo>
                    <a:pt x="9347" y="17868"/>
                  </a:lnTo>
                  <a:lnTo>
                    <a:pt x="9510" y="17868"/>
                  </a:lnTo>
                  <a:lnTo>
                    <a:pt x="9429" y="17653"/>
                  </a:lnTo>
                  <a:lnTo>
                    <a:pt x="9633" y="17506"/>
                  </a:lnTo>
                  <a:lnTo>
                    <a:pt x="9682" y="17506"/>
                  </a:lnTo>
                  <a:lnTo>
                    <a:pt x="9682" y="17457"/>
                  </a:lnTo>
                  <a:lnTo>
                    <a:pt x="9763" y="17252"/>
                  </a:lnTo>
                  <a:lnTo>
                    <a:pt x="9633" y="16450"/>
                  </a:lnTo>
                  <a:lnTo>
                    <a:pt x="9510" y="16450"/>
                  </a:lnTo>
                  <a:lnTo>
                    <a:pt x="9510" y="16293"/>
                  </a:lnTo>
                  <a:lnTo>
                    <a:pt x="9347" y="16039"/>
                  </a:lnTo>
                  <a:lnTo>
                    <a:pt x="9127" y="16039"/>
                  </a:lnTo>
                  <a:lnTo>
                    <a:pt x="9127" y="16196"/>
                  </a:lnTo>
                  <a:lnTo>
                    <a:pt x="8996" y="16039"/>
                  </a:lnTo>
                  <a:lnTo>
                    <a:pt x="8873" y="16039"/>
                  </a:lnTo>
                  <a:lnTo>
                    <a:pt x="8873" y="15941"/>
                  </a:lnTo>
                  <a:lnTo>
                    <a:pt x="8751" y="16039"/>
                  </a:lnTo>
                  <a:lnTo>
                    <a:pt x="8792" y="15892"/>
                  </a:lnTo>
                  <a:lnTo>
                    <a:pt x="8792" y="15736"/>
                  </a:lnTo>
                  <a:lnTo>
                    <a:pt x="8661" y="15736"/>
                  </a:lnTo>
                  <a:lnTo>
                    <a:pt x="8751" y="15531"/>
                  </a:lnTo>
                  <a:lnTo>
                    <a:pt x="8661" y="15491"/>
                  </a:lnTo>
                  <a:lnTo>
                    <a:pt x="8539" y="15531"/>
                  </a:lnTo>
                  <a:lnTo>
                    <a:pt x="8408" y="15736"/>
                  </a:lnTo>
                  <a:lnTo>
                    <a:pt x="8073" y="15638"/>
                  </a:lnTo>
                  <a:lnTo>
                    <a:pt x="7910" y="15736"/>
                  </a:lnTo>
                  <a:lnTo>
                    <a:pt x="7861" y="15892"/>
                  </a:lnTo>
                  <a:lnTo>
                    <a:pt x="7559" y="15941"/>
                  </a:lnTo>
                  <a:lnTo>
                    <a:pt x="7559" y="16137"/>
                  </a:lnTo>
                  <a:lnTo>
                    <a:pt x="7527" y="16196"/>
                  </a:lnTo>
                  <a:lnTo>
                    <a:pt x="7445" y="16293"/>
                  </a:lnTo>
                  <a:lnTo>
                    <a:pt x="7224" y="16352"/>
                  </a:lnTo>
                  <a:lnTo>
                    <a:pt x="7094" y="16352"/>
                  </a:lnTo>
                  <a:lnTo>
                    <a:pt x="6971" y="16196"/>
                  </a:lnTo>
                  <a:lnTo>
                    <a:pt x="6890" y="16293"/>
                  </a:lnTo>
                  <a:lnTo>
                    <a:pt x="6637" y="16293"/>
                  </a:lnTo>
                  <a:lnTo>
                    <a:pt x="6424" y="16196"/>
                  </a:lnTo>
                  <a:lnTo>
                    <a:pt x="6343" y="16450"/>
                  </a:lnTo>
                  <a:lnTo>
                    <a:pt x="6122" y="16548"/>
                  </a:lnTo>
                  <a:lnTo>
                    <a:pt x="6122" y="16293"/>
                  </a:lnTo>
                  <a:lnTo>
                    <a:pt x="5918" y="16352"/>
                  </a:lnTo>
                  <a:lnTo>
                    <a:pt x="5535" y="16352"/>
                  </a:lnTo>
                  <a:lnTo>
                    <a:pt x="5322" y="16293"/>
                  </a:lnTo>
                  <a:lnTo>
                    <a:pt x="5241" y="16352"/>
                  </a:lnTo>
                  <a:lnTo>
                    <a:pt x="4906" y="16196"/>
                  </a:lnTo>
                  <a:lnTo>
                    <a:pt x="4776" y="16196"/>
                  </a:lnTo>
                  <a:lnTo>
                    <a:pt x="4776" y="15941"/>
                  </a:lnTo>
                  <a:lnTo>
                    <a:pt x="4653" y="16039"/>
                  </a:lnTo>
                  <a:lnTo>
                    <a:pt x="4441" y="15941"/>
                  </a:lnTo>
                  <a:lnTo>
                    <a:pt x="4351" y="15736"/>
                  </a:lnTo>
                  <a:lnTo>
                    <a:pt x="4220" y="15736"/>
                  </a:lnTo>
                  <a:lnTo>
                    <a:pt x="4139" y="15795"/>
                  </a:lnTo>
                  <a:lnTo>
                    <a:pt x="4016" y="15531"/>
                  </a:lnTo>
                  <a:lnTo>
                    <a:pt x="3420" y="15237"/>
                  </a:lnTo>
                  <a:lnTo>
                    <a:pt x="3208" y="15130"/>
                  </a:lnTo>
                  <a:lnTo>
                    <a:pt x="2751" y="14826"/>
                  </a:lnTo>
                  <a:lnTo>
                    <a:pt x="2669" y="14729"/>
                  </a:lnTo>
                  <a:lnTo>
                    <a:pt x="2449" y="14826"/>
                  </a:lnTo>
                  <a:lnTo>
                    <a:pt x="2318" y="14416"/>
                  </a:lnTo>
                  <a:lnTo>
                    <a:pt x="2318" y="14220"/>
                  </a:lnTo>
                  <a:lnTo>
                    <a:pt x="2237" y="14220"/>
                  </a:lnTo>
                  <a:lnTo>
                    <a:pt x="2196" y="14073"/>
                  </a:lnTo>
                  <a:lnTo>
                    <a:pt x="2237" y="14015"/>
                  </a:lnTo>
                  <a:lnTo>
                    <a:pt x="2367" y="14171"/>
                  </a:lnTo>
                  <a:lnTo>
                    <a:pt x="2571" y="13917"/>
                  </a:lnTo>
                  <a:lnTo>
                    <a:pt x="2449" y="13770"/>
                  </a:lnTo>
                  <a:lnTo>
                    <a:pt x="2318" y="13672"/>
                  </a:lnTo>
                  <a:lnTo>
                    <a:pt x="2237" y="13359"/>
                  </a:lnTo>
                  <a:lnTo>
                    <a:pt x="2196" y="13154"/>
                  </a:lnTo>
                  <a:lnTo>
                    <a:pt x="2114" y="12958"/>
                  </a:lnTo>
                  <a:lnTo>
                    <a:pt x="1853" y="12597"/>
                  </a:lnTo>
                  <a:lnTo>
                    <a:pt x="1771" y="12597"/>
                  </a:lnTo>
                  <a:lnTo>
                    <a:pt x="1437" y="12293"/>
                  </a:lnTo>
                  <a:lnTo>
                    <a:pt x="1224" y="12039"/>
                  </a:lnTo>
                  <a:lnTo>
                    <a:pt x="759" y="11795"/>
                  </a:lnTo>
                  <a:lnTo>
                    <a:pt x="547" y="11892"/>
                  </a:lnTo>
                  <a:lnTo>
                    <a:pt x="465" y="11795"/>
                  </a:lnTo>
                  <a:lnTo>
                    <a:pt x="416" y="11697"/>
                  </a:lnTo>
                  <a:lnTo>
                    <a:pt x="547" y="11697"/>
                  </a:lnTo>
                  <a:lnTo>
                    <a:pt x="669" y="11540"/>
                  </a:lnTo>
                  <a:lnTo>
                    <a:pt x="465" y="10983"/>
                  </a:lnTo>
                  <a:lnTo>
                    <a:pt x="253" y="10875"/>
                  </a:lnTo>
                  <a:lnTo>
                    <a:pt x="131" y="10875"/>
                  </a:lnTo>
                  <a:lnTo>
                    <a:pt x="0" y="10474"/>
                  </a:lnTo>
                  <a:lnTo>
                    <a:pt x="131" y="10474"/>
                  </a:lnTo>
                  <a:lnTo>
                    <a:pt x="82" y="10171"/>
                  </a:lnTo>
                  <a:lnTo>
                    <a:pt x="416" y="9917"/>
                  </a:lnTo>
                  <a:lnTo>
                    <a:pt x="588" y="9819"/>
                  </a:lnTo>
                  <a:lnTo>
                    <a:pt x="669" y="9917"/>
                  </a:lnTo>
                  <a:lnTo>
                    <a:pt x="971" y="9819"/>
                  </a:lnTo>
                  <a:lnTo>
                    <a:pt x="1012" y="9565"/>
                  </a:lnTo>
                  <a:lnTo>
                    <a:pt x="1437" y="9516"/>
                  </a:lnTo>
                  <a:lnTo>
                    <a:pt x="1567" y="9262"/>
                  </a:lnTo>
                  <a:lnTo>
                    <a:pt x="2114" y="8900"/>
                  </a:lnTo>
                  <a:lnTo>
                    <a:pt x="2196" y="8196"/>
                  </a:lnTo>
                  <a:lnTo>
                    <a:pt x="1853" y="7296"/>
                  </a:lnTo>
                  <a:lnTo>
                    <a:pt x="1690" y="7296"/>
                  </a:lnTo>
                  <a:lnTo>
                    <a:pt x="2237" y="6983"/>
                  </a:lnTo>
                  <a:lnTo>
                    <a:pt x="2449" y="7042"/>
                  </a:lnTo>
                  <a:lnTo>
                    <a:pt x="2571" y="6885"/>
                  </a:lnTo>
                  <a:lnTo>
                    <a:pt x="2449" y="6778"/>
                  </a:lnTo>
                  <a:lnTo>
                    <a:pt x="2539" y="5917"/>
                  </a:lnTo>
                  <a:lnTo>
                    <a:pt x="3257" y="5917"/>
                  </a:lnTo>
                  <a:lnTo>
                    <a:pt x="3420" y="5721"/>
                  </a:lnTo>
                  <a:lnTo>
                    <a:pt x="3257" y="5115"/>
                  </a:lnTo>
                  <a:lnTo>
                    <a:pt x="3469" y="5017"/>
                  </a:lnTo>
                  <a:lnTo>
                    <a:pt x="3633" y="4919"/>
                  </a:lnTo>
                  <a:lnTo>
                    <a:pt x="3673" y="4606"/>
                  </a:lnTo>
                  <a:lnTo>
                    <a:pt x="3886" y="4499"/>
                  </a:lnTo>
                  <a:lnTo>
                    <a:pt x="3886" y="4763"/>
                  </a:lnTo>
                  <a:lnTo>
                    <a:pt x="4016" y="4861"/>
                  </a:lnTo>
                  <a:lnTo>
                    <a:pt x="4098" y="4919"/>
                  </a:lnTo>
                  <a:lnTo>
                    <a:pt x="4220" y="5017"/>
                  </a:lnTo>
                  <a:lnTo>
                    <a:pt x="4441" y="5320"/>
                  </a:lnTo>
                  <a:lnTo>
                    <a:pt x="4571" y="5115"/>
                  </a:lnTo>
                  <a:lnTo>
                    <a:pt x="4653" y="5164"/>
                  </a:lnTo>
                  <a:lnTo>
                    <a:pt x="4694" y="5320"/>
                  </a:lnTo>
                  <a:lnTo>
                    <a:pt x="4776" y="5262"/>
                  </a:lnTo>
                  <a:lnTo>
                    <a:pt x="5029" y="5565"/>
                  </a:lnTo>
                  <a:lnTo>
                    <a:pt x="5241" y="5917"/>
                  </a:lnTo>
                  <a:lnTo>
                    <a:pt x="5241" y="6181"/>
                  </a:lnTo>
                  <a:lnTo>
                    <a:pt x="5322" y="6377"/>
                  </a:lnTo>
                  <a:lnTo>
                    <a:pt x="5241" y="6474"/>
                  </a:lnTo>
                  <a:lnTo>
                    <a:pt x="5322" y="6738"/>
                  </a:lnTo>
                  <a:lnTo>
                    <a:pt x="5657" y="6885"/>
                  </a:lnTo>
                  <a:lnTo>
                    <a:pt x="6122" y="6983"/>
                  </a:lnTo>
                  <a:lnTo>
                    <a:pt x="6343" y="6983"/>
                  </a:lnTo>
                  <a:lnTo>
                    <a:pt x="6678" y="7237"/>
                  </a:lnTo>
                  <a:lnTo>
                    <a:pt x="7012" y="7394"/>
                  </a:lnTo>
                  <a:lnTo>
                    <a:pt x="7094" y="7394"/>
                  </a:lnTo>
                  <a:lnTo>
                    <a:pt x="7224" y="7540"/>
                  </a:lnTo>
                  <a:lnTo>
                    <a:pt x="7445" y="8039"/>
                  </a:lnTo>
                  <a:lnTo>
                    <a:pt x="7649" y="8303"/>
                  </a:lnTo>
                  <a:lnTo>
                    <a:pt x="7992" y="8303"/>
                  </a:lnTo>
                  <a:lnTo>
                    <a:pt x="8073" y="8196"/>
                  </a:lnTo>
                  <a:lnTo>
                    <a:pt x="8751" y="8196"/>
                  </a:lnTo>
                  <a:lnTo>
                    <a:pt x="8873" y="8098"/>
                  </a:lnTo>
                  <a:lnTo>
                    <a:pt x="9429" y="8098"/>
                  </a:lnTo>
                  <a:lnTo>
                    <a:pt x="9551" y="8303"/>
                  </a:lnTo>
                  <a:lnTo>
                    <a:pt x="10229" y="8499"/>
                  </a:lnTo>
                  <a:lnTo>
                    <a:pt x="10441" y="8499"/>
                  </a:lnTo>
                  <a:lnTo>
                    <a:pt x="10563" y="8597"/>
                  </a:lnTo>
                  <a:lnTo>
                    <a:pt x="10784" y="8597"/>
                  </a:lnTo>
                  <a:lnTo>
                    <a:pt x="11200" y="8196"/>
                  </a:lnTo>
                  <a:lnTo>
                    <a:pt x="12212" y="8039"/>
                  </a:lnTo>
                  <a:lnTo>
                    <a:pt x="12335" y="7844"/>
                  </a:lnTo>
                  <a:lnTo>
                    <a:pt x="12514" y="7697"/>
                  </a:lnTo>
                  <a:lnTo>
                    <a:pt x="12555" y="7394"/>
                  </a:lnTo>
                  <a:lnTo>
                    <a:pt x="12767" y="7237"/>
                  </a:lnTo>
                  <a:lnTo>
                    <a:pt x="12767" y="6885"/>
                  </a:lnTo>
                  <a:lnTo>
                    <a:pt x="12637" y="6738"/>
                  </a:lnTo>
                  <a:lnTo>
                    <a:pt x="12637" y="6474"/>
                  </a:lnTo>
                  <a:lnTo>
                    <a:pt x="12686" y="6328"/>
                  </a:lnTo>
                  <a:lnTo>
                    <a:pt x="12849" y="6377"/>
                  </a:lnTo>
                  <a:lnTo>
                    <a:pt x="13102" y="6377"/>
                  </a:lnTo>
                  <a:lnTo>
                    <a:pt x="13404" y="6377"/>
                  </a:lnTo>
                  <a:lnTo>
                    <a:pt x="13437" y="6328"/>
                  </a:lnTo>
                  <a:lnTo>
                    <a:pt x="13527" y="5976"/>
                  </a:lnTo>
                  <a:lnTo>
                    <a:pt x="13739" y="5976"/>
                  </a:lnTo>
                  <a:lnTo>
                    <a:pt x="13992" y="5672"/>
                  </a:lnTo>
                  <a:lnTo>
                    <a:pt x="13992" y="5516"/>
                  </a:lnTo>
                  <a:lnTo>
                    <a:pt x="14122" y="5320"/>
                  </a:lnTo>
                  <a:lnTo>
                    <a:pt x="14204" y="5320"/>
                  </a:lnTo>
                  <a:lnTo>
                    <a:pt x="14286" y="5418"/>
                  </a:lnTo>
                  <a:lnTo>
                    <a:pt x="14335" y="5418"/>
                  </a:lnTo>
                  <a:lnTo>
                    <a:pt x="14335" y="5262"/>
                  </a:lnTo>
                  <a:lnTo>
                    <a:pt x="14416" y="5262"/>
                  </a:lnTo>
                  <a:lnTo>
                    <a:pt x="14539" y="5017"/>
                  </a:lnTo>
                  <a:lnTo>
                    <a:pt x="14841" y="4919"/>
                  </a:lnTo>
                  <a:lnTo>
                    <a:pt x="15086" y="5017"/>
                  </a:lnTo>
                  <a:lnTo>
                    <a:pt x="15176" y="4919"/>
                  </a:lnTo>
                  <a:lnTo>
                    <a:pt x="15004" y="4655"/>
                  </a:lnTo>
                  <a:lnTo>
                    <a:pt x="14873" y="4499"/>
                  </a:lnTo>
                  <a:lnTo>
                    <a:pt x="14620" y="4254"/>
                  </a:lnTo>
                  <a:lnTo>
                    <a:pt x="14416" y="4098"/>
                  </a:lnTo>
                  <a:lnTo>
                    <a:pt x="14204" y="4205"/>
                  </a:lnTo>
                  <a:lnTo>
                    <a:pt x="14073" y="4460"/>
                  </a:lnTo>
                  <a:lnTo>
                    <a:pt x="13951" y="4362"/>
                  </a:lnTo>
                  <a:lnTo>
                    <a:pt x="13739" y="4362"/>
                  </a:lnTo>
                  <a:lnTo>
                    <a:pt x="13649" y="4460"/>
                  </a:lnTo>
                  <a:lnTo>
                    <a:pt x="13437" y="4205"/>
                  </a:lnTo>
                  <a:lnTo>
                    <a:pt x="13527" y="4098"/>
                  </a:lnTo>
                  <a:lnTo>
                    <a:pt x="13527" y="3941"/>
                  </a:lnTo>
                  <a:lnTo>
                    <a:pt x="13527" y="3296"/>
                  </a:lnTo>
                  <a:lnTo>
                    <a:pt x="13567" y="3042"/>
                  </a:lnTo>
                  <a:lnTo>
                    <a:pt x="13739" y="3042"/>
                  </a:lnTo>
                  <a:lnTo>
                    <a:pt x="13992" y="3139"/>
                  </a:lnTo>
                  <a:lnTo>
                    <a:pt x="14335" y="2738"/>
                  </a:lnTo>
                  <a:lnTo>
                    <a:pt x="14204" y="2484"/>
                  </a:lnTo>
                  <a:lnTo>
                    <a:pt x="14286" y="1976"/>
                  </a:lnTo>
                  <a:lnTo>
                    <a:pt x="14416" y="1164"/>
                  </a:lnTo>
                  <a:lnTo>
                    <a:pt x="14335" y="1017"/>
                  </a:lnTo>
                  <a:lnTo>
                    <a:pt x="14204" y="822"/>
                  </a:lnTo>
                  <a:lnTo>
                    <a:pt x="14073" y="822"/>
                  </a:lnTo>
                  <a:lnTo>
                    <a:pt x="14204" y="401"/>
                  </a:lnTo>
                  <a:lnTo>
                    <a:pt x="14841" y="1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0" name="Freeform 144"/>
            <p:cNvSpPr>
              <a:spLocks noChangeAspect="1"/>
            </p:cNvSpPr>
            <p:nvPr/>
          </p:nvSpPr>
          <p:spPr bwMode="auto">
            <a:xfrm>
              <a:off x="6089643" y="3641445"/>
              <a:ext cx="722964" cy="853832"/>
            </a:xfrm>
            <a:custGeom>
              <a:avLst/>
              <a:gdLst>
                <a:gd name="T0" fmla="*/ 227175 w 20000"/>
                <a:gd name="T1" fmla="*/ 36096 h 20000"/>
                <a:gd name="T2" fmla="*/ 254359 w 20000"/>
                <a:gd name="T3" fmla="*/ 85483 h 20000"/>
                <a:gd name="T4" fmla="*/ 230663 w 20000"/>
                <a:gd name="T5" fmla="*/ 105145 h 20000"/>
                <a:gd name="T6" fmla="*/ 260723 w 20000"/>
                <a:gd name="T7" fmla="*/ 137419 h 20000"/>
                <a:gd name="T8" fmla="*/ 284994 w 20000"/>
                <a:gd name="T9" fmla="*/ 196955 h 20000"/>
                <a:gd name="T10" fmla="*/ 308690 w 20000"/>
                <a:gd name="T11" fmla="*/ 233051 h 20000"/>
                <a:gd name="T12" fmla="*/ 401207 w 20000"/>
                <a:gd name="T13" fmla="*/ 265368 h 20000"/>
                <a:gd name="T14" fmla="*/ 439932 w 20000"/>
                <a:gd name="T15" fmla="*/ 284987 h 20000"/>
                <a:gd name="T16" fmla="*/ 467079 w 20000"/>
                <a:gd name="T17" fmla="*/ 291356 h 20000"/>
                <a:gd name="T18" fmla="*/ 505841 w 20000"/>
                <a:gd name="T19" fmla="*/ 239421 h 20000"/>
                <a:gd name="T20" fmla="*/ 535901 w 20000"/>
                <a:gd name="T21" fmla="*/ 275517 h 20000"/>
                <a:gd name="T22" fmla="*/ 583867 w 20000"/>
                <a:gd name="T23" fmla="*/ 259040 h 20000"/>
                <a:gd name="T24" fmla="*/ 599473 w 20000"/>
                <a:gd name="T25" fmla="*/ 239421 h 20000"/>
                <a:gd name="T26" fmla="*/ 628957 w 20000"/>
                <a:gd name="T27" fmla="*/ 213432 h 20000"/>
                <a:gd name="T28" fmla="*/ 676348 w 20000"/>
                <a:gd name="T29" fmla="*/ 189991 h 20000"/>
                <a:gd name="T30" fmla="*/ 694866 w 20000"/>
                <a:gd name="T31" fmla="*/ 203283 h 20000"/>
                <a:gd name="T32" fmla="*/ 700655 w 20000"/>
                <a:gd name="T33" fmla="*/ 222944 h 20000"/>
                <a:gd name="T34" fmla="*/ 709321 w 20000"/>
                <a:gd name="T35" fmla="*/ 242563 h 20000"/>
                <a:gd name="T36" fmla="*/ 685625 w 20000"/>
                <a:gd name="T37" fmla="*/ 265368 h 20000"/>
                <a:gd name="T38" fmla="*/ 656141 w 20000"/>
                <a:gd name="T39" fmla="*/ 327452 h 20000"/>
                <a:gd name="T40" fmla="*/ 632409 w 20000"/>
                <a:gd name="T41" fmla="*/ 393316 h 20000"/>
                <a:gd name="T42" fmla="*/ 613927 w 20000"/>
                <a:gd name="T43" fmla="*/ 409793 h 20000"/>
                <a:gd name="T44" fmla="*/ 590232 w 20000"/>
                <a:gd name="T45" fmla="*/ 396459 h 20000"/>
                <a:gd name="T46" fmla="*/ 580991 w 20000"/>
                <a:gd name="T47" fmla="*/ 367327 h 20000"/>
                <a:gd name="T48" fmla="*/ 605262 w 20000"/>
                <a:gd name="T49" fmla="*/ 334417 h 20000"/>
                <a:gd name="T50" fmla="*/ 541654 w 20000"/>
                <a:gd name="T51" fmla="*/ 308428 h 20000"/>
                <a:gd name="T52" fmla="*/ 497715 w 20000"/>
                <a:gd name="T53" fmla="*/ 308428 h 20000"/>
                <a:gd name="T54" fmla="*/ 505841 w 20000"/>
                <a:gd name="T55" fmla="*/ 327452 h 20000"/>
                <a:gd name="T56" fmla="*/ 521446 w 20000"/>
                <a:gd name="T57" fmla="*/ 361000 h 20000"/>
                <a:gd name="T58" fmla="*/ 521446 w 20000"/>
                <a:gd name="T59" fmla="*/ 429412 h 20000"/>
                <a:gd name="T60" fmla="*/ 503504 w 20000"/>
                <a:gd name="T61" fmla="*/ 423085 h 20000"/>
                <a:gd name="T62" fmla="*/ 472868 w 20000"/>
                <a:gd name="T63" fmla="*/ 455359 h 20000"/>
                <a:gd name="T64" fmla="*/ 464203 w 20000"/>
                <a:gd name="T65" fmla="*/ 498461 h 20000"/>
                <a:gd name="T66" fmla="*/ 439932 w 20000"/>
                <a:gd name="T67" fmla="*/ 504789 h 20000"/>
                <a:gd name="T68" fmla="*/ 365358 w 20000"/>
                <a:gd name="T69" fmla="*/ 590272 h 20000"/>
                <a:gd name="T70" fmla="*/ 332385 w 20000"/>
                <a:gd name="T71" fmla="*/ 620040 h 20000"/>
                <a:gd name="T72" fmla="*/ 317930 w 20000"/>
                <a:gd name="T73" fmla="*/ 662463 h 20000"/>
                <a:gd name="T74" fmla="*/ 323720 w 20000"/>
                <a:gd name="T75" fmla="*/ 704292 h 20000"/>
                <a:gd name="T76" fmla="*/ 299449 w 20000"/>
                <a:gd name="T77" fmla="*/ 783448 h 20000"/>
                <a:gd name="T78" fmla="*/ 278630 w 20000"/>
                <a:gd name="T79" fmla="*/ 816359 h 20000"/>
                <a:gd name="T80" fmla="*/ 221422 w 20000"/>
                <a:gd name="T81" fmla="*/ 796103 h 20000"/>
                <a:gd name="T82" fmla="*/ 173995 w 20000"/>
                <a:gd name="T83" fmla="*/ 684630 h 20000"/>
                <a:gd name="T84" fmla="*/ 119664 w 20000"/>
                <a:gd name="T85" fmla="*/ 524408 h 20000"/>
                <a:gd name="T86" fmla="*/ 110999 w 20000"/>
                <a:gd name="T87" fmla="*/ 452853 h 20000"/>
                <a:gd name="T88" fmla="*/ 113875 w 20000"/>
                <a:gd name="T89" fmla="*/ 429412 h 20000"/>
                <a:gd name="T90" fmla="*/ 90180 w 20000"/>
                <a:gd name="T91" fmla="*/ 438924 h 20000"/>
                <a:gd name="T92" fmla="*/ 48542 w 20000"/>
                <a:gd name="T93" fmla="*/ 462323 h 20000"/>
                <a:gd name="T94" fmla="*/ 48542 w 20000"/>
                <a:gd name="T95" fmla="*/ 403423 h 20000"/>
                <a:gd name="T96" fmla="*/ 3452 w 20000"/>
                <a:gd name="T97" fmla="*/ 376840 h 20000"/>
                <a:gd name="T98" fmla="*/ 9241 w 20000"/>
                <a:gd name="T99" fmla="*/ 367327 h 20000"/>
                <a:gd name="T100" fmla="*/ 57243 w 20000"/>
                <a:gd name="T101" fmla="*/ 367327 h 20000"/>
                <a:gd name="T102" fmla="*/ 39301 w 20000"/>
                <a:gd name="T103" fmla="*/ 314755 h 20000"/>
                <a:gd name="T104" fmla="*/ 39301 w 20000"/>
                <a:gd name="T105" fmla="*/ 248891 h 20000"/>
                <a:gd name="T106" fmla="*/ 80939 w 20000"/>
                <a:gd name="T107" fmla="*/ 239421 h 20000"/>
                <a:gd name="T108" fmla="*/ 110999 w 20000"/>
                <a:gd name="T109" fmla="*/ 186849 h 20000"/>
                <a:gd name="T110" fmla="*/ 128905 w 20000"/>
                <a:gd name="T111" fmla="*/ 127949 h 20000"/>
                <a:gd name="T112" fmla="*/ 128905 w 20000"/>
                <a:gd name="T113" fmla="*/ 94996 h 20000"/>
                <a:gd name="T114" fmla="*/ 101758 w 20000"/>
                <a:gd name="T115" fmla="*/ 36096 h 20000"/>
                <a:gd name="T116" fmla="*/ 173995 w 20000"/>
                <a:gd name="T117" fmla="*/ 23441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5498" y="0"/>
                  </a:moveTo>
                  <a:lnTo>
                    <a:pt x="5659" y="0"/>
                  </a:lnTo>
                  <a:lnTo>
                    <a:pt x="6158" y="552"/>
                  </a:lnTo>
                  <a:lnTo>
                    <a:pt x="6318" y="850"/>
                  </a:lnTo>
                  <a:lnTo>
                    <a:pt x="6415" y="1163"/>
                  </a:lnTo>
                  <a:lnTo>
                    <a:pt x="6576" y="1626"/>
                  </a:lnTo>
                  <a:lnTo>
                    <a:pt x="6833" y="1775"/>
                  </a:lnTo>
                  <a:lnTo>
                    <a:pt x="7074" y="2013"/>
                  </a:lnTo>
                  <a:lnTo>
                    <a:pt x="6672" y="2401"/>
                  </a:lnTo>
                  <a:lnTo>
                    <a:pt x="6415" y="2163"/>
                  </a:lnTo>
                  <a:lnTo>
                    <a:pt x="6318" y="2237"/>
                  </a:lnTo>
                  <a:lnTo>
                    <a:pt x="6415" y="2476"/>
                  </a:lnTo>
                  <a:lnTo>
                    <a:pt x="6576" y="2476"/>
                  </a:lnTo>
                  <a:lnTo>
                    <a:pt x="6576" y="2774"/>
                  </a:lnTo>
                  <a:lnTo>
                    <a:pt x="6833" y="3386"/>
                  </a:lnTo>
                  <a:lnTo>
                    <a:pt x="7251" y="3236"/>
                  </a:lnTo>
                  <a:lnTo>
                    <a:pt x="7412" y="3386"/>
                  </a:lnTo>
                  <a:lnTo>
                    <a:pt x="8328" y="3863"/>
                  </a:lnTo>
                  <a:lnTo>
                    <a:pt x="8087" y="4400"/>
                  </a:lnTo>
                  <a:lnTo>
                    <a:pt x="7926" y="4638"/>
                  </a:lnTo>
                  <a:lnTo>
                    <a:pt x="8087" y="4877"/>
                  </a:lnTo>
                  <a:lnTo>
                    <a:pt x="7749" y="5026"/>
                  </a:lnTo>
                  <a:lnTo>
                    <a:pt x="8087" y="5250"/>
                  </a:lnTo>
                  <a:lnTo>
                    <a:pt x="8585" y="5488"/>
                  </a:lnTo>
                  <a:lnTo>
                    <a:pt x="9164" y="5712"/>
                  </a:lnTo>
                  <a:lnTo>
                    <a:pt x="9662" y="5861"/>
                  </a:lnTo>
                  <a:lnTo>
                    <a:pt x="10498" y="6100"/>
                  </a:lnTo>
                  <a:lnTo>
                    <a:pt x="11158" y="6249"/>
                  </a:lnTo>
                  <a:lnTo>
                    <a:pt x="11254" y="6398"/>
                  </a:lnTo>
                  <a:lnTo>
                    <a:pt x="11672" y="6637"/>
                  </a:lnTo>
                  <a:lnTo>
                    <a:pt x="11913" y="6488"/>
                  </a:lnTo>
                  <a:lnTo>
                    <a:pt x="12235" y="6711"/>
                  </a:lnTo>
                  <a:lnTo>
                    <a:pt x="12331" y="6711"/>
                  </a:lnTo>
                  <a:lnTo>
                    <a:pt x="12749" y="6711"/>
                  </a:lnTo>
                  <a:lnTo>
                    <a:pt x="12990" y="6711"/>
                  </a:lnTo>
                  <a:lnTo>
                    <a:pt x="12990" y="6861"/>
                  </a:lnTo>
                  <a:lnTo>
                    <a:pt x="13650" y="6861"/>
                  </a:lnTo>
                  <a:lnTo>
                    <a:pt x="13585" y="6100"/>
                  </a:lnTo>
                  <a:lnTo>
                    <a:pt x="13650" y="5712"/>
                  </a:lnTo>
                  <a:lnTo>
                    <a:pt x="14068" y="5638"/>
                  </a:lnTo>
                  <a:lnTo>
                    <a:pt x="14068" y="6025"/>
                  </a:lnTo>
                  <a:lnTo>
                    <a:pt x="14068" y="6249"/>
                  </a:lnTo>
                  <a:lnTo>
                    <a:pt x="14405" y="6398"/>
                  </a:lnTo>
                  <a:lnTo>
                    <a:pt x="14904" y="6488"/>
                  </a:lnTo>
                  <a:lnTo>
                    <a:pt x="15322" y="6398"/>
                  </a:lnTo>
                  <a:lnTo>
                    <a:pt x="15322" y="6488"/>
                  </a:lnTo>
                  <a:lnTo>
                    <a:pt x="16415" y="6488"/>
                  </a:lnTo>
                  <a:lnTo>
                    <a:pt x="16238" y="6100"/>
                  </a:lnTo>
                  <a:lnTo>
                    <a:pt x="15981" y="6025"/>
                  </a:lnTo>
                  <a:lnTo>
                    <a:pt x="15981" y="5712"/>
                  </a:lnTo>
                  <a:lnTo>
                    <a:pt x="16238" y="5712"/>
                  </a:lnTo>
                  <a:lnTo>
                    <a:pt x="16672" y="5638"/>
                  </a:lnTo>
                  <a:lnTo>
                    <a:pt x="16833" y="5488"/>
                  </a:lnTo>
                  <a:lnTo>
                    <a:pt x="16897" y="5399"/>
                  </a:lnTo>
                  <a:lnTo>
                    <a:pt x="16897" y="5101"/>
                  </a:lnTo>
                  <a:lnTo>
                    <a:pt x="17492" y="5026"/>
                  </a:lnTo>
                  <a:lnTo>
                    <a:pt x="17588" y="4787"/>
                  </a:lnTo>
                  <a:lnTo>
                    <a:pt x="17910" y="4638"/>
                  </a:lnTo>
                  <a:lnTo>
                    <a:pt x="18569" y="4787"/>
                  </a:lnTo>
                  <a:lnTo>
                    <a:pt x="18810" y="4474"/>
                  </a:lnTo>
                  <a:lnTo>
                    <a:pt x="19068" y="4400"/>
                  </a:lnTo>
                  <a:lnTo>
                    <a:pt x="19244" y="4474"/>
                  </a:lnTo>
                  <a:lnTo>
                    <a:pt x="19068" y="4787"/>
                  </a:lnTo>
                  <a:lnTo>
                    <a:pt x="19325" y="4787"/>
                  </a:lnTo>
                  <a:lnTo>
                    <a:pt x="19325" y="5026"/>
                  </a:lnTo>
                  <a:lnTo>
                    <a:pt x="19244" y="5250"/>
                  </a:lnTo>
                  <a:lnTo>
                    <a:pt x="19486" y="5101"/>
                  </a:lnTo>
                  <a:lnTo>
                    <a:pt x="19486" y="5250"/>
                  </a:lnTo>
                  <a:lnTo>
                    <a:pt x="19727" y="5250"/>
                  </a:lnTo>
                  <a:lnTo>
                    <a:pt x="19984" y="5488"/>
                  </a:lnTo>
                  <a:lnTo>
                    <a:pt x="19904" y="5488"/>
                  </a:lnTo>
                  <a:lnTo>
                    <a:pt x="19727" y="5712"/>
                  </a:lnTo>
                  <a:lnTo>
                    <a:pt x="19904" y="6100"/>
                  </a:lnTo>
                  <a:lnTo>
                    <a:pt x="19727" y="6249"/>
                  </a:lnTo>
                  <a:lnTo>
                    <a:pt x="19662" y="6100"/>
                  </a:lnTo>
                  <a:lnTo>
                    <a:pt x="19068" y="6249"/>
                  </a:lnTo>
                  <a:lnTo>
                    <a:pt x="18569" y="6711"/>
                  </a:lnTo>
                  <a:lnTo>
                    <a:pt x="18569" y="7263"/>
                  </a:lnTo>
                  <a:lnTo>
                    <a:pt x="18248" y="7487"/>
                  </a:lnTo>
                  <a:lnTo>
                    <a:pt x="18248" y="7711"/>
                  </a:lnTo>
                  <a:lnTo>
                    <a:pt x="18248" y="8113"/>
                  </a:lnTo>
                  <a:lnTo>
                    <a:pt x="17990" y="8650"/>
                  </a:lnTo>
                  <a:lnTo>
                    <a:pt x="17588" y="8650"/>
                  </a:lnTo>
                  <a:lnTo>
                    <a:pt x="17588" y="9262"/>
                  </a:lnTo>
                  <a:lnTo>
                    <a:pt x="17331" y="9336"/>
                  </a:lnTo>
                  <a:lnTo>
                    <a:pt x="17492" y="9963"/>
                  </a:lnTo>
                  <a:lnTo>
                    <a:pt x="17235" y="9963"/>
                  </a:lnTo>
                  <a:lnTo>
                    <a:pt x="17074" y="9650"/>
                  </a:lnTo>
                  <a:lnTo>
                    <a:pt x="16833" y="9336"/>
                  </a:lnTo>
                  <a:lnTo>
                    <a:pt x="16833" y="9023"/>
                  </a:lnTo>
                  <a:lnTo>
                    <a:pt x="16495" y="9336"/>
                  </a:lnTo>
                  <a:lnTo>
                    <a:pt x="16415" y="9336"/>
                  </a:lnTo>
                  <a:lnTo>
                    <a:pt x="16238" y="9262"/>
                  </a:lnTo>
                  <a:lnTo>
                    <a:pt x="16158" y="9262"/>
                  </a:lnTo>
                  <a:lnTo>
                    <a:pt x="15981" y="8725"/>
                  </a:lnTo>
                  <a:lnTo>
                    <a:pt x="16158" y="8650"/>
                  </a:lnTo>
                  <a:lnTo>
                    <a:pt x="16238" y="8352"/>
                  </a:lnTo>
                  <a:lnTo>
                    <a:pt x="16672" y="8262"/>
                  </a:lnTo>
                  <a:lnTo>
                    <a:pt x="16672" y="8024"/>
                  </a:lnTo>
                  <a:lnTo>
                    <a:pt x="16833" y="7875"/>
                  </a:lnTo>
                  <a:lnTo>
                    <a:pt x="16672" y="7651"/>
                  </a:lnTo>
                  <a:lnTo>
                    <a:pt x="15064" y="7711"/>
                  </a:lnTo>
                  <a:lnTo>
                    <a:pt x="15161" y="7651"/>
                  </a:lnTo>
                  <a:lnTo>
                    <a:pt x="15064" y="7263"/>
                  </a:lnTo>
                  <a:lnTo>
                    <a:pt x="14662" y="7040"/>
                  </a:lnTo>
                  <a:lnTo>
                    <a:pt x="14244" y="6711"/>
                  </a:lnTo>
                  <a:lnTo>
                    <a:pt x="14003" y="6711"/>
                  </a:lnTo>
                  <a:lnTo>
                    <a:pt x="13842" y="7263"/>
                  </a:lnTo>
                  <a:lnTo>
                    <a:pt x="14068" y="7487"/>
                  </a:lnTo>
                  <a:lnTo>
                    <a:pt x="14244" y="7487"/>
                  </a:lnTo>
                  <a:lnTo>
                    <a:pt x="14502" y="7711"/>
                  </a:lnTo>
                  <a:lnTo>
                    <a:pt x="14068" y="7711"/>
                  </a:lnTo>
                  <a:lnTo>
                    <a:pt x="14068" y="8024"/>
                  </a:lnTo>
                  <a:lnTo>
                    <a:pt x="13842" y="8113"/>
                  </a:lnTo>
                  <a:lnTo>
                    <a:pt x="14068" y="8352"/>
                  </a:lnTo>
                  <a:lnTo>
                    <a:pt x="14502" y="8501"/>
                  </a:lnTo>
                  <a:lnTo>
                    <a:pt x="14405" y="8874"/>
                  </a:lnTo>
                  <a:lnTo>
                    <a:pt x="14904" y="10276"/>
                  </a:lnTo>
                  <a:lnTo>
                    <a:pt x="14502" y="10336"/>
                  </a:lnTo>
                  <a:lnTo>
                    <a:pt x="14502" y="10112"/>
                  </a:lnTo>
                  <a:lnTo>
                    <a:pt x="14244" y="10500"/>
                  </a:lnTo>
                  <a:lnTo>
                    <a:pt x="14068" y="10336"/>
                  </a:lnTo>
                  <a:lnTo>
                    <a:pt x="14068" y="9963"/>
                  </a:lnTo>
                  <a:lnTo>
                    <a:pt x="14003" y="9963"/>
                  </a:lnTo>
                  <a:lnTo>
                    <a:pt x="14003" y="10276"/>
                  </a:lnTo>
                  <a:lnTo>
                    <a:pt x="13408" y="10500"/>
                  </a:lnTo>
                  <a:lnTo>
                    <a:pt x="13151" y="10664"/>
                  </a:lnTo>
                  <a:lnTo>
                    <a:pt x="13151" y="10723"/>
                  </a:lnTo>
                  <a:lnTo>
                    <a:pt x="13328" y="11126"/>
                  </a:lnTo>
                  <a:lnTo>
                    <a:pt x="13151" y="11350"/>
                  </a:lnTo>
                  <a:lnTo>
                    <a:pt x="12990" y="11499"/>
                  </a:lnTo>
                  <a:lnTo>
                    <a:pt x="12910" y="11738"/>
                  </a:lnTo>
                  <a:lnTo>
                    <a:pt x="12331" y="11887"/>
                  </a:lnTo>
                  <a:lnTo>
                    <a:pt x="12331" y="11738"/>
                  </a:lnTo>
                  <a:lnTo>
                    <a:pt x="12074" y="11887"/>
                  </a:lnTo>
                  <a:lnTo>
                    <a:pt x="12235" y="11887"/>
                  </a:lnTo>
                  <a:lnTo>
                    <a:pt x="11576" y="12737"/>
                  </a:lnTo>
                  <a:lnTo>
                    <a:pt x="10997" y="13125"/>
                  </a:lnTo>
                  <a:lnTo>
                    <a:pt x="10498" y="13587"/>
                  </a:lnTo>
                  <a:lnTo>
                    <a:pt x="10161" y="13900"/>
                  </a:lnTo>
                  <a:lnTo>
                    <a:pt x="10322" y="13960"/>
                  </a:lnTo>
                  <a:lnTo>
                    <a:pt x="9839" y="14198"/>
                  </a:lnTo>
                  <a:lnTo>
                    <a:pt x="9502" y="14362"/>
                  </a:lnTo>
                  <a:lnTo>
                    <a:pt x="9244" y="14601"/>
                  </a:lnTo>
                  <a:lnTo>
                    <a:pt x="9164" y="14601"/>
                  </a:lnTo>
                  <a:lnTo>
                    <a:pt x="8842" y="14750"/>
                  </a:lnTo>
                  <a:lnTo>
                    <a:pt x="8746" y="15213"/>
                  </a:lnTo>
                  <a:lnTo>
                    <a:pt x="8842" y="15600"/>
                  </a:lnTo>
                  <a:lnTo>
                    <a:pt x="8842" y="15824"/>
                  </a:lnTo>
                  <a:lnTo>
                    <a:pt x="8842" y="16212"/>
                  </a:lnTo>
                  <a:lnTo>
                    <a:pt x="8746" y="16212"/>
                  </a:lnTo>
                  <a:lnTo>
                    <a:pt x="9003" y="16585"/>
                  </a:lnTo>
                  <a:lnTo>
                    <a:pt x="8746" y="17136"/>
                  </a:lnTo>
                  <a:lnTo>
                    <a:pt x="8585" y="17435"/>
                  </a:lnTo>
                  <a:lnTo>
                    <a:pt x="8746" y="18449"/>
                  </a:lnTo>
                  <a:lnTo>
                    <a:pt x="8328" y="18449"/>
                  </a:lnTo>
                  <a:lnTo>
                    <a:pt x="8087" y="18986"/>
                  </a:lnTo>
                  <a:lnTo>
                    <a:pt x="8424" y="19075"/>
                  </a:lnTo>
                  <a:lnTo>
                    <a:pt x="8328" y="19224"/>
                  </a:lnTo>
                  <a:lnTo>
                    <a:pt x="7749" y="19224"/>
                  </a:lnTo>
                  <a:lnTo>
                    <a:pt x="7492" y="19448"/>
                  </a:lnTo>
                  <a:lnTo>
                    <a:pt x="7492" y="19687"/>
                  </a:lnTo>
                  <a:lnTo>
                    <a:pt x="7074" y="19985"/>
                  </a:lnTo>
                  <a:lnTo>
                    <a:pt x="6158" y="18747"/>
                  </a:lnTo>
                  <a:lnTo>
                    <a:pt x="6318" y="18837"/>
                  </a:lnTo>
                  <a:lnTo>
                    <a:pt x="5756" y="17763"/>
                  </a:lnTo>
                  <a:lnTo>
                    <a:pt x="5338" y="17136"/>
                  </a:lnTo>
                  <a:lnTo>
                    <a:pt x="4839" y="16122"/>
                  </a:lnTo>
                  <a:lnTo>
                    <a:pt x="4582" y="15362"/>
                  </a:lnTo>
                  <a:lnTo>
                    <a:pt x="4180" y="14750"/>
                  </a:lnTo>
                  <a:lnTo>
                    <a:pt x="3489" y="12886"/>
                  </a:lnTo>
                  <a:lnTo>
                    <a:pt x="3328" y="12349"/>
                  </a:lnTo>
                  <a:lnTo>
                    <a:pt x="3167" y="11499"/>
                  </a:lnTo>
                  <a:lnTo>
                    <a:pt x="3167" y="10962"/>
                  </a:lnTo>
                  <a:lnTo>
                    <a:pt x="3087" y="10723"/>
                  </a:lnTo>
                  <a:lnTo>
                    <a:pt x="3087" y="10664"/>
                  </a:lnTo>
                  <a:lnTo>
                    <a:pt x="3167" y="10500"/>
                  </a:lnTo>
                  <a:lnTo>
                    <a:pt x="3087" y="10336"/>
                  </a:lnTo>
                  <a:lnTo>
                    <a:pt x="2926" y="10112"/>
                  </a:lnTo>
                  <a:lnTo>
                    <a:pt x="3167" y="10112"/>
                  </a:lnTo>
                  <a:lnTo>
                    <a:pt x="3167" y="9963"/>
                  </a:lnTo>
                  <a:lnTo>
                    <a:pt x="2830" y="9963"/>
                  </a:lnTo>
                  <a:lnTo>
                    <a:pt x="2830" y="10276"/>
                  </a:lnTo>
                  <a:lnTo>
                    <a:pt x="2508" y="10336"/>
                  </a:lnTo>
                  <a:lnTo>
                    <a:pt x="2830" y="10500"/>
                  </a:lnTo>
                  <a:lnTo>
                    <a:pt x="2669" y="10887"/>
                  </a:lnTo>
                  <a:lnTo>
                    <a:pt x="1849" y="11126"/>
                  </a:lnTo>
                  <a:lnTo>
                    <a:pt x="1350" y="10887"/>
                  </a:lnTo>
                  <a:lnTo>
                    <a:pt x="434" y="9963"/>
                  </a:lnTo>
                  <a:lnTo>
                    <a:pt x="675" y="9963"/>
                  </a:lnTo>
                  <a:lnTo>
                    <a:pt x="1350" y="9724"/>
                  </a:lnTo>
                  <a:lnTo>
                    <a:pt x="1350" y="9500"/>
                  </a:lnTo>
                  <a:lnTo>
                    <a:pt x="756" y="9724"/>
                  </a:lnTo>
                  <a:lnTo>
                    <a:pt x="96" y="9336"/>
                  </a:lnTo>
                  <a:lnTo>
                    <a:pt x="0" y="9023"/>
                  </a:lnTo>
                  <a:lnTo>
                    <a:pt x="96" y="8874"/>
                  </a:lnTo>
                  <a:lnTo>
                    <a:pt x="0" y="8874"/>
                  </a:lnTo>
                  <a:lnTo>
                    <a:pt x="0" y="8725"/>
                  </a:lnTo>
                  <a:lnTo>
                    <a:pt x="257" y="8725"/>
                  </a:lnTo>
                  <a:lnTo>
                    <a:pt x="257" y="8650"/>
                  </a:lnTo>
                  <a:lnTo>
                    <a:pt x="916" y="8650"/>
                  </a:lnTo>
                  <a:lnTo>
                    <a:pt x="1158" y="8650"/>
                  </a:lnTo>
                  <a:lnTo>
                    <a:pt x="1415" y="8501"/>
                  </a:lnTo>
                  <a:lnTo>
                    <a:pt x="1592" y="8650"/>
                  </a:lnTo>
                  <a:lnTo>
                    <a:pt x="1752" y="8501"/>
                  </a:lnTo>
                  <a:lnTo>
                    <a:pt x="1752" y="8352"/>
                  </a:lnTo>
                  <a:lnTo>
                    <a:pt x="1350" y="7487"/>
                  </a:lnTo>
                  <a:lnTo>
                    <a:pt x="1093" y="7412"/>
                  </a:lnTo>
                  <a:lnTo>
                    <a:pt x="1093" y="6711"/>
                  </a:lnTo>
                  <a:lnTo>
                    <a:pt x="498" y="6637"/>
                  </a:lnTo>
                  <a:lnTo>
                    <a:pt x="916" y="6025"/>
                  </a:lnTo>
                  <a:lnTo>
                    <a:pt x="1093" y="5861"/>
                  </a:lnTo>
                  <a:lnTo>
                    <a:pt x="1158" y="5712"/>
                  </a:lnTo>
                  <a:lnTo>
                    <a:pt x="1350" y="6025"/>
                  </a:lnTo>
                  <a:lnTo>
                    <a:pt x="2170" y="5712"/>
                  </a:lnTo>
                  <a:lnTo>
                    <a:pt x="2251" y="5638"/>
                  </a:lnTo>
                  <a:lnTo>
                    <a:pt x="2412" y="5488"/>
                  </a:lnTo>
                  <a:lnTo>
                    <a:pt x="2412" y="5101"/>
                  </a:lnTo>
                  <a:lnTo>
                    <a:pt x="3087" y="4787"/>
                  </a:lnTo>
                  <a:lnTo>
                    <a:pt x="3087" y="4400"/>
                  </a:lnTo>
                  <a:lnTo>
                    <a:pt x="3328" y="4087"/>
                  </a:lnTo>
                  <a:lnTo>
                    <a:pt x="3585" y="3624"/>
                  </a:lnTo>
                  <a:lnTo>
                    <a:pt x="3923" y="3386"/>
                  </a:lnTo>
                  <a:lnTo>
                    <a:pt x="3585" y="3013"/>
                  </a:lnTo>
                  <a:lnTo>
                    <a:pt x="3923" y="2774"/>
                  </a:lnTo>
                  <a:lnTo>
                    <a:pt x="4180" y="2625"/>
                  </a:lnTo>
                  <a:lnTo>
                    <a:pt x="4180" y="2401"/>
                  </a:lnTo>
                  <a:lnTo>
                    <a:pt x="3585" y="2237"/>
                  </a:lnTo>
                  <a:lnTo>
                    <a:pt x="3489" y="2013"/>
                  </a:lnTo>
                  <a:lnTo>
                    <a:pt x="3167" y="1864"/>
                  </a:lnTo>
                  <a:lnTo>
                    <a:pt x="3167" y="1223"/>
                  </a:lnTo>
                  <a:lnTo>
                    <a:pt x="2830" y="850"/>
                  </a:lnTo>
                  <a:lnTo>
                    <a:pt x="3087" y="611"/>
                  </a:lnTo>
                  <a:lnTo>
                    <a:pt x="3746" y="611"/>
                  </a:lnTo>
                  <a:lnTo>
                    <a:pt x="4180" y="776"/>
                  </a:lnTo>
                  <a:lnTo>
                    <a:pt x="4839" y="552"/>
                  </a:lnTo>
                  <a:lnTo>
                    <a:pt x="5338" y="149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1" name="Freeform 145"/>
            <p:cNvSpPr>
              <a:spLocks noChangeAspect="1"/>
            </p:cNvSpPr>
            <p:nvPr/>
          </p:nvSpPr>
          <p:spPr bwMode="auto">
            <a:xfrm>
              <a:off x="6811012" y="4567095"/>
              <a:ext cx="282482" cy="336745"/>
            </a:xfrm>
            <a:custGeom>
              <a:avLst/>
              <a:gdLst>
                <a:gd name="T0" fmla="*/ 226756 w 20000"/>
                <a:gd name="T1" fmla="*/ 308316 h 20000"/>
                <a:gd name="T2" fmla="*/ 205977 w 20000"/>
                <a:gd name="T3" fmla="*/ 291819 h 20000"/>
                <a:gd name="T4" fmla="*/ 181742 w 20000"/>
                <a:gd name="T5" fmla="*/ 265809 h 20000"/>
                <a:gd name="T6" fmla="*/ 149443 w 20000"/>
                <a:gd name="T7" fmla="*/ 222666 h 20000"/>
                <a:gd name="T8" fmla="*/ 134438 w 20000"/>
                <a:gd name="T9" fmla="*/ 196656 h 20000"/>
                <a:gd name="T10" fmla="*/ 119434 w 20000"/>
                <a:gd name="T11" fmla="*/ 170027 h 20000"/>
                <a:gd name="T12" fmla="*/ 104429 w 20000"/>
                <a:gd name="T13" fmla="*/ 154166 h 20000"/>
                <a:gd name="T14" fmla="*/ 95198 w 20000"/>
                <a:gd name="T15" fmla="*/ 111023 h 20000"/>
                <a:gd name="T16" fmla="*/ 62309 w 20000"/>
                <a:gd name="T17" fmla="*/ 81831 h 20000"/>
                <a:gd name="T18" fmla="*/ 41544 w 20000"/>
                <a:gd name="T19" fmla="*/ 58367 h 20000"/>
                <a:gd name="T20" fmla="*/ 2304 w 20000"/>
                <a:gd name="T21" fmla="*/ 26010 h 20000"/>
                <a:gd name="T22" fmla="*/ 0 w 20000"/>
                <a:gd name="T23" fmla="*/ 0 h 20000"/>
                <a:gd name="T24" fmla="*/ 38664 w 20000"/>
                <a:gd name="T25" fmla="*/ 12695 h 20000"/>
                <a:gd name="T26" fmla="*/ 77314 w 20000"/>
                <a:gd name="T27" fmla="*/ 32357 h 20000"/>
                <a:gd name="T28" fmla="*/ 110779 w 20000"/>
                <a:gd name="T29" fmla="*/ 68516 h 20000"/>
                <a:gd name="T30" fmla="*/ 140198 w 20000"/>
                <a:gd name="T31" fmla="*/ 101510 h 20000"/>
                <a:gd name="T32" fmla="*/ 155203 w 20000"/>
                <a:gd name="T33" fmla="*/ 101510 h 20000"/>
                <a:gd name="T34" fmla="*/ 167328 w 20000"/>
                <a:gd name="T35" fmla="*/ 117990 h 20000"/>
                <a:gd name="T36" fmla="*/ 181742 w 20000"/>
                <a:gd name="T37" fmla="*/ 134487 h 20000"/>
                <a:gd name="T38" fmla="*/ 203097 w 20000"/>
                <a:gd name="T39" fmla="*/ 150348 h 20000"/>
                <a:gd name="T40" fmla="*/ 203097 w 20000"/>
                <a:gd name="T41" fmla="*/ 154166 h 20000"/>
                <a:gd name="T42" fmla="*/ 218102 w 20000"/>
                <a:gd name="T43" fmla="*/ 154166 h 20000"/>
                <a:gd name="T44" fmla="*/ 212328 w 20000"/>
                <a:gd name="T45" fmla="*/ 170027 h 20000"/>
                <a:gd name="T46" fmla="*/ 212328 w 20000"/>
                <a:gd name="T47" fmla="*/ 180176 h 20000"/>
                <a:gd name="T48" fmla="*/ 235987 w 20000"/>
                <a:gd name="T49" fmla="*/ 190325 h 20000"/>
                <a:gd name="T50" fmla="*/ 250978 w 20000"/>
                <a:gd name="T51" fmla="*/ 222666 h 20000"/>
                <a:gd name="T52" fmla="*/ 253872 w 20000"/>
                <a:gd name="T53" fmla="*/ 229650 h 20000"/>
                <a:gd name="T54" fmla="*/ 274637 w 20000"/>
                <a:gd name="T55" fmla="*/ 246147 h 20000"/>
                <a:gd name="T56" fmla="*/ 268876 w 20000"/>
                <a:gd name="T57" fmla="*/ 265809 h 20000"/>
                <a:gd name="T58" fmla="*/ 274637 w 20000"/>
                <a:gd name="T59" fmla="*/ 288017 h 20000"/>
                <a:gd name="T60" fmla="*/ 253872 w 20000"/>
                <a:gd name="T61" fmla="*/ 317829 h 20000"/>
                <a:gd name="T62" fmla="*/ 241747 w 20000"/>
                <a:gd name="T63" fmla="*/ 324176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207" y="19962"/>
                  </a:moveTo>
                  <a:lnTo>
                    <a:pt x="16140" y="18409"/>
                  </a:lnTo>
                  <a:lnTo>
                    <a:pt x="15524" y="18030"/>
                  </a:lnTo>
                  <a:lnTo>
                    <a:pt x="14661" y="17424"/>
                  </a:lnTo>
                  <a:lnTo>
                    <a:pt x="12936" y="16439"/>
                  </a:lnTo>
                  <a:lnTo>
                    <a:pt x="12936" y="15871"/>
                  </a:lnTo>
                  <a:lnTo>
                    <a:pt x="11663" y="14848"/>
                  </a:lnTo>
                  <a:lnTo>
                    <a:pt x="10637" y="13295"/>
                  </a:lnTo>
                  <a:lnTo>
                    <a:pt x="10637" y="13106"/>
                  </a:lnTo>
                  <a:lnTo>
                    <a:pt x="9569" y="11742"/>
                  </a:lnTo>
                  <a:lnTo>
                    <a:pt x="9569" y="11364"/>
                  </a:lnTo>
                  <a:lnTo>
                    <a:pt x="8501" y="10152"/>
                  </a:lnTo>
                  <a:lnTo>
                    <a:pt x="8296" y="9583"/>
                  </a:lnTo>
                  <a:lnTo>
                    <a:pt x="7433" y="9205"/>
                  </a:lnTo>
                  <a:lnTo>
                    <a:pt x="6571" y="7045"/>
                  </a:lnTo>
                  <a:lnTo>
                    <a:pt x="6776" y="6629"/>
                  </a:lnTo>
                  <a:lnTo>
                    <a:pt x="4682" y="5644"/>
                  </a:lnTo>
                  <a:lnTo>
                    <a:pt x="4435" y="4886"/>
                  </a:lnTo>
                  <a:lnTo>
                    <a:pt x="4025" y="4886"/>
                  </a:lnTo>
                  <a:lnTo>
                    <a:pt x="2957" y="3485"/>
                  </a:lnTo>
                  <a:lnTo>
                    <a:pt x="2752" y="3485"/>
                  </a:lnTo>
                  <a:lnTo>
                    <a:pt x="164" y="1553"/>
                  </a:lnTo>
                  <a:lnTo>
                    <a:pt x="0" y="758"/>
                  </a:lnTo>
                  <a:lnTo>
                    <a:pt x="0" y="0"/>
                  </a:lnTo>
                  <a:lnTo>
                    <a:pt x="1068" y="0"/>
                  </a:lnTo>
                  <a:lnTo>
                    <a:pt x="2752" y="758"/>
                  </a:lnTo>
                  <a:lnTo>
                    <a:pt x="4025" y="758"/>
                  </a:lnTo>
                  <a:lnTo>
                    <a:pt x="5503" y="1932"/>
                  </a:lnTo>
                  <a:lnTo>
                    <a:pt x="5503" y="2538"/>
                  </a:lnTo>
                  <a:lnTo>
                    <a:pt x="7885" y="4091"/>
                  </a:lnTo>
                  <a:lnTo>
                    <a:pt x="8912" y="4886"/>
                  </a:lnTo>
                  <a:lnTo>
                    <a:pt x="9979" y="6061"/>
                  </a:lnTo>
                  <a:lnTo>
                    <a:pt x="10637" y="5644"/>
                  </a:lnTo>
                  <a:lnTo>
                    <a:pt x="11047" y="6061"/>
                  </a:lnTo>
                  <a:lnTo>
                    <a:pt x="11253" y="7045"/>
                  </a:lnTo>
                  <a:lnTo>
                    <a:pt x="11910" y="7045"/>
                  </a:lnTo>
                  <a:lnTo>
                    <a:pt x="12320" y="7652"/>
                  </a:lnTo>
                  <a:lnTo>
                    <a:pt x="12936" y="8030"/>
                  </a:lnTo>
                  <a:lnTo>
                    <a:pt x="14004" y="8598"/>
                  </a:lnTo>
                  <a:lnTo>
                    <a:pt x="14456" y="8977"/>
                  </a:lnTo>
                  <a:lnTo>
                    <a:pt x="13593" y="9205"/>
                  </a:lnTo>
                  <a:lnTo>
                    <a:pt x="14456" y="9205"/>
                  </a:lnTo>
                  <a:lnTo>
                    <a:pt x="15113" y="8977"/>
                  </a:lnTo>
                  <a:lnTo>
                    <a:pt x="15524" y="9205"/>
                  </a:lnTo>
                  <a:lnTo>
                    <a:pt x="15688" y="9773"/>
                  </a:lnTo>
                  <a:lnTo>
                    <a:pt x="15113" y="10152"/>
                  </a:lnTo>
                  <a:lnTo>
                    <a:pt x="15688" y="10152"/>
                  </a:lnTo>
                  <a:lnTo>
                    <a:pt x="15113" y="10758"/>
                  </a:lnTo>
                  <a:lnTo>
                    <a:pt x="15688" y="11136"/>
                  </a:lnTo>
                  <a:lnTo>
                    <a:pt x="16797" y="11364"/>
                  </a:lnTo>
                  <a:lnTo>
                    <a:pt x="17207" y="12311"/>
                  </a:lnTo>
                  <a:lnTo>
                    <a:pt x="17864" y="13295"/>
                  </a:lnTo>
                  <a:lnTo>
                    <a:pt x="17454" y="13864"/>
                  </a:lnTo>
                  <a:lnTo>
                    <a:pt x="18070" y="13712"/>
                  </a:lnTo>
                  <a:lnTo>
                    <a:pt x="18891" y="13712"/>
                  </a:lnTo>
                  <a:lnTo>
                    <a:pt x="19548" y="14697"/>
                  </a:lnTo>
                  <a:lnTo>
                    <a:pt x="19959" y="14848"/>
                  </a:lnTo>
                  <a:lnTo>
                    <a:pt x="19138" y="15871"/>
                  </a:lnTo>
                  <a:lnTo>
                    <a:pt x="19548" y="16250"/>
                  </a:lnTo>
                  <a:lnTo>
                    <a:pt x="19548" y="17197"/>
                  </a:lnTo>
                  <a:lnTo>
                    <a:pt x="19138" y="19583"/>
                  </a:lnTo>
                  <a:lnTo>
                    <a:pt x="18070" y="18977"/>
                  </a:lnTo>
                  <a:lnTo>
                    <a:pt x="17864" y="19583"/>
                  </a:lnTo>
                  <a:lnTo>
                    <a:pt x="17207" y="19356"/>
                  </a:lnTo>
                  <a:lnTo>
                    <a:pt x="17207" y="199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2" name="Freeform 146"/>
            <p:cNvSpPr>
              <a:spLocks noChangeAspect="1"/>
            </p:cNvSpPr>
            <p:nvPr/>
          </p:nvSpPr>
          <p:spPr bwMode="auto">
            <a:xfrm>
              <a:off x="7739854" y="4737861"/>
              <a:ext cx="256947" cy="268119"/>
            </a:xfrm>
            <a:custGeom>
              <a:avLst/>
              <a:gdLst>
                <a:gd name="T0" fmla="*/ 251536 w 20000"/>
                <a:gd name="T1" fmla="*/ 266060 h 20000"/>
                <a:gd name="T2" fmla="*/ 213275 w 20000"/>
                <a:gd name="T3" fmla="*/ 240030 h 20000"/>
                <a:gd name="T4" fmla="*/ 201109 w 20000"/>
                <a:gd name="T5" fmla="*/ 216534 h 20000"/>
                <a:gd name="T6" fmla="*/ 192419 w 20000"/>
                <a:gd name="T7" fmla="*/ 187330 h 20000"/>
                <a:gd name="T8" fmla="*/ 158796 w 20000"/>
                <a:gd name="T9" fmla="*/ 144151 h 20000"/>
                <a:gd name="T10" fmla="*/ 105481 w 20000"/>
                <a:gd name="T11" fmla="*/ 121922 h 20000"/>
                <a:gd name="T12" fmla="*/ 99679 w 20000"/>
                <a:gd name="T13" fmla="*/ 111761 h 20000"/>
                <a:gd name="T14" fmla="*/ 96203 w 20000"/>
                <a:gd name="T15" fmla="*/ 105413 h 20000"/>
                <a:gd name="T16" fmla="*/ 81136 w 20000"/>
                <a:gd name="T17" fmla="*/ 101599 h 20000"/>
                <a:gd name="T18" fmla="*/ 66069 w 20000"/>
                <a:gd name="T19" fmla="*/ 95252 h 20000"/>
                <a:gd name="T20" fmla="*/ 72446 w 20000"/>
                <a:gd name="T21" fmla="*/ 78743 h 20000"/>
                <a:gd name="T22" fmla="*/ 63168 w 20000"/>
                <a:gd name="T23" fmla="*/ 95252 h 20000"/>
                <a:gd name="T24" fmla="*/ 48689 w 20000"/>
                <a:gd name="T25" fmla="*/ 111761 h 20000"/>
                <a:gd name="T26" fmla="*/ 48689 w 20000"/>
                <a:gd name="T27" fmla="*/ 88264 h 20000"/>
                <a:gd name="T28" fmla="*/ 35936 w 20000"/>
                <a:gd name="T29" fmla="*/ 78743 h 20000"/>
                <a:gd name="T30" fmla="*/ 33035 w 20000"/>
                <a:gd name="T31" fmla="*/ 75569 h 20000"/>
                <a:gd name="T32" fmla="*/ 57379 w 20000"/>
                <a:gd name="T33" fmla="*/ 68582 h 20000"/>
                <a:gd name="T34" fmla="*/ 66069 w 20000"/>
                <a:gd name="T35" fmla="*/ 68582 h 20000"/>
                <a:gd name="T36" fmla="*/ 66069 w 20000"/>
                <a:gd name="T37" fmla="*/ 59687 h 20000"/>
                <a:gd name="T38" fmla="*/ 33035 w 20000"/>
                <a:gd name="T39" fmla="*/ 62234 h 20000"/>
                <a:gd name="T40" fmla="*/ 27246 w 20000"/>
                <a:gd name="T41" fmla="*/ 42539 h 20000"/>
                <a:gd name="T42" fmla="*/ 0 w 20000"/>
                <a:gd name="T43" fmla="*/ 32391 h 20000"/>
                <a:gd name="T44" fmla="*/ 3476 w 20000"/>
                <a:gd name="T45" fmla="*/ 16509 h 20000"/>
                <a:gd name="T46" fmla="*/ 35936 w 20000"/>
                <a:gd name="T47" fmla="*/ 0 h 20000"/>
                <a:gd name="T48" fmla="*/ 72446 w 20000"/>
                <a:gd name="T49" fmla="*/ 16509 h 20000"/>
                <a:gd name="T50" fmla="*/ 81136 w 20000"/>
                <a:gd name="T51" fmla="*/ 36191 h 20000"/>
                <a:gd name="T52" fmla="*/ 86938 w 20000"/>
                <a:gd name="T53" fmla="*/ 75569 h 20000"/>
                <a:gd name="T54" fmla="*/ 90414 w 20000"/>
                <a:gd name="T55" fmla="*/ 68582 h 20000"/>
                <a:gd name="T56" fmla="*/ 96203 w 20000"/>
                <a:gd name="T57" fmla="*/ 78743 h 20000"/>
                <a:gd name="T58" fmla="*/ 105481 w 20000"/>
                <a:gd name="T59" fmla="*/ 95252 h 20000"/>
                <a:gd name="T60" fmla="*/ 135039 w 20000"/>
                <a:gd name="T61" fmla="*/ 62234 h 20000"/>
                <a:gd name="T62" fmla="*/ 153007 w 20000"/>
                <a:gd name="T63" fmla="*/ 49526 h 20000"/>
                <a:gd name="T64" fmla="*/ 213275 w 20000"/>
                <a:gd name="T65" fmla="*/ 59687 h 20000"/>
                <a:gd name="T66" fmla="*/ 255012 w 20000"/>
                <a:gd name="T67" fmla="*/ 75569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9955" y="5667"/>
                  </a:moveTo>
                  <a:lnTo>
                    <a:pt x="19683" y="19952"/>
                  </a:lnTo>
                  <a:lnTo>
                    <a:pt x="17642" y="17524"/>
                  </a:lnTo>
                  <a:lnTo>
                    <a:pt x="16689" y="18000"/>
                  </a:lnTo>
                  <a:lnTo>
                    <a:pt x="15737" y="17524"/>
                  </a:lnTo>
                  <a:lnTo>
                    <a:pt x="15737" y="16238"/>
                  </a:lnTo>
                  <a:lnTo>
                    <a:pt x="15057" y="14810"/>
                  </a:lnTo>
                  <a:lnTo>
                    <a:pt x="15057" y="14048"/>
                  </a:lnTo>
                  <a:lnTo>
                    <a:pt x="13832" y="11810"/>
                  </a:lnTo>
                  <a:lnTo>
                    <a:pt x="12426" y="10810"/>
                  </a:lnTo>
                  <a:lnTo>
                    <a:pt x="9841" y="9619"/>
                  </a:lnTo>
                  <a:lnTo>
                    <a:pt x="8254" y="9143"/>
                  </a:lnTo>
                  <a:lnTo>
                    <a:pt x="7528" y="8381"/>
                  </a:lnTo>
                  <a:lnTo>
                    <a:pt x="7800" y="8381"/>
                  </a:lnTo>
                  <a:lnTo>
                    <a:pt x="7800" y="7905"/>
                  </a:lnTo>
                  <a:lnTo>
                    <a:pt x="7528" y="7905"/>
                  </a:lnTo>
                  <a:lnTo>
                    <a:pt x="6349" y="7905"/>
                  </a:lnTo>
                  <a:lnTo>
                    <a:pt x="6349" y="7619"/>
                  </a:lnTo>
                  <a:lnTo>
                    <a:pt x="5850" y="7905"/>
                  </a:lnTo>
                  <a:lnTo>
                    <a:pt x="5170" y="7143"/>
                  </a:lnTo>
                  <a:lnTo>
                    <a:pt x="5669" y="6429"/>
                  </a:lnTo>
                  <a:lnTo>
                    <a:pt x="5669" y="5905"/>
                  </a:lnTo>
                  <a:lnTo>
                    <a:pt x="5170" y="6429"/>
                  </a:lnTo>
                  <a:lnTo>
                    <a:pt x="4943" y="7143"/>
                  </a:lnTo>
                  <a:lnTo>
                    <a:pt x="4490" y="7905"/>
                  </a:lnTo>
                  <a:lnTo>
                    <a:pt x="3810" y="8381"/>
                  </a:lnTo>
                  <a:lnTo>
                    <a:pt x="3265" y="7619"/>
                  </a:lnTo>
                  <a:lnTo>
                    <a:pt x="3810" y="6619"/>
                  </a:lnTo>
                  <a:lnTo>
                    <a:pt x="3265" y="6429"/>
                  </a:lnTo>
                  <a:lnTo>
                    <a:pt x="2812" y="5905"/>
                  </a:lnTo>
                  <a:lnTo>
                    <a:pt x="1859" y="5905"/>
                  </a:lnTo>
                  <a:lnTo>
                    <a:pt x="2585" y="5667"/>
                  </a:lnTo>
                  <a:lnTo>
                    <a:pt x="3265" y="5667"/>
                  </a:lnTo>
                  <a:lnTo>
                    <a:pt x="4490" y="5143"/>
                  </a:lnTo>
                  <a:lnTo>
                    <a:pt x="4943" y="5143"/>
                  </a:lnTo>
                  <a:lnTo>
                    <a:pt x="5170" y="5143"/>
                  </a:lnTo>
                  <a:lnTo>
                    <a:pt x="5669" y="4667"/>
                  </a:lnTo>
                  <a:lnTo>
                    <a:pt x="5170" y="4476"/>
                  </a:lnTo>
                  <a:lnTo>
                    <a:pt x="3991" y="4476"/>
                  </a:lnTo>
                  <a:lnTo>
                    <a:pt x="2585" y="4667"/>
                  </a:lnTo>
                  <a:lnTo>
                    <a:pt x="2132" y="3714"/>
                  </a:lnTo>
                  <a:lnTo>
                    <a:pt x="2132" y="3190"/>
                  </a:lnTo>
                  <a:lnTo>
                    <a:pt x="1406" y="2714"/>
                  </a:lnTo>
                  <a:lnTo>
                    <a:pt x="0" y="2429"/>
                  </a:lnTo>
                  <a:lnTo>
                    <a:pt x="0" y="1952"/>
                  </a:lnTo>
                  <a:lnTo>
                    <a:pt x="272" y="1238"/>
                  </a:lnTo>
                  <a:lnTo>
                    <a:pt x="1406" y="762"/>
                  </a:lnTo>
                  <a:lnTo>
                    <a:pt x="2812" y="0"/>
                  </a:lnTo>
                  <a:lnTo>
                    <a:pt x="3991" y="762"/>
                  </a:lnTo>
                  <a:lnTo>
                    <a:pt x="5669" y="1238"/>
                  </a:lnTo>
                  <a:lnTo>
                    <a:pt x="5850" y="1476"/>
                  </a:lnTo>
                  <a:lnTo>
                    <a:pt x="6349" y="2714"/>
                  </a:lnTo>
                  <a:lnTo>
                    <a:pt x="5850" y="3714"/>
                  </a:lnTo>
                  <a:lnTo>
                    <a:pt x="6803" y="5667"/>
                  </a:lnTo>
                  <a:lnTo>
                    <a:pt x="6803" y="5143"/>
                  </a:lnTo>
                  <a:lnTo>
                    <a:pt x="7075" y="5143"/>
                  </a:lnTo>
                  <a:lnTo>
                    <a:pt x="7528" y="5667"/>
                  </a:lnTo>
                  <a:lnTo>
                    <a:pt x="7528" y="5905"/>
                  </a:lnTo>
                  <a:lnTo>
                    <a:pt x="7528" y="6429"/>
                  </a:lnTo>
                  <a:lnTo>
                    <a:pt x="8254" y="7143"/>
                  </a:lnTo>
                  <a:lnTo>
                    <a:pt x="8934" y="6619"/>
                  </a:lnTo>
                  <a:lnTo>
                    <a:pt x="10567" y="4667"/>
                  </a:lnTo>
                  <a:lnTo>
                    <a:pt x="12426" y="4476"/>
                  </a:lnTo>
                  <a:lnTo>
                    <a:pt x="11973" y="3714"/>
                  </a:lnTo>
                  <a:lnTo>
                    <a:pt x="13651" y="2714"/>
                  </a:lnTo>
                  <a:lnTo>
                    <a:pt x="16689" y="4476"/>
                  </a:lnTo>
                  <a:lnTo>
                    <a:pt x="18549" y="4667"/>
                  </a:lnTo>
                  <a:lnTo>
                    <a:pt x="19955" y="56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3" name="Freeform 147"/>
            <p:cNvSpPr>
              <a:spLocks noChangeAspect="1"/>
            </p:cNvSpPr>
            <p:nvPr/>
          </p:nvSpPr>
          <p:spPr bwMode="auto">
            <a:xfrm>
              <a:off x="7419067" y="4678811"/>
              <a:ext cx="169171" cy="218644"/>
            </a:xfrm>
            <a:custGeom>
              <a:avLst/>
              <a:gdLst>
                <a:gd name="T0" fmla="*/ 17930 w 20000"/>
                <a:gd name="T1" fmla="*/ 213050 h 20000"/>
                <a:gd name="T2" fmla="*/ 23710 w 20000"/>
                <a:gd name="T3" fmla="*/ 187050 h 20000"/>
                <a:gd name="T4" fmla="*/ 17930 w 20000"/>
                <a:gd name="T5" fmla="*/ 154709 h 20000"/>
                <a:gd name="T6" fmla="*/ 3466 w 20000"/>
                <a:gd name="T7" fmla="*/ 137593 h 20000"/>
                <a:gd name="T8" fmla="*/ 9255 w 20000"/>
                <a:gd name="T9" fmla="*/ 128078 h 20000"/>
                <a:gd name="T10" fmla="*/ 17930 w 20000"/>
                <a:gd name="T11" fmla="*/ 109059 h 20000"/>
                <a:gd name="T12" fmla="*/ 17930 w 20000"/>
                <a:gd name="T13" fmla="*/ 79263 h 20000"/>
                <a:gd name="T14" fmla="*/ 32965 w 20000"/>
                <a:gd name="T15" fmla="*/ 53263 h 20000"/>
                <a:gd name="T16" fmla="*/ 39326 w 20000"/>
                <a:gd name="T17" fmla="*/ 26631 h 20000"/>
                <a:gd name="T18" fmla="*/ 47992 w 20000"/>
                <a:gd name="T19" fmla="*/ 32971 h 20000"/>
                <a:gd name="T20" fmla="*/ 56667 w 20000"/>
                <a:gd name="T21" fmla="*/ 17116 h 20000"/>
                <a:gd name="T22" fmla="*/ 72283 w 20000"/>
                <a:gd name="T23" fmla="*/ 23456 h 20000"/>
                <a:gd name="T24" fmla="*/ 116808 w 20000"/>
                <a:gd name="T25" fmla="*/ 26631 h 20000"/>
                <a:gd name="T26" fmla="*/ 158448 w 20000"/>
                <a:gd name="T27" fmla="*/ 10146 h 20000"/>
                <a:gd name="T28" fmla="*/ 167694 w 20000"/>
                <a:gd name="T29" fmla="*/ 6970 h 20000"/>
                <a:gd name="T30" fmla="*/ 156134 w 20000"/>
                <a:gd name="T31" fmla="*/ 32971 h 20000"/>
                <a:gd name="T32" fmla="*/ 125483 w 20000"/>
                <a:gd name="T33" fmla="*/ 43117 h 20000"/>
                <a:gd name="T34" fmla="*/ 93098 w 20000"/>
                <a:gd name="T35" fmla="*/ 43117 h 20000"/>
                <a:gd name="T36" fmla="*/ 65922 w 20000"/>
                <a:gd name="T37" fmla="*/ 39311 h 20000"/>
                <a:gd name="T38" fmla="*/ 41631 w 20000"/>
                <a:gd name="T39" fmla="*/ 39311 h 20000"/>
                <a:gd name="T40" fmla="*/ 39326 w 20000"/>
                <a:gd name="T41" fmla="*/ 75457 h 20000"/>
                <a:gd name="T42" fmla="*/ 54353 w 20000"/>
                <a:gd name="T43" fmla="*/ 91943 h 20000"/>
                <a:gd name="T44" fmla="*/ 72283 w 20000"/>
                <a:gd name="T45" fmla="*/ 75457 h 20000"/>
                <a:gd name="T46" fmla="*/ 87318 w 20000"/>
                <a:gd name="T47" fmla="*/ 79263 h 20000"/>
                <a:gd name="T48" fmla="*/ 105248 w 20000"/>
                <a:gd name="T49" fmla="*/ 75457 h 20000"/>
                <a:gd name="T50" fmla="*/ 116808 w 20000"/>
                <a:gd name="T51" fmla="*/ 69117 h 20000"/>
                <a:gd name="T52" fmla="*/ 119702 w 20000"/>
                <a:gd name="T53" fmla="*/ 79263 h 20000"/>
                <a:gd name="T54" fmla="*/ 95992 w 20000"/>
                <a:gd name="T55" fmla="*/ 91943 h 20000"/>
                <a:gd name="T56" fmla="*/ 65922 w 20000"/>
                <a:gd name="T57" fmla="*/ 109059 h 20000"/>
                <a:gd name="T58" fmla="*/ 95992 w 20000"/>
                <a:gd name="T59" fmla="*/ 147739 h 20000"/>
                <a:gd name="T60" fmla="*/ 101773 w 20000"/>
                <a:gd name="T61" fmla="*/ 161049 h 20000"/>
                <a:gd name="T62" fmla="*/ 111028 w 20000"/>
                <a:gd name="T63" fmla="*/ 171195 h 20000"/>
                <a:gd name="T64" fmla="*/ 95992 w 20000"/>
                <a:gd name="T65" fmla="*/ 180710 h 20000"/>
                <a:gd name="T66" fmla="*/ 87318 w 20000"/>
                <a:gd name="T67" fmla="*/ 190856 h 20000"/>
                <a:gd name="T68" fmla="*/ 78063 w 20000"/>
                <a:gd name="T69" fmla="*/ 171195 h 20000"/>
                <a:gd name="T70" fmla="*/ 56667 w 20000"/>
                <a:gd name="T71" fmla="*/ 147739 h 20000"/>
                <a:gd name="T72" fmla="*/ 56667 w 20000"/>
                <a:gd name="T73" fmla="*/ 128078 h 20000"/>
                <a:gd name="T74" fmla="*/ 41631 w 20000"/>
                <a:gd name="T75" fmla="*/ 137593 h 20000"/>
                <a:gd name="T76" fmla="*/ 41631 w 20000"/>
                <a:gd name="T77" fmla="*/ 161049 h 20000"/>
                <a:gd name="T78" fmla="*/ 41631 w 20000"/>
                <a:gd name="T79" fmla="*/ 197195 h 20000"/>
                <a:gd name="T80" fmla="*/ 32965 w 20000"/>
                <a:gd name="T81" fmla="*/ 21305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3574" y="19942"/>
                  </a:moveTo>
                  <a:lnTo>
                    <a:pt x="2131" y="19592"/>
                  </a:lnTo>
                  <a:lnTo>
                    <a:pt x="2131" y="18717"/>
                  </a:lnTo>
                  <a:lnTo>
                    <a:pt x="2818" y="17201"/>
                  </a:lnTo>
                  <a:lnTo>
                    <a:pt x="2131" y="15102"/>
                  </a:lnTo>
                  <a:lnTo>
                    <a:pt x="2131" y="14227"/>
                  </a:lnTo>
                  <a:lnTo>
                    <a:pt x="412" y="14227"/>
                  </a:lnTo>
                  <a:lnTo>
                    <a:pt x="412" y="12653"/>
                  </a:lnTo>
                  <a:lnTo>
                    <a:pt x="0" y="12420"/>
                  </a:lnTo>
                  <a:lnTo>
                    <a:pt x="1100" y="11778"/>
                  </a:lnTo>
                  <a:lnTo>
                    <a:pt x="1787" y="10904"/>
                  </a:lnTo>
                  <a:lnTo>
                    <a:pt x="2131" y="10029"/>
                  </a:lnTo>
                  <a:lnTo>
                    <a:pt x="1787" y="8746"/>
                  </a:lnTo>
                  <a:lnTo>
                    <a:pt x="2131" y="7289"/>
                  </a:lnTo>
                  <a:lnTo>
                    <a:pt x="3574" y="6939"/>
                  </a:lnTo>
                  <a:lnTo>
                    <a:pt x="3918" y="4898"/>
                  </a:lnTo>
                  <a:lnTo>
                    <a:pt x="3918" y="4548"/>
                  </a:lnTo>
                  <a:lnTo>
                    <a:pt x="4674" y="2449"/>
                  </a:lnTo>
                  <a:lnTo>
                    <a:pt x="4948" y="2157"/>
                  </a:lnTo>
                  <a:lnTo>
                    <a:pt x="5704" y="3032"/>
                  </a:lnTo>
                  <a:lnTo>
                    <a:pt x="6460" y="2449"/>
                  </a:lnTo>
                  <a:lnTo>
                    <a:pt x="6735" y="1574"/>
                  </a:lnTo>
                  <a:lnTo>
                    <a:pt x="8591" y="1574"/>
                  </a:lnTo>
                  <a:lnTo>
                    <a:pt x="8591" y="2157"/>
                  </a:lnTo>
                  <a:lnTo>
                    <a:pt x="11065" y="2157"/>
                  </a:lnTo>
                  <a:lnTo>
                    <a:pt x="13883" y="2449"/>
                  </a:lnTo>
                  <a:lnTo>
                    <a:pt x="17113" y="2449"/>
                  </a:lnTo>
                  <a:lnTo>
                    <a:pt x="18832" y="933"/>
                  </a:lnTo>
                  <a:lnTo>
                    <a:pt x="19588" y="0"/>
                  </a:lnTo>
                  <a:lnTo>
                    <a:pt x="19931" y="641"/>
                  </a:lnTo>
                  <a:lnTo>
                    <a:pt x="19588" y="2157"/>
                  </a:lnTo>
                  <a:lnTo>
                    <a:pt x="18557" y="3032"/>
                  </a:lnTo>
                  <a:lnTo>
                    <a:pt x="17801" y="3965"/>
                  </a:lnTo>
                  <a:lnTo>
                    <a:pt x="14914" y="3965"/>
                  </a:lnTo>
                  <a:lnTo>
                    <a:pt x="13883" y="3965"/>
                  </a:lnTo>
                  <a:lnTo>
                    <a:pt x="11065" y="3965"/>
                  </a:lnTo>
                  <a:lnTo>
                    <a:pt x="9278" y="3615"/>
                  </a:lnTo>
                  <a:lnTo>
                    <a:pt x="7835" y="3615"/>
                  </a:lnTo>
                  <a:lnTo>
                    <a:pt x="6460" y="3615"/>
                  </a:lnTo>
                  <a:lnTo>
                    <a:pt x="4948" y="3615"/>
                  </a:lnTo>
                  <a:lnTo>
                    <a:pt x="4674" y="4898"/>
                  </a:lnTo>
                  <a:lnTo>
                    <a:pt x="4674" y="6939"/>
                  </a:lnTo>
                  <a:lnTo>
                    <a:pt x="5704" y="7289"/>
                  </a:lnTo>
                  <a:lnTo>
                    <a:pt x="6460" y="8455"/>
                  </a:lnTo>
                  <a:lnTo>
                    <a:pt x="7491" y="8455"/>
                  </a:lnTo>
                  <a:lnTo>
                    <a:pt x="8591" y="6939"/>
                  </a:lnTo>
                  <a:lnTo>
                    <a:pt x="9622" y="7289"/>
                  </a:lnTo>
                  <a:lnTo>
                    <a:pt x="10378" y="7289"/>
                  </a:lnTo>
                  <a:lnTo>
                    <a:pt x="11065" y="6939"/>
                  </a:lnTo>
                  <a:lnTo>
                    <a:pt x="12509" y="6939"/>
                  </a:lnTo>
                  <a:lnTo>
                    <a:pt x="13196" y="6356"/>
                  </a:lnTo>
                  <a:lnTo>
                    <a:pt x="13883" y="6356"/>
                  </a:lnTo>
                  <a:lnTo>
                    <a:pt x="14914" y="6939"/>
                  </a:lnTo>
                  <a:lnTo>
                    <a:pt x="14227" y="7289"/>
                  </a:lnTo>
                  <a:lnTo>
                    <a:pt x="13196" y="7289"/>
                  </a:lnTo>
                  <a:lnTo>
                    <a:pt x="11409" y="8455"/>
                  </a:lnTo>
                  <a:lnTo>
                    <a:pt x="9278" y="10029"/>
                  </a:lnTo>
                  <a:lnTo>
                    <a:pt x="7835" y="10029"/>
                  </a:lnTo>
                  <a:lnTo>
                    <a:pt x="11409" y="12653"/>
                  </a:lnTo>
                  <a:lnTo>
                    <a:pt x="11409" y="13586"/>
                  </a:lnTo>
                  <a:lnTo>
                    <a:pt x="11065" y="14810"/>
                  </a:lnTo>
                  <a:lnTo>
                    <a:pt x="12096" y="14810"/>
                  </a:lnTo>
                  <a:lnTo>
                    <a:pt x="12096" y="15743"/>
                  </a:lnTo>
                  <a:lnTo>
                    <a:pt x="13196" y="15743"/>
                  </a:lnTo>
                  <a:lnTo>
                    <a:pt x="13196" y="16618"/>
                  </a:lnTo>
                  <a:lnTo>
                    <a:pt x="11409" y="16618"/>
                  </a:lnTo>
                  <a:lnTo>
                    <a:pt x="10378" y="17201"/>
                  </a:lnTo>
                  <a:lnTo>
                    <a:pt x="10378" y="17551"/>
                  </a:lnTo>
                  <a:lnTo>
                    <a:pt x="8591" y="17551"/>
                  </a:lnTo>
                  <a:lnTo>
                    <a:pt x="9278" y="15743"/>
                  </a:lnTo>
                  <a:lnTo>
                    <a:pt x="6735" y="14227"/>
                  </a:lnTo>
                  <a:lnTo>
                    <a:pt x="6735" y="13586"/>
                  </a:lnTo>
                  <a:lnTo>
                    <a:pt x="7491" y="12653"/>
                  </a:lnTo>
                  <a:lnTo>
                    <a:pt x="6735" y="11778"/>
                  </a:lnTo>
                  <a:lnTo>
                    <a:pt x="6460" y="12420"/>
                  </a:lnTo>
                  <a:lnTo>
                    <a:pt x="4948" y="12653"/>
                  </a:lnTo>
                  <a:lnTo>
                    <a:pt x="4948" y="13294"/>
                  </a:lnTo>
                  <a:lnTo>
                    <a:pt x="4948" y="14810"/>
                  </a:lnTo>
                  <a:lnTo>
                    <a:pt x="4948" y="16618"/>
                  </a:lnTo>
                  <a:lnTo>
                    <a:pt x="4948" y="18134"/>
                  </a:lnTo>
                  <a:lnTo>
                    <a:pt x="4948" y="19942"/>
                  </a:lnTo>
                  <a:lnTo>
                    <a:pt x="3918" y="19592"/>
                  </a:lnTo>
                  <a:lnTo>
                    <a:pt x="3574" y="199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4" name="Freeform 148"/>
            <p:cNvSpPr>
              <a:spLocks noChangeAspect="1"/>
            </p:cNvSpPr>
            <p:nvPr/>
          </p:nvSpPr>
          <p:spPr bwMode="auto">
            <a:xfrm>
              <a:off x="7066363" y="4903839"/>
              <a:ext cx="240988" cy="86181"/>
            </a:xfrm>
            <a:custGeom>
              <a:avLst/>
              <a:gdLst>
                <a:gd name="T0" fmla="*/ 239137 w 20000"/>
                <a:gd name="T1" fmla="*/ 85095 h 20000"/>
                <a:gd name="T2" fmla="*/ 224119 w 20000"/>
                <a:gd name="T3" fmla="*/ 78790 h 20000"/>
                <a:gd name="T4" fmla="*/ 202748 w 20000"/>
                <a:gd name="T5" fmla="*/ 68704 h 20000"/>
                <a:gd name="T6" fmla="*/ 191194 w 20000"/>
                <a:gd name="T7" fmla="*/ 75009 h 20000"/>
                <a:gd name="T8" fmla="*/ 176752 w 20000"/>
                <a:gd name="T9" fmla="*/ 68704 h 20000"/>
                <a:gd name="T10" fmla="*/ 164047 w 20000"/>
                <a:gd name="T11" fmla="*/ 68704 h 20000"/>
                <a:gd name="T12" fmla="*/ 146140 w 20000"/>
                <a:gd name="T13" fmla="*/ 65554 h 20000"/>
                <a:gd name="T14" fmla="*/ 131698 w 20000"/>
                <a:gd name="T15" fmla="*/ 59253 h 20000"/>
                <a:gd name="T16" fmla="*/ 101662 w 20000"/>
                <a:gd name="T17" fmla="*/ 49168 h 20000"/>
                <a:gd name="T18" fmla="*/ 83755 w 20000"/>
                <a:gd name="T19" fmla="*/ 51688 h 20000"/>
                <a:gd name="T20" fmla="*/ 60072 w 20000"/>
                <a:gd name="T21" fmla="*/ 42232 h 20000"/>
                <a:gd name="T22" fmla="*/ 29461 w 20000"/>
                <a:gd name="T23" fmla="*/ 35927 h 20000"/>
                <a:gd name="T24" fmla="*/ 35238 w 20000"/>
                <a:gd name="T25" fmla="*/ 32777 h 20000"/>
                <a:gd name="T26" fmla="*/ 15018 w 20000"/>
                <a:gd name="T27" fmla="*/ 25842 h 20000"/>
                <a:gd name="T28" fmla="*/ 0 w 20000"/>
                <a:gd name="T29" fmla="*/ 23321 h 20000"/>
                <a:gd name="T30" fmla="*/ 5777 w 20000"/>
                <a:gd name="T31" fmla="*/ 23321 h 20000"/>
                <a:gd name="T32" fmla="*/ 11554 w 20000"/>
                <a:gd name="T33" fmla="*/ 23321 h 20000"/>
                <a:gd name="T34" fmla="*/ 20795 w 20000"/>
                <a:gd name="T35" fmla="*/ 10086 h 20000"/>
                <a:gd name="T36" fmla="*/ 26572 w 20000"/>
                <a:gd name="T37" fmla="*/ 0 h 20000"/>
                <a:gd name="T38" fmla="*/ 50831 w 20000"/>
                <a:gd name="T39" fmla="*/ 6305 h 20000"/>
                <a:gd name="T40" fmla="*/ 50831 w 20000"/>
                <a:gd name="T41" fmla="*/ 0 h 20000"/>
                <a:gd name="T42" fmla="*/ 60072 w 20000"/>
                <a:gd name="T43" fmla="*/ 0 h 20000"/>
                <a:gd name="T44" fmla="*/ 68162 w 20000"/>
                <a:gd name="T45" fmla="*/ 6305 h 20000"/>
                <a:gd name="T46" fmla="*/ 74514 w 20000"/>
                <a:gd name="T47" fmla="*/ 10086 h 20000"/>
                <a:gd name="T48" fmla="*/ 83755 w 20000"/>
                <a:gd name="T49" fmla="*/ 6305 h 20000"/>
                <a:gd name="T50" fmla="*/ 89532 w 20000"/>
                <a:gd name="T51" fmla="*/ 23321 h 20000"/>
                <a:gd name="T52" fmla="*/ 128234 w 20000"/>
                <a:gd name="T53" fmla="*/ 25842 h 20000"/>
                <a:gd name="T54" fmla="*/ 137475 w 20000"/>
                <a:gd name="T55" fmla="*/ 25842 h 20000"/>
                <a:gd name="T56" fmla="*/ 140363 w 20000"/>
                <a:gd name="T57" fmla="*/ 16391 h 20000"/>
                <a:gd name="T58" fmla="*/ 152493 w 20000"/>
                <a:gd name="T59" fmla="*/ 16391 h 20000"/>
                <a:gd name="T60" fmla="*/ 155381 w 20000"/>
                <a:gd name="T61" fmla="*/ 23321 h 20000"/>
                <a:gd name="T62" fmla="*/ 161158 w 20000"/>
                <a:gd name="T63" fmla="*/ 23321 h 20000"/>
                <a:gd name="T64" fmla="*/ 176752 w 20000"/>
                <a:gd name="T65" fmla="*/ 23321 h 20000"/>
                <a:gd name="T66" fmla="*/ 185417 w 20000"/>
                <a:gd name="T67" fmla="*/ 25842 h 20000"/>
                <a:gd name="T68" fmla="*/ 194658 w 20000"/>
                <a:gd name="T69" fmla="*/ 42232 h 20000"/>
                <a:gd name="T70" fmla="*/ 209676 w 20000"/>
                <a:gd name="T71" fmla="*/ 51688 h 20000"/>
                <a:gd name="T72" fmla="*/ 215453 w 20000"/>
                <a:gd name="T73" fmla="*/ 49168 h 20000"/>
                <a:gd name="T74" fmla="*/ 227583 w 20000"/>
                <a:gd name="T75" fmla="*/ 49168 h 20000"/>
                <a:gd name="T76" fmla="*/ 239137 w 20000"/>
                <a:gd name="T77" fmla="*/ 51688 h 20000"/>
                <a:gd name="T78" fmla="*/ 233360 w 20000"/>
                <a:gd name="T79" fmla="*/ 59253 h 20000"/>
                <a:gd name="T80" fmla="*/ 233360 w 20000"/>
                <a:gd name="T81" fmla="*/ 68704 h 20000"/>
                <a:gd name="T82" fmla="*/ 239137 w 20000"/>
                <a:gd name="T83" fmla="*/ 78790 h 20000"/>
                <a:gd name="T84" fmla="*/ 239137 w 20000"/>
                <a:gd name="T85" fmla="*/ 85095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952" y="19853"/>
                  </a:moveTo>
                  <a:lnTo>
                    <a:pt x="18699" y="18382"/>
                  </a:lnTo>
                  <a:lnTo>
                    <a:pt x="16916" y="16029"/>
                  </a:lnTo>
                  <a:lnTo>
                    <a:pt x="15952" y="17500"/>
                  </a:lnTo>
                  <a:lnTo>
                    <a:pt x="14747" y="16029"/>
                  </a:lnTo>
                  <a:lnTo>
                    <a:pt x="13687" y="16029"/>
                  </a:lnTo>
                  <a:lnTo>
                    <a:pt x="12193" y="15294"/>
                  </a:lnTo>
                  <a:lnTo>
                    <a:pt x="10988" y="13824"/>
                  </a:lnTo>
                  <a:lnTo>
                    <a:pt x="8482" y="11471"/>
                  </a:lnTo>
                  <a:lnTo>
                    <a:pt x="6988" y="12059"/>
                  </a:lnTo>
                  <a:lnTo>
                    <a:pt x="5012" y="9853"/>
                  </a:lnTo>
                  <a:lnTo>
                    <a:pt x="2458" y="8382"/>
                  </a:lnTo>
                  <a:lnTo>
                    <a:pt x="2940" y="7647"/>
                  </a:lnTo>
                  <a:lnTo>
                    <a:pt x="1253" y="6029"/>
                  </a:lnTo>
                  <a:lnTo>
                    <a:pt x="0" y="5441"/>
                  </a:lnTo>
                  <a:lnTo>
                    <a:pt x="482" y="5441"/>
                  </a:lnTo>
                  <a:lnTo>
                    <a:pt x="964" y="5441"/>
                  </a:lnTo>
                  <a:lnTo>
                    <a:pt x="1735" y="2353"/>
                  </a:lnTo>
                  <a:lnTo>
                    <a:pt x="2217" y="0"/>
                  </a:lnTo>
                  <a:lnTo>
                    <a:pt x="4241" y="1471"/>
                  </a:lnTo>
                  <a:lnTo>
                    <a:pt x="4241" y="0"/>
                  </a:lnTo>
                  <a:lnTo>
                    <a:pt x="5012" y="0"/>
                  </a:lnTo>
                  <a:lnTo>
                    <a:pt x="5687" y="1471"/>
                  </a:lnTo>
                  <a:lnTo>
                    <a:pt x="6217" y="2353"/>
                  </a:lnTo>
                  <a:lnTo>
                    <a:pt x="6988" y="1471"/>
                  </a:lnTo>
                  <a:lnTo>
                    <a:pt x="7470" y="5441"/>
                  </a:lnTo>
                  <a:lnTo>
                    <a:pt x="10699" y="6029"/>
                  </a:lnTo>
                  <a:lnTo>
                    <a:pt x="11470" y="6029"/>
                  </a:lnTo>
                  <a:lnTo>
                    <a:pt x="11711" y="3824"/>
                  </a:lnTo>
                  <a:lnTo>
                    <a:pt x="12723" y="3824"/>
                  </a:lnTo>
                  <a:lnTo>
                    <a:pt x="12964" y="5441"/>
                  </a:lnTo>
                  <a:lnTo>
                    <a:pt x="13446" y="5441"/>
                  </a:lnTo>
                  <a:lnTo>
                    <a:pt x="14747" y="5441"/>
                  </a:lnTo>
                  <a:lnTo>
                    <a:pt x="15470" y="6029"/>
                  </a:lnTo>
                  <a:lnTo>
                    <a:pt x="16241" y="9853"/>
                  </a:lnTo>
                  <a:lnTo>
                    <a:pt x="17494" y="12059"/>
                  </a:lnTo>
                  <a:lnTo>
                    <a:pt x="17976" y="11471"/>
                  </a:lnTo>
                  <a:lnTo>
                    <a:pt x="18988" y="11471"/>
                  </a:lnTo>
                  <a:lnTo>
                    <a:pt x="19952" y="12059"/>
                  </a:lnTo>
                  <a:lnTo>
                    <a:pt x="19470" y="13824"/>
                  </a:lnTo>
                  <a:lnTo>
                    <a:pt x="19470" y="16029"/>
                  </a:lnTo>
                  <a:lnTo>
                    <a:pt x="19952" y="18382"/>
                  </a:lnTo>
                  <a:lnTo>
                    <a:pt x="19952" y="198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5" name="Freeform 149"/>
            <p:cNvSpPr>
              <a:spLocks noChangeAspect="1"/>
            </p:cNvSpPr>
            <p:nvPr/>
          </p:nvSpPr>
          <p:spPr bwMode="auto">
            <a:xfrm>
              <a:off x="7535572" y="4978850"/>
              <a:ext cx="102141" cy="60646"/>
            </a:xfrm>
            <a:custGeom>
              <a:avLst/>
              <a:gdLst>
                <a:gd name="T0" fmla="*/ 12055 w 20000"/>
                <a:gd name="T1" fmla="*/ 59683 h 20000"/>
                <a:gd name="T2" fmla="*/ 0 w 20000"/>
                <a:gd name="T3" fmla="*/ 59683 h 20000"/>
                <a:gd name="T4" fmla="*/ 3444 w 20000"/>
                <a:gd name="T5" fmla="*/ 46848 h 20000"/>
                <a:gd name="T6" fmla="*/ 9185 w 20000"/>
                <a:gd name="T7" fmla="*/ 36581 h 20000"/>
                <a:gd name="T8" fmla="*/ 23536 w 20000"/>
                <a:gd name="T9" fmla="*/ 26311 h 20000"/>
                <a:gd name="T10" fmla="*/ 39035 w 20000"/>
                <a:gd name="T11" fmla="*/ 19895 h 20000"/>
                <a:gd name="T12" fmla="*/ 47645 w 20000"/>
                <a:gd name="T13" fmla="*/ 10267 h 20000"/>
                <a:gd name="T14" fmla="*/ 71750 w 20000"/>
                <a:gd name="T15" fmla="*/ 0 h 20000"/>
                <a:gd name="T16" fmla="*/ 101026 w 20000"/>
                <a:gd name="T17" fmla="*/ 0 h 20000"/>
                <a:gd name="T18" fmla="*/ 89545 w 20000"/>
                <a:gd name="T19" fmla="*/ 10267 h 20000"/>
                <a:gd name="T20" fmla="*/ 86101 w 20000"/>
                <a:gd name="T21" fmla="*/ 10267 h 20000"/>
                <a:gd name="T22" fmla="*/ 74046 w 20000"/>
                <a:gd name="T23" fmla="*/ 16686 h 20000"/>
                <a:gd name="T24" fmla="*/ 39035 w 20000"/>
                <a:gd name="T25" fmla="*/ 36581 h 20000"/>
                <a:gd name="T26" fmla="*/ 23536 w 20000"/>
                <a:gd name="T27" fmla="*/ 53267 h 20000"/>
                <a:gd name="T28" fmla="*/ 17795 w 20000"/>
                <a:gd name="T29" fmla="*/ 53267 h 20000"/>
                <a:gd name="T30" fmla="*/ 12055 w 20000"/>
                <a:gd name="T31" fmla="*/ 59683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2373" y="19787"/>
                  </a:moveTo>
                  <a:lnTo>
                    <a:pt x="0" y="19787"/>
                  </a:lnTo>
                  <a:lnTo>
                    <a:pt x="678" y="15532"/>
                  </a:lnTo>
                  <a:lnTo>
                    <a:pt x="1808" y="12128"/>
                  </a:lnTo>
                  <a:lnTo>
                    <a:pt x="4633" y="8723"/>
                  </a:lnTo>
                  <a:lnTo>
                    <a:pt x="7684" y="6596"/>
                  </a:lnTo>
                  <a:lnTo>
                    <a:pt x="9379" y="3404"/>
                  </a:lnTo>
                  <a:lnTo>
                    <a:pt x="14124" y="0"/>
                  </a:lnTo>
                  <a:lnTo>
                    <a:pt x="19887" y="0"/>
                  </a:lnTo>
                  <a:lnTo>
                    <a:pt x="17627" y="3404"/>
                  </a:lnTo>
                  <a:lnTo>
                    <a:pt x="16949" y="3404"/>
                  </a:lnTo>
                  <a:lnTo>
                    <a:pt x="14576" y="5532"/>
                  </a:lnTo>
                  <a:lnTo>
                    <a:pt x="7684" y="12128"/>
                  </a:lnTo>
                  <a:lnTo>
                    <a:pt x="4633" y="17660"/>
                  </a:lnTo>
                  <a:lnTo>
                    <a:pt x="3503" y="17660"/>
                  </a:lnTo>
                  <a:lnTo>
                    <a:pt x="2373" y="197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6" name="Freeform 150"/>
            <p:cNvSpPr>
              <a:spLocks noChangeAspect="1"/>
            </p:cNvSpPr>
            <p:nvPr/>
          </p:nvSpPr>
          <p:spPr bwMode="auto">
            <a:xfrm>
              <a:off x="7647289" y="4667639"/>
              <a:ext cx="39898" cy="90970"/>
            </a:xfrm>
            <a:custGeom>
              <a:avLst/>
              <a:gdLst>
                <a:gd name="T0" fmla="*/ 17831 w 20000"/>
                <a:gd name="T1" fmla="*/ 89841 h 20000"/>
                <a:gd name="T2" fmla="*/ 9203 w 20000"/>
                <a:gd name="T3" fmla="*/ 76268 h 20000"/>
                <a:gd name="T4" fmla="*/ 3451 w 20000"/>
                <a:gd name="T5" fmla="*/ 59464 h 20000"/>
                <a:gd name="T6" fmla="*/ 3451 w 20000"/>
                <a:gd name="T7" fmla="*/ 52999 h 20000"/>
                <a:gd name="T8" fmla="*/ 0 w 20000"/>
                <a:gd name="T9" fmla="*/ 43303 h 20000"/>
                <a:gd name="T10" fmla="*/ 0 w 20000"/>
                <a:gd name="T11" fmla="*/ 32965 h 20000"/>
                <a:gd name="T12" fmla="*/ 3451 w 20000"/>
                <a:gd name="T13" fmla="*/ 16804 h 20000"/>
                <a:gd name="T14" fmla="*/ 14954 w 20000"/>
                <a:gd name="T15" fmla="*/ 0 h 20000"/>
                <a:gd name="T16" fmla="*/ 9203 w 20000"/>
                <a:gd name="T17" fmla="*/ 9049 h 20000"/>
                <a:gd name="T18" fmla="*/ 14954 w 20000"/>
                <a:gd name="T19" fmla="*/ 26499 h 20000"/>
                <a:gd name="T20" fmla="*/ 3451 w 20000"/>
                <a:gd name="T21" fmla="*/ 32965 h 20000"/>
                <a:gd name="T22" fmla="*/ 9203 w 20000"/>
                <a:gd name="T23" fmla="*/ 36842 h 20000"/>
                <a:gd name="T24" fmla="*/ 14954 w 20000"/>
                <a:gd name="T25" fmla="*/ 32965 h 20000"/>
                <a:gd name="T26" fmla="*/ 17831 w 20000"/>
                <a:gd name="T27" fmla="*/ 32965 h 20000"/>
                <a:gd name="T28" fmla="*/ 17831 w 20000"/>
                <a:gd name="T29" fmla="*/ 26499 h 20000"/>
                <a:gd name="T30" fmla="*/ 32785 w 20000"/>
                <a:gd name="T31" fmla="*/ 19392 h 20000"/>
                <a:gd name="T32" fmla="*/ 32785 w 20000"/>
                <a:gd name="T33" fmla="*/ 32965 h 20000"/>
                <a:gd name="T34" fmla="*/ 17831 w 20000"/>
                <a:gd name="T35" fmla="*/ 43303 h 20000"/>
                <a:gd name="T36" fmla="*/ 39112 w 20000"/>
                <a:gd name="T37" fmla="*/ 59464 h 20000"/>
                <a:gd name="T38" fmla="*/ 14954 w 20000"/>
                <a:gd name="T39" fmla="*/ 52999 h 20000"/>
                <a:gd name="T40" fmla="*/ 14954 w 20000"/>
                <a:gd name="T41" fmla="*/ 59464 h 20000"/>
                <a:gd name="T42" fmla="*/ 17831 w 20000"/>
                <a:gd name="T43" fmla="*/ 89841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8986" y="19857"/>
                  </a:moveTo>
                  <a:lnTo>
                    <a:pt x="4638" y="16857"/>
                  </a:lnTo>
                  <a:lnTo>
                    <a:pt x="1739" y="13143"/>
                  </a:lnTo>
                  <a:lnTo>
                    <a:pt x="1739" y="11714"/>
                  </a:lnTo>
                  <a:lnTo>
                    <a:pt x="0" y="9571"/>
                  </a:lnTo>
                  <a:lnTo>
                    <a:pt x="0" y="7286"/>
                  </a:lnTo>
                  <a:lnTo>
                    <a:pt x="1739" y="3714"/>
                  </a:lnTo>
                  <a:lnTo>
                    <a:pt x="7536" y="0"/>
                  </a:lnTo>
                  <a:lnTo>
                    <a:pt x="4638" y="2000"/>
                  </a:lnTo>
                  <a:lnTo>
                    <a:pt x="7536" y="5857"/>
                  </a:lnTo>
                  <a:lnTo>
                    <a:pt x="1739" y="7286"/>
                  </a:lnTo>
                  <a:lnTo>
                    <a:pt x="4638" y="8143"/>
                  </a:lnTo>
                  <a:lnTo>
                    <a:pt x="7536" y="7286"/>
                  </a:lnTo>
                  <a:lnTo>
                    <a:pt x="8986" y="7286"/>
                  </a:lnTo>
                  <a:lnTo>
                    <a:pt x="8986" y="5857"/>
                  </a:lnTo>
                  <a:lnTo>
                    <a:pt x="16522" y="4286"/>
                  </a:lnTo>
                  <a:lnTo>
                    <a:pt x="16522" y="7286"/>
                  </a:lnTo>
                  <a:lnTo>
                    <a:pt x="8986" y="9571"/>
                  </a:lnTo>
                  <a:lnTo>
                    <a:pt x="19710" y="13143"/>
                  </a:lnTo>
                  <a:lnTo>
                    <a:pt x="7536" y="11714"/>
                  </a:lnTo>
                  <a:lnTo>
                    <a:pt x="7536" y="13143"/>
                  </a:lnTo>
                  <a:lnTo>
                    <a:pt x="8986" y="19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7" name="Freeform 151"/>
            <p:cNvSpPr>
              <a:spLocks noChangeAspect="1"/>
            </p:cNvSpPr>
            <p:nvPr/>
          </p:nvSpPr>
          <p:spPr bwMode="auto">
            <a:xfrm>
              <a:off x="7655268" y="4817658"/>
              <a:ext cx="79797" cy="28727"/>
            </a:xfrm>
            <a:custGeom>
              <a:avLst/>
              <a:gdLst>
                <a:gd name="T0" fmla="*/ 78792 w 20000"/>
                <a:gd name="T1" fmla="*/ 27911 h 20000"/>
                <a:gd name="T2" fmla="*/ 54864 w 20000"/>
                <a:gd name="T3" fmla="*/ 17278 h 20000"/>
                <a:gd name="T4" fmla="*/ 45526 w 20000"/>
                <a:gd name="T5" fmla="*/ 9968 h 20000"/>
                <a:gd name="T6" fmla="*/ 45526 w 20000"/>
                <a:gd name="T7" fmla="*/ 17278 h 20000"/>
                <a:gd name="T8" fmla="*/ 30349 w 20000"/>
                <a:gd name="T9" fmla="*/ 17278 h 20000"/>
                <a:gd name="T10" fmla="*/ 30349 w 20000"/>
                <a:gd name="T11" fmla="*/ 9968 h 20000"/>
                <a:gd name="T12" fmla="*/ 18094 w 20000"/>
                <a:gd name="T13" fmla="*/ 17278 h 20000"/>
                <a:gd name="T14" fmla="*/ 9338 w 20000"/>
                <a:gd name="T15" fmla="*/ 9968 h 20000"/>
                <a:gd name="T16" fmla="*/ 5838 w 20000"/>
                <a:gd name="T17" fmla="*/ 17278 h 20000"/>
                <a:gd name="T18" fmla="*/ 0 w 20000"/>
                <a:gd name="T19" fmla="*/ 9968 h 20000"/>
                <a:gd name="T20" fmla="*/ 9338 w 20000"/>
                <a:gd name="T21" fmla="*/ 0 h 20000"/>
                <a:gd name="T22" fmla="*/ 30349 w 20000"/>
                <a:gd name="T23" fmla="*/ 0 h 20000"/>
                <a:gd name="T24" fmla="*/ 39688 w 20000"/>
                <a:gd name="T25" fmla="*/ 0 h 20000"/>
                <a:gd name="T26" fmla="*/ 45526 w 20000"/>
                <a:gd name="T27" fmla="*/ 0 h 20000"/>
                <a:gd name="T28" fmla="*/ 54864 w 20000"/>
                <a:gd name="T29" fmla="*/ 0 h 20000"/>
                <a:gd name="T30" fmla="*/ 63615 w 20000"/>
                <a:gd name="T31" fmla="*/ 0 h 20000"/>
                <a:gd name="T32" fmla="*/ 72954 w 20000"/>
                <a:gd name="T33" fmla="*/ 9968 h 20000"/>
                <a:gd name="T34" fmla="*/ 78792 w 20000"/>
                <a:gd name="T35" fmla="*/ 17278 h 20000"/>
                <a:gd name="T36" fmla="*/ 78792 w 20000"/>
                <a:gd name="T37" fmla="*/ 27911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19853" y="19535"/>
                  </a:moveTo>
                  <a:lnTo>
                    <a:pt x="13824" y="12093"/>
                  </a:lnTo>
                  <a:lnTo>
                    <a:pt x="11471" y="6977"/>
                  </a:lnTo>
                  <a:lnTo>
                    <a:pt x="11471" y="12093"/>
                  </a:lnTo>
                  <a:lnTo>
                    <a:pt x="7647" y="12093"/>
                  </a:lnTo>
                  <a:lnTo>
                    <a:pt x="7647" y="6977"/>
                  </a:lnTo>
                  <a:lnTo>
                    <a:pt x="4559" y="12093"/>
                  </a:lnTo>
                  <a:lnTo>
                    <a:pt x="2353" y="6977"/>
                  </a:lnTo>
                  <a:lnTo>
                    <a:pt x="1471" y="12093"/>
                  </a:lnTo>
                  <a:lnTo>
                    <a:pt x="0" y="6977"/>
                  </a:lnTo>
                  <a:lnTo>
                    <a:pt x="2353" y="0"/>
                  </a:lnTo>
                  <a:lnTo>
                    <a:pt x="7647" y="0"/>
                  </a:lnTo>
                  <a:lnTo>
                    <a:pt x="10000" y="0"/>
                  </a:lnTo>
                  <a:lnTo>
                    <a:pt x="11471" y="0"/>
                  </a:lnTo>
                  <a:lnTo>
                    <a:pt x="13824" y="0"/>
                  </a:lnTo>
                  <a:lnTo>
                    <a:pt x="16029" y="0"/>
                  </a:lnTo>
                  <a:lnTo>
                    <a:pt x="18382" y="6977"/>
                  </a:lnTo>
                  <a:lnTo>
                    <a:pt x="19853" y="12093"/>
                  </a:lnTo>
                  <a:lnTo>
                    <a:pt x="19853" y="195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8" name="Freeform 152"/>
            <p:cNvSpPr>
              <a:spLocks noChangeAspect="1"/>
            </p:cNvSpPr>
            <p:nvPr/>
          </p:nvSpPr>
          <p:spPr bwMode="auto">
            <a:xfrm>
              <a:off x="7443007" y="4969274"/>
              <a:ext cx="87777" cy="25535"/>
            </a:xfrm>
            <a:custGeom>
              <a:avLst/>
              <a:gdLst>
                <a:gd name="T0" fmla="*/ 39059 w 20000"/>
                <a:gd name="T1" fmla="*/ 24795 h 20000"/>
                <a:gd name="T2" fmla="*/ 23552 w 20000"/>
                <a:gd name="T3" fmla="*/ 24795 h 20000"/>
                <a:gd name="T4" fmla="*/ 17807 w 20000"/>
                <a:gd name="T5" fmla="*/ 18748 h 20000"/>
                <a:gd name="T6" fmla="*/ 0 w 20000"/>
                <a:gd name="T7" fmla="*/ 18748 h 20000"/>
                <a:gd name="T8" fmla="*/ 0 w 20000"/>
                <a:gd name="T9" fmla="*/ 12700 h 20000"/>
                <a:gd name="T10" fmla="*/ 6317 w 20000"/>
                <a:gd name="T11" fmla="*/ 9072 h 20000"/>
                <a:gd name="T12" fmla="*/ 17807 w 20000"/>
                <a:gd name="T13" fmla="*/ 3628 h 20000"/>
                <a:gd name="T14" fmla="*/ 32742 w 20000"/>
                <a:gd name="T15" fmla="*/ 9072 h 20000"/>
                <a:gd name="T16" fmla="*/ 41932 w 20000"/>
                <a:gd name="T17" fmla="*/ 12700 h 20000"/>
                <a:gd name="T18" fmla="*/ 48253 w 20000"/>
                <a:gd name="T19" fmla="*/ 9072 h 20000"/>
                <a:gd name="T20" fmla="*/ 68928 w 20000"/>
                <a:gd name="T21" fmla="*/ 12700 h 20000"/>
                <a:gd name="T22" fmla="*/ 71801 w 20000"/>
                <a:gd name="T23" fmla="*/ 9072 h 20000"/>
                <a:gd name="T24" fmla="*/ 77546 w 20000"/>
                <a:gd name="T25" fmla="*/ 9072 h 20000"/>
                <a:gd name="T26" fmla="*/ 77546 w 20000"/>
                <a:gd name="T27" fmla="*/ 3628 h 20000"/>
                <a:gd name="T28" fmla="*/ 80995 w 20000"/>
                <a:gd name="T29" fmla="*/ 0 h 20000"/>
                <a:gd name="T30" fmla="*/ 86736 w 20000"/>
                <a:gd name="T31" fmla="*/ 3628 h 20000"/>
                <a:gd name="T32" fmla="*/ 77546 w 20000"/>
                <a:gd name="T33" fmla="*/ 12700 h 20000"/>
                <a:gd name="T34" fmla="*/ 56866 w 20000"/>
                <a:gd name="T35" fmla="*/ 18748 h 20000"/>
                <a:gd name="T36" fmla="*/ 53994 w 20000"/>
                <a:gd name="T37" fmla="*/ 24795 h 20000"/>
                <a:gd name="T38" fmla="*/ 41932 w 20000"/>
                <a:gd name="T39" fmla="*/ 18748 h 20000"/>
                <a:gd name="T40" fmla="*/ 39059 w 20000"/>
                <a:gd name="T41" fmla="*/ 24795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8947" y="19524"/>
                  </a:moveTo>
                  <a:lnTo>
                    <a:pt x="5395" y="19524"/>
                  </a:lnTo>
                  <a:lnTo>
                    <a:pt x="4079" y="14762"/>
                  </a:lnTo>
                  <a:lnTo>
                    <a:pt x="0" y="14762"/>
                  </a:lnTo>
                  <a:lnTo>
                    <a:pt x="0" y="10000"/>
                  </a:lnTo>
                  <a:lnTo>
                    <a:pt x="1447" y="7143"/>
                  </a:lnTo>
                  <a:lnTo>
                    <a:pt x="4079" y="2857"/>
                  </a:lnTo>
                  <a:lnTo>
                    <a:pt x="7500" y="7143"/>
                  </a:lnTo>
                  <a:lnTo>
                    <a:pt x="9605" y="10000"/>
                  </a:lnTo>
                  <a:lnTo>
                    <a:pt x="11053" y="7143"/>
                  </a:lnTo>
                  <a:lnTo>
                    <a:pt x="15789" y="10000"/>
                  </a:lnTo>
                  <a:lnTo>
                    <a:pt x="16447" y="7143"/>
                  </a:lnTo>
                  <a:lnTo>
                    <a:pt x="17763" y="7143"/>
                  </a:lnTo>
                  <a:lnTo>
                    <a:pt x="17763" y="2857"/>
                  </a:lnTo>
                  <a:lnTo>
                    <a:pt x="18553" y="0"/>
                  </a:lnTo>
                  <a:lnTo>
                    <a:pt x="19868" y="2857"/>
                  </a:lnTo>
                  <a:lnTo>
                    <a:pt x="17763" y="10000"/>
                  </a:lnTo>
                  <a:lnTo>
                    <a:pt x="13026" y="14762"/>
                  </a:lnTo>
                  <a:lnTo>
                    <a:pt x="12368" y="19524"/>
                  </a:lnTo>
                  <a:lnTo>
                    <a:pt x="9605" y="14762"/>
                  </a:lnTo>
                  <a:lnTo>
                    <a:pt x="8947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99" name="Freeform 153"/>
            <p:cNvSpPr>
              <a:spLocks noChangeAspect="1"/>
            </p:cNvSpPr>
            <p:nvPr/>
          </p:nvSpPr>
          <p:spPr bwMode="auto">
            <a:xfrm>
              <a:off x="7363210" y="4969274"/>
              <a:ext cx="63838" cy="25535"/>
            </a:xfrm>
            <a:custGeom>
              <a:avLst/>
              <a:gdLst>
                <a:gd name="T0" fmla="*/ 0 w 20000"/>
                <a:gd name="T1" fmla="*/ 24795 h 20000"/>
                <a:gd name="T2" fmla="*/ 0 w 20000"/>
                <a:gd name="T3" fmla="*/ 12700 h 20000"/>
                <a:gd name="T4" fmla="*/ 8157 w 20000"/>
                <a:gd name="T5" fmla="*/ 9072 h 20000"/>
                <a:gd name="T6" fmla="*/ 20974 w 20000"/>
                <a:gd name="T7" fmla="*/ 9072 h 20000"/>
                <a:gd name="T8" fmla="*/ 23886 w 20000"/>
                <a:gd name="T9" fmla="*/ 12700 h 20000"/>
                <a:gd name="T10" fmla="*/ 29712 w 20000"/>
                <a:gd name="T11" fmla="*/ 12700 h 20000"/>
                <a:gd name="T12" fmla="*/ 33207 w 20000"/>
                <a:gd name="T13" fmla="*/ 9072 h 20000"/>
                <a:gd name="T14" fmla="*/ 23886 w 20000"/>
                <a:gd name="T15" fmla="*/ 3628 h 20000"/>
                <a:gd name="T16" fmla="*/ 33207 w 20000"/>
                <a:gd name="T17" fmla="*/ 0 h 20000"/>
                <a:gd name="T18" fmla="*/ 39033 w 20000"/>
                <a:gd name="T19" fmla="*/ 3628 h 20000"/>
                <a:gd name="T20" fmla="*/ 44856 w 20000"/>
                <a:gd name="T21" fmla="*/ 3628 h 20000"/>
                <a:gd name="T22" fmla="*/ 53597 w 20000"/>
                <a:gd name="T23" fmla="*/ 9072 h 20000"/>
                <a:gd name="T24" fmla="*/ 57093 w 20000"/>
                <a:gd name="T25" fmla="*/ 3628 h 20000"/>
                <a:gd name="T26" fmla="*/ 62919 w 20000"/>
                <a:gd name="T27" fmla="*/ 18748 h 20000"/>
                <a:gd name="T28" fmla="*/ 44856 w 20000"/>
                <a:gd name="T29" fmla="*/ 18748 h 20000"/>
                <a:gd name="T30" fmla="*/ 44856 w 20000"/>
                <a:gd name="T31" fmla="*/ 12700 h 20000"/>
                <a:gd name="T32" fmla="*/ 39033 w 20000"/>
                <a:gd name="T33" fmla="*/ 12700 h 20000"/>
                <a:gd name="T34" fmla="*/ 33207 w 20000"/>
                <a:gd name="T35" fmla="*/ 24795 h 20000"/>
                <a:gd name="T36" fmla="*/ 23886 w 20000"/>
                <a:gd name="T37" fmla="*/ 24795 h 20000"/>
                <a:gd name="T38" fmla="*/ 0 w 20000"/>
                <a:gd name="T39" fmla="*/ 24795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19524"/>
                  </a:moveTo>
                  <a:lnTo>
                    <a:pt x="0" y="10000"/>
                  </a:lnTo>
                  <a:lnTo>
                    <a:pt x="2569" y="7143"/>
                  </a:lnTo>
                  <a:lnTo>
                    <a:pt x="6606" y="7143"/>
                  </a:lnTo>
                  <a:lnTo>
                    <a:pt x="7523" y="10000"/>
                  </a:lnTo>
                  <a:lnTo>
                    <a:pt x="9358" y="10000"/>
                  </a:lnTo>
                  <a:lnTo>
                    <a:pt x="10459" y="7143"/>
                  </a:lnTo>
                  <a:lnTo>
                    <a:pt x="7523" y="2857"/>
                  </a:lnTo>
                  <a:lnTo>
                    <a:pt x="10459" y="0"/>
                  </a:lnTo>
                  <a:lnTo>
                    <a:pt x="12294" y="2857"/>
                  </a:lnTo>
                  <a:lnTo>
                    <a:pt x="14128" y="2857"/>
                  </a:lnTo>
                  <a:lnTo>
                    <a:pt x="16881" y="7143"/>
                  </a:lnTo>
                  <a:lnTo>
                    <a:pt x="17982" y="2857"/>
                  </a:lnTo>
                  <a:lnTo>
                    <a:pt x="19817" y="14762"/>
                  </a:lnTo>
                  <a:lnTo>
                    <a:pt x="14128" y="14762"/>
                  </a:lnTo>
                  <a:lnTo>
                    <a:pt x="14128" y="10000"/>
                  </a:lnTo>
                  <a:lnTo>
                    <a:pt x="12294" y="10000"/>
                  </a:lnTo>
                  <a:lnTo>
                    <a:pt x="10459" y="19524"/>
                  </a:lnTo>
                  <a:lnTo>
                    <a:pt x="7523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0" name="Freeform 154"/>
            <p:cNvSpPr>
              <a:spLocks noChangeAspect="1"/>
            </p:cNvSpPr>
            <p:nvPr/>
          </p:nvSpPr>
          <p:spPr bwMode="auto">
            <a:xfrm>
              <a:off x="7066363" y="4774568"/>
              <a:ext cx="44687" cy="43090"/>
            </a:xfrm>
            <a:custGeom>
              <a:avLst/>
              <a:gdLst>
                <a:gd name="T0" fmla="*/ 43881 w 20000"/>
                <a:gd name="T1" fmla="*/ 42232 h 20000"/>
                <a:gd name="T2" fmla="*/ 26214 w 20000"/>
                <a:gd name="T3" fmla="*/ 39079 h 20000"/>
                <a:gd name="T4" fmla="*/ 20516 w 20000"/>
                <a:gd name="T5" fmla="*/ 23321 h 20000"/>
                <a:gd name="T6" fmla="*/ 11397 w 20000"/>
                <a:gd name="T7" fmla="*/ 13236 h 20000"/>
                <a:gd name="T8" fmla="*/ 0 w 20000"/>
                <a:gd name="T9" fmla="*/ 13236 h 20000"/>
                <a:gd name="T10" fmla="*/ 11397 w 20000"/>
                <a:gd name="T11" fmla="*/ 13236 h 20000"/>
                <a:gd name="T12" fmla="*/ 11397 w 20000"/>
                <a:gd name="T13" fmla="*/ 0 h 20000"/>
                <a:gd name="T14" fmla="*/ 14817 w 20000"/>
                <a:gd name="T15" fmla="*/ 0 h 20000"/>
                <a:gd name="T16" fmla="*/ 14817 w 20000"/>
                <a:gd name="T17" fmla="*/ 6303 h 20000"/>
                <a:gd name="T18" fmla="*/ 20516 w 20000"/>
                <a:gd name="T19" fmla="*/ 6303 h 20000"/>
                <a:gd name="T20" fmla="*/ 20516 w 20000"/>
                <a:gd name="T21" fmla="*/ 0 h 20000"/>
                <a:gd name="T22" fmla="*/ 26214 w 20000"/>
                <a:gd name="T23" fmla="*/ 0 h 20000"/>
                <a:gd name="T24" fmla="*/ 29064 w 20000"/>
                <a:gd name="T25" fmla="*/ 6303 h 20000"/>
                <a:gd name="T26" fmla="*/ 29064 w 20000"/>
                <a:gd name="T27" fmla="*/ 25844 h 20000"/>
                <a:gd name="T28" fmla="*/ 43881 w 20000"/>
                <a:gd name="T29" fmla="*/ 32146 h 20000"/>
                <a:gd name="T30" fmla="*/ 38180 w 20000"/>
                <a:gd name="T31" fmla="*/ 39079 h 20000"/>
                <a:gd name="T32" fmla="*/ 43881 w 20000"/>
                <a:gd name="T33" fmla="*/ 42232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9744" y="19706"/>
                  </a:moveTo>
                  <a:lnTo>
                    <a:pt x="11795" y="18235"/>
                  </a:lnTo>
                  <a:lnTo>
                    <a:pt x="9231" y="10882"/>
                  </a:lnTo>
                  <a:lnTo>
                    <a:pt x="5128" y="6176"/>
                  </a:lnTo>
                  <a:lnTo>
                    <a:pt x="0" y="6176"/>
                  </a:lnTo>
                  <a:lnTo>
                    <a:pt x="5128" y="6176"/>
                  </a:lnTo>
                  <a:lnTo>
                    <a:pt x="5128" y="0"/>
                  </a:lnTo>
                  <a:lnTo>
                    <a:pt x="6667" y="0"/>
                  </a:lnTo>
                  <a:lnTo>
                    <a:pt x="6667" y="2941"/>
                  </a:lnTo>
                  <a:lnTo>
                    <a:pt x="9231" y="2941"/>
                  </a:lnTo>
                  <a:lnTo>
                    <a:pt x="9231" y="0"/>
                  </a:lnTo>
                  <a:lnTo>
                    <a:pt x="11795" y="0"/>
                  </a:lnTo>
                  <a:lnTo>
                    <a:pt x="13077" y="2941"/>
                  </a:lnTo>
                  <a:lnTo>
                    <a:pt x="13077" y="12059"/>
                  </a:lnTo>
                  <a:lnTo>
                    <a:pt x="19744" y="15000"/>
                  </a:lnTo>
                  <a:lnTo>
                    <a:pt x="17179" y="18235"/>
                  </a:lnTo>
                  <a:lnTo>
                    <a:pt x="19744" y="19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1" name="Freeform 155"/>
            <p:cNvSpPr>
              <a:spLocks noChangeAspect="1"/>
            </p:cNvSpPr>
            <p:nvPr/>
          </p:nvSpPr>
          <p:spPr bwMode="auto">
            <a:xfrm>
              <a:off x="7902640" y="4951718"/>
              <a:ext cx="38303" cy="30324"/>
            </a:xfrm>
            <a:custGeom>
              <a:avLst/>
              <a:gdLst>
                <a:gd name="T0" fmla="*/ 0 w 20000"/>
                <a:gd name="T1" fmla="*/ 29534 h 20000"/>
                <a:gd name="T2" fmla="*/ 12503 w 20000"/>
                <a:gd name="T3" fmla="*/ 10055 h 20000"/>
                <a:gd name="T4" fmla="*/ 31553 w 20000"/>
                <a:gd name="T5" fmla="*/ 0 h 20000"/>
                <a:gd name="T6" fmla="*/ 37506 w 20000"/>
                <a:gd name="T7" fmla="*/ 2514 h 20000"/>
                <a:gd name="T8" fmla="*/ 37506 w 20000"/>
                <a:gd name="T9" fmla="*/ 16338 h 20000"/>
                <a:gd name="T10" fmla="*/ 27981 w 20000"/>
                <a:gd name="T11" fmla="*/ 25764 h 20000"/>
                <a:gd name="T12" fmla="*/ 0 w 20000"/>
                <a:gd name="T13" fmla="*/ 29534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583"/>
                  </a:moveTo>
                  <a:lnTo>
                    <a:pt x="6563" y="6667"/>
                  </a:lnTo>
                  <a:lnTo>
                    <a:pt x="16563" y="0"/>
                  </a:lnTo>
                  <a:lnTo>
                    <a:pt x="19688" y="1667"/>
                  </a:lnTo>
                  <a:lnTo>
                    <a:pt x="19688" y="10833"/>
                  </a:lnTo>
                  <a:lnTo>
                    <a:pt x="14688" y="17083"/>
                  </a:lnTo>
                  <a:lnTo>
                    <a:pt x="0" y="195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2" name="Freeform 156"/>
            <p:cNvSpPr>
              <a:spLocks noChangeAspect="1"/>
            </p:cNvSpPr>
            <p:nvPr/>
          </p:nvSpPr>
          <p:spPr bwMode="auto">
            <a:xfrm>
              <a:off x="7422259" y="5004385"/>
              <a:ext cx="44687" cy="33514"/>
            </a:xfrm>
            <a:custGeom>
              <a:avLst/>
              <a:gdLst>
                <a:gd name="T0" fmla="*/ 35331 w 20000"/>
                <a:gd name="T1" fmla="*/ 32695 h 20000"/>
                <a:gd name="T2" fmla="*/ 26783 w 20000"/>
                <a:gd name="T3" fmla="*/ 19874 h 20000"/>
                <a:gd name="T4" fmla="*/ 11397 w 20000"/>
                <a:gd name="T5" fmla="*/ 9616 h 20000"/>
                <a:gd name="T6" fmla="*/ 0 w 20000"/>
                <a:gd name="T7" fmla="*/ 9616 h 20000"/>
                <a:gd name="T8" fmla="*/ 0 w 20000"/>
                <a:gd name="T9" fmla="*/ 3847 h 20000"/>
                <a:gd name="T10" fmla="*/ 14817 w 20000"/>
                <a:gd name="T11" fmla="*/ 3847 h 20000"/>
                <a:gd name="T12" fmla="*/ 26783 w 20000"/>
                <a:gd name="T13" fmla="*/ 0 h 20000"/>
                <a:gd name="T14" fmla="*/ 29064 w 20000"/>
                <a:gd name="T15" fmla="*/ 9616 h 20000"/>
                <a:gd name="T16" fmla="*/ 38180 w 20000"/>
                <a:gd name="T17" fmla="*/ 9616 h 20000"/>
                <a:gd name="T18" fmla="*/ 43881 w 20000"/>
                <a:gd name="T19" fmla="*/ 19874 h 20000"/>
                <a:gd name="T20" fmla="*/ 38180 w 20000"/>
                <a:gd name="T21" fmla="*/ 26285 h 20000"/>
                <a:gd name="T22" fmla="*/ 35331 w 20000"/>
                <a:gd name="T23" fmla="*/ 32695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5897" y="19615"/>
                  </a:moveTo>
                  <a:lnTo>
                    <a:pt x="12051" y="11923"/>
                  </a:lnTo>
                  <a:lnTo>
                    <a:pt x="5128" y="5769"/>
                  </a:lnTo>
                  <a:lnTo>
                    <a:pt x="0" y="5769"/>
                  </a:lnTo>
                  <a:lnTo>
                    <a:pt x="0" y="2308"/>
                  </a:lnTo>
                  <a:lnTo>
                    <a:pt x="6667" y="2308"/>
                  </a:lnTo>
                  <a:lnTo>
                    <a:pt x="12051" y="0"/>
                  </a:lnTo>
                  <a:lnTo>
                    <a:pt x="13077" y="5769"/>
                  </a:lnTo>
                  <a:lnTo>
                    <a:pt x="17179" y="5769"/>
                  </a:lnTo>
                  <a:lnTo>
                    <a:pt x="19744" y="11923"/>
                  </a:lnTo>
                  <a:lnTo>
                    <a:pt x="17179" y="15769"/>
                  </a:lnTo>
                  <a:lnTo>
                    <a:pt x="15897" y="196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3" name="Freeform 157"/>
            <p:cNvSpPr>
              <a:spLocks noChangeAspect="1"/>
            </p:cNvSpPr>
            <p:nvPr/>
          </p:nvSpPr>
          <p:spPr bwMode="auto">
            <a:xfrm>
              <a:off x="7612178" y="4824042"/>
              <a:ext cx="31919" cy="22343"/>
            </a:xfrm>
            <a:custGeom>
              <a:avLst/>
              <a:gdLst>
                <a:gd name="T0" fmla="*/ 15875 w 20000"/>
                <a:gd name="T1" fmla="*/ 21530 h 20000"/>
                <a:gd name="T2" fmla="*/ 0 w 20000"/>
                <a:gd name="T3" fmla="*/ 2778 h 20000"/>
                <a:gd name="T4" fmla="*/ 0 w 20000"/>
                <a:gd name="T5" fmla="*/ 0 h 20000"/>
                <a:gd name="T6" fmla="*/ 27634 w 20000"/>
                <a:gd name="T7" fmla="*/ 0 h 20000"/>
                <a:gd name="T8" fmla="*/ 31163 w 20000"/>
                <a:gd name="T9" fmla="*/ 17363 h 20000"/>
                <a:gd name="T10" fmla="*/ 15875 w 20000"/>
                <a:gd name="T11" fmla="*/ 2153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0000" y="19375"/>
                  </a:moveTo>
                  <a:lnTo>
                    <a:pt x="0" y="2500"/>
                  </a:lnTo>
                  <a:lnTo>
                    <a:pt x="0" y="0"/>
                  </a:lnTo>
                  <a:lnTo>
                    <a:pt x="17407" y="0"/>
                  </a:lnTo>
                  <a:lnTo>
                    <a:pt x="19630" y="15625"/>
                  </a:lnTo>
                  <a:lnTo>
                    <a:pt x="10000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4" name="Freeform 158"/>
            <p:cNvSpPr>
              <a:spLocks noChangeAspect="1"/>
            </p:cNvSpPr>
            <p:nvPr/>
          </p:nvSpPr>
          <p:spPr bwMode="auto">
            <a:xfrm>
              <a:off x="7307351" y="4969274"/>
              <a:ext cx="31919" cy="14363"/>
            </a:xfrm>
            <a:custGeom>
              <a:avLst/>
              <a:gdLst>
                <a:gd name="T0" fmla="*/ 16970 w 20000"/>
                <a:gd name="T1" fmla="*/ 13638 h 20000"/>
                <a:gd name="T2" fmla="*/ 8758 w 20000"/>
                <a:gd name="T3" fmla="*/ 9741 h 20000"/>
                <a:gd name="T4" fmla="*/ 0 w 20000"/>
                <a:gd name="T5" fmla="*/ 9741 h 20000"/>
                <a:gd name="T6" fmla="*/ 0 w 20000"/>
                <a:gd name="T7" fmla="*/ 0 h 20000"/>
                <a:gd name="T8" fmla="*/ 8758 w 20000"/>
                <a:gd name="T9" fmla="*/ 3897 h 20000"/>
                <a:gd name="T10" fmla="*/ 16970 w 20000"/>
                <a:gd name="T11" fmla="*/ 0 h 20000"/>
                <a:gd name="T12" fmla="*/ 31202 w 20000"/>
                <a:gd name="T13" fmla="*/ 9741 h 20000"/>
                <a:gd name="T14" fmla="*/ 16970 w 20000"/>
                <a:gd name="T15" fmla="*/ 9741 h 20000"/>
                <a:gd name="T16" fmla="*/ 16970 w 20000"/>
                <a:gd name="T17" fmla="*/ 13638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690" y="19091"/>
                  </a:moveTo>
                  <a:lnTo>
                    <a:pt x="5517" y="13636"/>
                  </a:lnTo>
                  <a:lnTo>
                    <a:pt x="0" y="13636"/>
                  </a:lnTo>
                  <a:lnTo>
                    <a:pt x="0" y="0"/>
                  </a:lnTo>
                  <a:lnTo>
                    <a:pt x="5517" y="5455"/>
                  </a:lnTo>
                  <a:lnTo>
                    <a:pt x="10690" y="0"/>
                  </a:lnTo>
                  <a:lnTo>
                    <a:pt x="19655" y="13636"/>
                  </a:lnTo>
                  <a:lnTo>
                    <a:pt x="10690" y="13636"/>
                  </a:lnTo>
                  <a:lnTo>
                    <a:pt x="10690" y="190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5" name="Freeform 159"/>
            <p:cNvSpPr>
              <a:spLocks noChangeAspect="1"/>
            </p:cNvSpPr>
            <p:nvPr/>
          </p:nvSpPr>
          <p:spPr bwMode="auto">
            <a:xfrm>
              <a:off x="7269048" y="4927779"/>
              <a:ext cx="27132" cy="9576"/>
            </a:xfrm>
            <a:custGeom>
              <a:avLst/>
              <a:gdLst>
                <a:gd name="T0" fmla="*/ 14618 w 20000"/>
                <a:gd name="T1" fmla="*/ 8965 h 20000"/>
                <a:gd name="T2" fmla="*/ 0 w 20000"/>
                <a:gd name="T3" fmla="*/ 6163 h 20000"/>
                <a:gd name="T4" fmla="*/ 0 w 20000"/>
                <a:gd name="T5" fmla="*/ 0 h 20000"/>
                <a:gd name="T6" fmla="*/ 26425 w 20000"/>
                <a:gd name="T7" fmla="*/ 0 h 20000"/>
                <a:gd name="T8" fmla="*/ 23052 w 20000"/>
                <a:gd name="T9" fmla="*/ 6163 h 20000"/>
                <a:gd name="T10" fmla="*/ 17430 w 20000"/>
                <a:gd name="T11" fmla="*/ 6163 h 20000"/>
                <a:gd name="T12" fmla="*/ 14618 w 20000"/>
                <a:gd name="T13" fmla="*/ 8965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0833" y="18824"/>
                  </a:moveTo>
                  <a:lnTo>
                    <a:pt x="0" y="12941"/>
                  </a:lnTo>
                  <a:lnTo>
                    <a:pt x="0" y="0"/>
                  </a:lnTo>
                  <a:lnTo>
                    <a:pt x="19583" y="0"/>
                  </a:lnTo>
                  <a:lnTo>
                    <a:pt x="17083" y="12941"/>
                  </a:lnTo>
                  <a:lnTo>
                    <a:pt x="12917" y="12941"/>
                  </a:lnTo>
                  <a:lnTo>
                    <a:pt x="10833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6" name="Freeform 160"/>
            <p:cNvSpPr>
              <a:spLocks noChangeAspect="1"/>
            </p:cNvSpPr>
            <p:nvPr/>
          </p:nvSpPr>
          <p:spPr bwMode="auto">
            <a:xfrm>
              <a:off x="7339270" y="4970869"/>
              <a:ext cx="19151" cy="23940"/>
            </a:xfrm>
            <a:custGeom>
              <a:avLst/>
              <a:gdLst>
                <a:gd name="T0" fmla="*/ 15478 w 20000"/>
                <a:gd name="T1" fmla="*/ 23169 h 20000"/>
                <a:gd name="T2" fmla="*/ 0 w 20000"/>
                <a:gd name="T3" fmla="*/ 16733 h 20000"/>
                <a:gd name="T4" fmla="*/ 0 w 20000"/>
                <a:gd name="T5" fmla="*/ 10298 h 20000"/>
                <a:gd name="T6" fmla="*/ 8930 w 20000"/>
                <a:gd name="T7" fmla="*/ 16733 h 20000"/>
                <a:gd name="T8" fmla="*/ 6548 w 20000"/>
                <a:gd name="T9" fmla="*/ 6435 h 20000"/>
                <a:gd name="T10" fmla="*/ 8930 w 20000"/>
                <a:gd name="T11" fmla="*/ 0 h 20000"/>
                <a:gd name="T12" fmla="*/ 18455 w 20000"/>
                <a:gd name="T13" fmla="*/ 0 h 20000"/>
                <a:gd name="T14" fmla="*/ 15478 w 20000"/>
                <a:gd name="T15" fmla="*/ 23169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6250" y="19459"/>
                  </a:moveTo>
                  <a:lnTo>
                    <a:pt x="0" y="14054"/>
                  </a:lnTo>
                  <a:lnTo>
                    <a:pt x="0" y="8649"/>
                  </a:lnTo>
                  <a:lnTo>
                    <a:pt x="9375" y="14054"/>
                  </a:lnTo>
                  <a:lnTo>
                    <a:pt x="6875" y="5405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194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7" name="Freeform 161"/>
            <p:cNvSpPr>
              <a:spLocks noChangeAspect="1"/>
            </p:cNvSpPr>
            <p:nvPr/>
          </p:nvSpPr>
          <p:spPr bwMode="auto">
            <a:xfrm>
              <a:off x="7128605" y="4808083"/>
              <a:ext cx="20748" cy="15959"/>
            </a:xfrm>
            <a:custGeom>
              <a:avLst/>
              <a:gdLst>
                <a:gd name="T0" fmla="*/ 0 w 20000"/>
                <a:gd name="T1" fmla="*/ 15308 h 20000"/>
                <a:gd name="T2" fmla="*/ 5431 w 20000"/>
                <a:gd name="T3" fmla="*/ 0 h 20000"/>
                <a:gd name="T4" fmla="*/ 20095 w 20000"/>
                <a:gd name="T5" fmla="*/ 0 h 20000"/>
                <a:gd name="T6" fmla="*/ 20095 w 20000"/>
                <a:gd name="T7" fmla="*/ 15308 h 20000"/>
                <a:gd name="T8" fmla="*/ 11406 w 20000"/>
                <a:gd name="T9" fmla="*/ 9072 h 20000"/>
                <a:gd name="T10" fmla="*/ 0 w 20000"/>
                <a:gd name="T11" fmla="*/ 15308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19286"/>
                  </a:moveTo>
                  <a:lnTo>
                    <a:pt x="5263" y="0"/>
                  </a:lnTo>
                  <a:lnTo>
                    <a:pt x="19474" y="0"/>
                  </a:lnTo>
                  <a:lnTo>
                    <a:pt x="19474" y="19286"/>
                  </a:lnTo>
                  <a:lnTo>
                    <a:pt x="11053" y="11429"/>
                  </a:lnTo>
                  <a:lnTo>
                    <a:pt x="0" y="192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8" name="Freeform 162"/>
            <p:cNvSpPr>
              <a:spLocks noChangeAspect="1"/>
            </p:cNvSpPr>
            <p:nvPr/>
          </p:nvSpPr>
          <p:spPr bwMode="auto">
            <a:xfrm>
              <a:off x="6863677" y="4685195"/>
              <a:ext cx="17556" cy="33514"/>
            </a:xfrm>
            <a:custGeom>
              <a:avLst/>
              <a:gdLst>
                <a:gd name="T0" fmla="*/ 11460 w 20000"/>
                <a:gd name="T1" fmla="*/ 32695 h 20000"/>
                <a:gd name="T2" fmla="*/ 0 w 20000"/>
                <a:gd name="T3" fmla="*/ 2564 h 20000"/>
                <a:gd name="T4" fmla="*/ 3274 w 20000"/>
                <a:gd name="T5" fmla="*/ 0 h 20000"/>
                <a:gd name="T6" fmla="*/ 16917 w 20000"/>
                <a:gd name="T7" fmla="*/ 16027 h 20000"/>
                <a:gd name="T8" fmla="*/ 11460 w 20000"/>
                <a:gd name="T9" fmla="*/ 32695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3125" y="19615"/>
                  </a:moveTo>
                  <a:lnTo>
                    <a:pt x="0" y="1538"/>
                  </a:lnTo>
                  <a:lnTo>
                    <a:pt x="3750" y="0"/>
                  </a:lnTo>
                  <a:lnTo>
                    <a:pt x="19375" y="9615"/>
                  </a:lnTo>
                  <a:lnTo>
                    <a:pt x="13125" y="196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09" name="Freeform 163"/>
            <p:cNvSpPr>
              <a:spLocks noChangeAspect="1"/>
            </p:cNvSpPr>
            <p:nvPr/>
          </p:nvSpPr>
          <p:spPr bwMode="auto">
            <a:xfrm>
              <a:off x="6903577" y="4758609"/>
              <a:ext cx="11171" cy="22343"/>
            </a:xfrm>
            <a:custGeom>
              <a:avLst/>
              <a:gdLst>
                <a:gd name="T0" fmla="*/ 7937 w 20000"/>
                <a:gd name="T1" fmla="*/ 21624 h 20000"/>
                <a:gd name="T2" fmla="*/ 0 w 20000"/>
                <a:gd name="T3" fmla="*/ 6006 h 20000"/>
                <a:gd name="T4" fmla="*/ 0 w 20000"/>
                <a:gd name="T5" fmla="*/ 0 h 20000"/>
                <a:gd name="T6" fmla="*/ 2117 w 20000"/>
                <a:gd name="T7" fmla="*/ 0 h 20000"/>
                <a:gd name="T8" fmla="*/ 10583 w 20000"/>
                <a:gd name="T9" fmla="*/ 15618 h 20000"/>
                <a:gd name="T10" fmla="*/ 7937 w 20000"/>
                <a:gd name="T11" fmla="*/ 21624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286" y="19459"/>
                  </a:moveTo>
                  <a:lnTo>
                    <a:pt x="0" y="5405"/>
                  </a:lnTo>
                  <a:lnTo>
                    <a:pt x="0" y="0"/>
                  </a:lnTo>
                  <a:lnTo>
                    <a:pt x="3810" y="0"/>
                  </a:lnTo>
                  <a:lnTo>
                    <a:pt x="19048" y="14054"/>
                  </a:lnTo>
                  <a:lnTo>
                    <a:pt x="14286" y="194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0" name="Freeform 164"/>
            <p:cNvSpPr>
              <a:spLocks noChangeAspect="1"/>
            </p:cNvSpPr>
            <p:nvPr/>
          </p:nvSpPr>
          <p:spPr bwMode="auto">
            <a:xfrm>
              <a:off x="7735065" y="4937355"/>
              <a:ext cx="19151" cy="31919"/>
            </a:xfrm>
            <a:custGeom>
              <a:avLst/>
              <a:gdLst>
                <a:gd name="T0" fmla="*/ 5953 w 20000"/>
                <a:gd name="T1" fmla="*/ 31088 h 20000"/>
                <a:gd name="T2" fmla="*/ 0 w 20000"/>
                <a:gd name="T3" fmla="*/ 24474 h 20000"/>
                <a:gd name="T4" fmla="*/ 14883 w 20000"/>
                <a:gd name="T5" fmla="*/ 0 h 20000"/>
                <a:gd name="T6" fmla="*/ 18455 w 20000"/>
                <a:gd name="T7" fmla="*/ 13891 h 20000"/>
                <a:gd name="T8" fmla="*/ 5953 w 20000"/>
                <a:gd name="T9" fmla="*/ 31088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6250" y="19583"/>
                  </a:moveTo>
                  <a:lnTo>
                    <a:pt x="0" y="15417"/>
                  </a:lnTo>
                  <a:lnTo>
                    <a:pt x="15625" y="0"/>
                  </a:lnTo>
                  <a:lnTo>
                    <a:pt x="19375" y="8750"/>
                  </a:lnTo>
                  <a:lnTo>
                    <a:pt x="6250" y="195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1" name="Freeform 165"/>
            <p:cNvSpPr>
              <a:spLocks noChangeAspect="1"/>
            </p:cNvSpPr>
            <p:nvPr/>
          </p:nvSpPr>
          <p:spPr bwMode="auto">
            <a:xfrm>
              <a:off x="6825375" y="4642104"/>
              <a:ext cx="19151" cy="20748"/>
            </a:xfrm>
            <a:custGeom>
              <a:avLst/>
              <a:gdLst>
                <a:gd name="T0" fmla="*/ 18455 w 20000"/>
                <a:gd name="T1" fmla="*/ 19993 h 20000"/>
                <a:gd name="T2" fmla="*/ 0 w 20000"/>
                <a:gd name="T3" fmla="*/ 7094 h 20000"/>
                <a:gd name="T4" fmla="*/ 0 w 20000"/>
                <a:gd name="T5" fmla="*/ 0 h 20000"/>
                <a:gd name="T6" fmla="*/ 18455 w 20000"/>
                <a:gd name="T7" fmla="*/ 16768 h 20000"/>
                <a:gd name="T8" fmla="*/ 18455 w 20000"/>
                <a:gd name="T9" fmla="*/ 1999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375" y="19375"/>
                  </a:moveTo>
                  <a:lnTo>
                    <a:pt x="0" y="6875"/>
                  </a:lnTo>
                  <a:lnTo>
                    <a:pt x="0" y="0"/>
                  </a:lnTo>
                  <a:lnTo>
                    <a:pt x="19375" y="16250"/>
                  </a:lnTo>
                  <a:lnTo>
                    <a:pt x="19375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2" name="Freeform 166"/>
            <p:cNvSpPr>
              <a:spLocks noChangeAspect="1"/>
            </p:cNvSpPr>
            <p:nvPr/>
          </p:nvSpPr>
          <p:spPr bwMode="auto">
            <a:xfrm>
              <a:off x="7141372" y="4608589"/>
              <a:ext cx="15959" cy="17555"/>
            </a:xfrm>
            <a:custGeom>
              <a:avLst/>
              <a:gdLst>
                <a:gd name="T0" fmla="*/ 2940 w 20000"/>
                <a:gd name="T1" fmla="*/ 16815 h 20000"/>
                <a:gd name="T2" fmla="*/ 0 w 20000"/>
                <a:gd name="T3" fmla="*/ 6467 h 20000"/>
                <a:gd name="T4" fmla="*/ 2940 w 20000"/>
                <a:gd name="T5" fmla="*/ 0 h 20000"/>
                <a:gd name="T6" fmla="*/ 9408 w 20000"/>
                <a:gd name="T7" fmla="*/ 6467 h 20000"/>
                <a:gd name="T8" fmla="*/ 15287 w 20000"/>
                <a:gd name="T9" fmla="*/ 16815 h 20000"/>
                <a:gd name="T10" fmla="*/ 2940 w 20000"/>
                <a:gd name="T11" fmla="*/ 16815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3704" y="19259"/>
                  </a:moveTo>
                  <a:lnTo>
                    <a:pt x="0" y="7407"/>
                  </a:lnTo>
                  <a:lnTo>
                    <a:pt x="3704" y="0"/>
                  </a:lnTo>
                  <a:lnTo>
                    <a:pt x="11852" y="7407"/>
                  </a:lnTo>
                  <a:lnTo>
                    <a:pt x="19259" y="19259"/>
                  </a:lnTo>
                  <a:lnTo>
                    <a:pt x="3704" y="192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3" name="Freeform 167"/>
            <p:cNvSpPr>
              <a:spLocks noChangeAspect="1"/>
            </p:cNvSpPr>
            <p:nvPr/>
          </p:nvSpPr>
          <p:spPr bwMode="auto">
            <a:xfrm>
              <a:off x="7023272" y="4688387"/>
              <a:ext cx="9576" cy="7979"/>
            </a:xfrm>
            <a:custGeom>
              <a:avLst/>
              <a:gdLst>
                <a:gd name="T0" fmla="*/ 0 w 20000"/>
                <a:gd name="T1" fmla="*/ 0 h 20000"/>
                <a:gd name="T2" fmla="*/ 5953 w 20000"/>
                <a:gd name="T3" fmla="*/ 7275 h 20000"/>
                <a:gd name="T4" fmla="*/ 8930 w 20000"/>
                <a:gd name="T5" fmla="*/ 0 h 20000"/>
                <a:gd name="T6" fmla="*/ 5953 w 20000"/>
                <a:gd name="T7" fmla="*/ 7275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12500" y="18333"/>
                  </a:lnTo>
                  <a:lnTo>
                    <a:pt x="18750" y="0"/>
                  </a:lnTo>
                  <a:lnTo>
                    <a:pt x="12500" y="18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4" name="Freeform 168"/>
            <p:cNvSpPr>
              <a:spLocks noChangeAspect="1"/>
            </p:cNvSpPr>
            <p:nvPr/>
          </p:nvSpPr>
          <p:spPr bwMode="auto">
            <a:xfrm>
              <a:off x="5314012" y="3595162"/>
              <a:ext cx="248968" cy="264927"/>
            </a:xfrm>
            <a:custGeom>
              <a:avLst/>
              <a:gdLst>
                <a:gd name="T0" fmla="*/ 78480 w 20000"/>
                <a:gd name="T1" fmla="*/ 10133 h 20000"/>
                <a:gd name="T2" fmla="*/ 90689 w 20000"/>
                <a:gd name="T3" fmla="*/ 0 h 20000"/>
                <a:gd name="T4" fmla="*/ 105808 w 20000"/>
                <a:gd name="T5" fmla="*/ 3795 h 20000"/>
                <a:gd name="T6" fmla="*/ 129632 w 20000"/>
                <a:gd name="T7" fmla="*/ 10133 h 20000"/>
                <a:gd name="T8" fmla="*/ 141842 w 20000"/>
                <a:gd name="T9" fmla="*/ 10133 h 20000"/>
                <a:gd name="T10" fmla="*/ 144751 w 20000"/>
                <a:gd name="T11" fmla="*/ 19633 h 20000"/>
                <a:gd name="T12" fmla="*/ 151153 w 20000"/>
                <a:gd name="T13" fmla="*/ 29778 h 20000"/>
                <a:gd name="T14" fmla="*/ 159870 w 20000"/>
                <a:gd name="T15" fmla="*/ 45616 h 20000"/>
                <a:gd name="T16" fmla="*/ 169170 w 20000"/>
                <a:gd name="T17" fmla="*/ 45616 h 20000"/>
                <a:gd name="T18" fmla="*/ 180797 w 20000"/>
                <a:gd name="T19" fmla="*/ 45616 h 20000"/>
                <a:gd name="T20" fmla="*/ 184289 w 20000"/>
                <a:gd name="T21" fmla="*/ 52573 h 20000"/>
                <a:gd name="T22" fmla="*/ 174977 w 20000"/>
                <a:gd name="T23" fmla="*/ 55749 h 20000"/>
                <a:gd name="T24" fmla="*/ 180797 w 20000"/>
                <a:gd name="T25" fmla="*/ 72219 h 20000"/>
                <a:gd name="T26" fmla="*/ 169170 w 20000"/>
                <a:gd name="T27" fmla="*/ 79189 h 20000"/>
                <a:gd name="T28" fmla="*/ 169170 w 20000"/>
                <a:gd name="T29" fmla="*/ 89322 h 20000"/>
                <a:gd name="T30" fmla="*/ 165678 w 20000"/>
                <a:gd name="T31" fmla="*/ 95660 h 20000"/>
                <a:gd name="T32" fmla="*/ 165678 w 20000"/>
                <a:gd name="T33" fmla="*/ 111497 h 20000"/>
                <a:gd name="T34" fmla="*/ 180797 w 20000"/>
                <a:gd name="T35" fmla="*/ 124792 h 20000"/>
                <a:gd name="T36" fmla="*/ 184289 w 20000"/>
                <a:gd name="T37" fmla="*/ 137468 h 20000"/>
                <a:gd name="T38" fmla="*/ 204633 w 20000"/>
                <a:gd name="T39" fmla="*/ 151395 h 20000"/>
                <a:gd name="T40" fmla="*/ 217424 w 20000"/>
                <a:gd name="T41" fmla="*/ 157733 h 20000"/>
                <a:gd name="T42" fmla="*/ 229051 w 20000"/>
                <a:gd name="T43" fmla="*/ 181173 h 20000"/>
                <a:gd name="T44" fmla="*/ 229051 w 20000"/>
                <a:gd name="T45" fmla="*/ 183703 h 20000"/>
                <a:gd name="T46" fmla="*/ 229051 w 20000"/>
                <a:gd name="T47" fmla="*/ 200174 h 20000"/>
                <a:gd name="T48" fmla="*/ 237769 w 20000"/>
                <a:gd name="T49" fmla="*/ 207144 h 20000"/>
                <a:gd name="T50" fmla="*/ 237769 w 20000"/>
                <a:gd name="T51" fmla="*/ 219819 h 20000"/>
                <a:gd name="T52" fmla="*/ 247068 w 20000"/>
                <a:gd name="T53" fmla="*/ 236290 h 20000"/>
                <a:gd name="T54" fmla="*/ 244158 w 20000"/>
                <a:gd name="T55" fmla="*/ 236290 h 20000"/>
                <a:gd name="T56" fmla="*/ 231949 w 20000"/>
                <a:gd name="T57" fmla="*/ 236290 h 20000"/>
                <a:gd name="T58" fmla="*/ 217424 w 20000"/>
                <a:gd name="T59" fmla="*/ 236290 h 20000"/>
                <a:gd name="T60" fmla="*/ 213932 w 20000"/>
                <a:gd name="T61" fmla="*/ 252760 h 20000"/>
                <a:gd name="T62" fmla="*/ 208125 w 20000"/>
                <a:gd name="T63" fmla="*/ 262893 h 20000"/>
                <a:gd name="T64" fmla="*/ 159870 w 20000"/>
                <a:gd name="T65" fmla="*/ 262893 h 20000"/>
                <a:gd name="T66" fmla="*/ 129632 w 20000"/>
                <a:gd name="T67" fmla="*/ 249585 h 20000"/>
                <a:gd name="T68" fmla="*/ 129632 w 20000"/>
                <a:gd name="T69" fmla="*/ 226144 h 20000"/>
                <a:gd name="T70" fmla="*/ 114526 w 20000"/>
                <a:gd name="T71" fmla="*/ 219819 h 20000"/>
                <a:gd name="T72" fmla="*/ 111616 w 20000"/>
                <a:gd name="T73" fmla="*/ 216644 h 20000"/>
                <a:gd name="T74" fmla="*/ 90689 w 20000"/>
                <a:gd name="T75" fmla="*/ 207144 h 20000"/>
                <a:gd name="T76" fmla="*/ 39525 w 20000"/>
                <a:gd name="T77" fmla="*/ 173571 h 20000"/>
                <a:gd name="T78" fmla="*/ 15701 w 20000"/>
                <a:gd name="T79" fmla="*/ 167233 h 20000"/>
                <a:gd name="T80" fmla="*/ 0 w 20000"/>
                <a:gd name="T81" fmla="*/ 131130 h 20000"/>
                <a:gd name="T82" fmla="*/ 33718 w 20000"/>
                <a:gd name="T83" fmla="*/ 111497 h 20000"/>
                <a:gd name="T84" fmla="*/ 51152 w 20000"/>
                <a:gd name="T85" fmla="*/ 95660 h 20000"/>
                <a:gd name="T86" fmla="*/ 57554 w 20000"/>
                <a:gd name="T87" fmla="*/ 79189 h 20000"/>
                <a:gd name="T88" fmla="*/ 57554 w 20000"/>
                <a:gd name="T89" fmla="*/ 55749 h 20000"/>
                <a:gd name="T90" fmla="*/ 57554 w 20000"/>
                <a:gd name="T91" fmla="*/ 43073 h 20000"/>
                <a:gd name="T92" fmla="*/ 57554 w 20000"/>
                <a:gd name="T93" fmla="*/ 29778 h 20000"/>
                <a:gd name="T94" fmla="*/ 72673 w 20000"/>
                <a:gd name="T95" fmla="*/ 19633 h 20000"/>
                <a:gd name="T96" fmla="*/ 78480 w 20000"/>
                <a:gd name="T97" fmla="*/ 10133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6338" y="769"/>
                  </a:moveTo>
                  <a:lnTo>
                    <a:pt x="7324" y="0"/>
                  </a:lnTo>
                  <a:lnTo>
                    <a:pt x="8545" y="288"/>
                  </a:lnTo>
                  <a:lnTo>
                    <a:pt x="10469" y="769"/>
                  </a:lnTo>
                  <a:lnTo>
                    <a:pt x="11455" y="769"/>
                  </a:lnTo>
                  <a:lnTo>
                    <a:pt x="11690" y="1490"/>
                  </a:lnTo>
                  <a:lnTo>
                    <a:pt x="12207" y="2260"/>
                  </a:lnTo>
                  <a:lnTo>
                    <a:pt x="12911" y="3462"/>
                  </a:lnTo>
                  <a:lnTo>
                    <a:pt x="13662" y="3462"/>
                  </a:lnTo>
                  <a:lnTo>
                    <a:pt x="14601" y="3462"/>
                  </a:lnTo>
                  <a:lnTo>
                    <a:pt x="14883" y="3990"/>
                  </a:lnTo>
                  <a:lnTo>
                    <a:pt x="14131" y="4231"/>
                  </a:lnTo>
                  <a:lnTo>
                    <a:pt x="14601" y="5481"/>
                  </a:lnTo>
                  <a:lnTo>
                    <a:pt x="13662" y="6010"/>
                  </a:lnTo>
                  <a:lnTo>
                    <a:pt x="13662" y="6779"/>
                  </a:lnTo>
                  <a:lnTo>
                    <a:pt x="13380" y="7260"/>
                  </a:lnTo>
                  <a:lnTo>
                    <a:pt x="13380" y="8462"/>
                  </a:lnTo>
                  <a:lnTo>
                    <a:pt x="14601" y="9471"/>
                  </a:lnTo>
                  <a:lnTo>
                    <a:pt x="14883" y="10433"/>
                  </a:lnTo>
                  <a:lnTo>
                    <a:pt x="16526" y="11490"/>
                  </a:lnTo>
                  <a:lnTo>
                    <a:pt x="17559" y="11971"/>
                  </a:lnTo>
                  <a:lnTo>
                    <a:pt x="18498" y="13750"/>
                  </a:lnTo>
                  <a:lnTo>
                    <a:pt x="18498" y="13942"/>
                  </a:lnTo>
                  <a:lnTo>
                    <a:pt x="18498" y="15192"/>
                  </a:lnTo>
                  <a:lnTo>
                    <a:pt x="19202" y="15721"/>
                  </a:lnTo>
                  <a:lnTo>
                    <a:pt x="19202" y="16683"/>
                  </a:lnTo>
                  <a:lnTo>
                    <a:pt x="19953" y="17933"/>
                  </a:lnTo>
                  <a:lnTo>
                    <a:pt x="19718" y="17933"/>
                  </a:lnTo>
                  <a:lnTo>
                    <a:pt x="18732" y="17933"/>
                  </a:lnTo>
                  <a:lnTo>
                    <a:pt x="17559" y="17933"/>
                  </a:lnTo>
                  <a:lnTo>
                    <a:pt x="17277" y="19183"/>
                  </a:lnTo>
                  <a:lnTo>
                    <a:pt x="16808" y="19952"/>
                  </a:lnTo>
                  <a:lnTo>
                    <a:pt x="12911" y="19952"/>
                  </a:lnTo>
                  <a:lnTo>
                    <a:pt x="10469" y="18942"/>
                  </a:lnTo>
                  <a:lnTo>
                    <a:pt x="10469" y="17163"/>
                  </a:lnTo>
                  <a:lnTo>
                    <a:pt x="9249" y="16683"/>
                  </a:lnTo>
                  <a:lnTo>
                    <a:pt x="9014" y="16442"/>
                  </a:lnTo>
                  <a:lnTo>
                    <a:pt x="7324" y="15721"/>
                  </a:lnTo>
                  <a:lnTo>
                    <a:pt x="3192" y="13173"/>
                  </a:lnTo>
                  <a:lnTo>
                    <a:pt x="1268" y="12692"/>
                  </a:lnTo>
                  <a:lnTo>
                    <a:pt x="0" y="9952"/>
                  </a:lnTo>
                  <a:lnTo>
                    <a:pt x="2723" y="8462"/>
                  </a:lnTo>
                  <a:lnTo>
                    <a:pt x="4131" y="7260"/>
                  </a:lnTo>
                  <a:lnTo>
                    <a:pt x="4648" y="6010"/>
                  </a:lnTo>
                  <a:lnTo>
                    <a:pt x="4648" y="4231"/>
                  </a:lnTo>
                  <a:lnTo>
                    <a:pt x="4648" y="3269"/>
                  </a:lnTo>
                  <a:lnTo>
                    <a:pt x="4648" y="2260"/>
                  </a:lnTo>
                  <a:lnTo>
                    <a:pt x="5869" y="1490"/>
                  </a:lnTo>
                  <a:lnTo>
                    <a:pt x="6338" y="7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5" name="Freeform 169"/>
            <p:cNvSpPr>
              <a:spLocks noChangeAspect="1"/>
            </p:cNvSpPr>
            <p:nvPr/>
          </p:nvSpPr>
          <p:spPr bwMode="auto">
            <a:xfrm>
              <a:off x="5428920" y="3513769"/>
              <a:ext cx="521875" cy="470804"/>
            </a:xfrm>
            <a:custGeom>
              <a:avLst/>
              <a:gdLst>
                <a:gd name="T0" fmla="*/ 116904 w 20000"/>
                <a:gd name="T1" fmla="*/ 42335 h 20000"/>
                <a:gd name="T2" fmla="*/ 131361 w 20000"/>
                <a:gd name="T3" fmla="*/ 75211 h 20000"/>
                <a:gd name="T4" fmla="*/ 176498 w 20000"/>
                <a:gd name="T5" fmla="*/ 94810 h 20000"/>
                <a:gd name="T6" fmla="*/ 242477 w 20000"/>
                <a:gd name="T7" fmla="*/ 91649 h 20000"/>
                <a:gd name="T8" fmla="*/ 240167 w 20000"/>
                <a:gd name="T9" fmla="*/ 94810 h 20000"/>
                <a:gd name="T10" fmla="*/ 254624 w 20000"/>
                <a:gd name="T11" fmla="*/ 94810 h 20000"/>
                <a:gd name="T12" fmla="*/ 272586 w 20000"/>
                <a:gd name="T13" fmla="*/ 75211 h 20000"/>
                <a:gd name="T14" fmla="*/ 305575 w 20000"/>
                <a:gd name="T15" fmla="*/ 49290 h 20000"/>
                <a:gd name="T16" fmla="*/ 335087 w 20000"/>
                <a:gd name="T17" fmla="*/ 55612 h 20000"/>
                <a:gd name="T18" fmla="*/ 431149 w 20000"/>
                <a:gd name="T19" fmla="*/ 94810 h 20000"/>
                <a:gd name="T20" fmla="*/ 436937 w 20000"/>
                <a:gd name="T21" fmla="*/ 150422 h 20000"/>
                <a:gd name="T22" fmla="*/ 436937 w 20000"/>
                <a:gd name="T23" fmla="*/ 176952 h 20000"/>
                <a:gd name="T24" fmla="*/ 431149 w 20000"/>
                <a:gd name="T25" fmla="*/ 196551 h 20000"/>
                <a:gd name="T26" fmla="*/ 431149 w 20000"/>
                <a:gd name="T27" fmla="*/ 212988 h 20000"/>
                <a:gd name="T28" fmla="*/ 443867 w 20000"/>
                <a:gd name="T29" fmla="*/ 264807 h 20000"/>
                <a:gd name="T30" fmla="*/ 469926 w 20000"/>
                <a:gd name="T31" fmla="*/ 288199 h 20000"/>
                <a:gd name="T32" fmla="*/ 455443 w 20000"/>
                <a:gd name="T33" fmla="*/ 324212 h 20000"/>
                <a:gd name="T34" fmla="*/ 491340 w 20000"/>
                <a:gd name="T35" fmla="*/ 359617 h 20000"/>
                <a:gd name="T36" fmla="*/ 509275 w 20000"/>
                <a:gd name="T37" fmla="*/ 398791 h 20000"/>
                <a:gd name="T38" fmla="*/ 518541 w 20000"/>
                <a:gd name="T39" fmla="*/ 412068 h 20000"/>
                <a:gd name="T40" fmla="*/ 515063 w 20000"/>
                <a:gd name="T41" fmla="*/ 418390 h 20000"/>
                <a:gd name="T42" fmla="*/ 494221 w 20000"/>
                <a:gd name="T43" fmla="*/ 427873 h 20000"/>
                <a:gd name="T44" fmla="*/ 479192 w 20000"/>
                <a:gd name="T45" fmla="*/ 451242 h 20000"/>
                <a:gd name="T46" fmla="*/ 467616 w 20000"/>
                <a:gd name="T47" fmla="*/ 461358 h 20000"/>
                <a:gd name="T48" fmla="*/ 416691 w 20000"/>
                <a:gd name="T49" fmla="*/ 454403 h 20000"/>
                <a:gd name="T50" fmla="*/ 365740 w 20000"/>
                <a:gd name="T51" fmla="*/ 444288 h 20000"/>
                <a:gd name="T52" fmla="*/ 342017 w 20000"/>
                <a:gd name="T53" fmla="*/ 401952 h 20000"/>
                <a:gd name="T54" fmla="*/ 317151 w 20000"/>
                <a:gd name="T55" fmla="*/ 412068 h 20000"/>
                <a:gd name="T56" fmla="*/ 296880 w 20000"/>
                <a:gd name="T57" fmla="*/ 425344 h 20000"/>
                <a:gd name="T58" fmla="*/ 257531 w 20000"/>
                <a:gd name="T59" fmla="*/ 408274 h 20000"/>
                <a:gd name="T60" fmla="*/ 233237 w 20000"/>
                <a:gd name="T61" fmla="*/ 386147 h 20000"/>
                <a:gd name="T62" fmla="*/ 200818 w 20000"/>
                <a:gd name="T63" fmla="*/ 356456 h 20000"/>
                <a:gd name="T64" fmla="*/ 185764 w 20000"/>
                <a:gd name="T65" fmla="*/ 340018 h 20000"/>
                <a:gd name="T66" fmla="*/ 170710 w 20000"/>
                <a:gd name="T67" fmla="*/ 307142 h 20000"/>
                <a:gd name="T68" fmla="*/ 146987 w 20000"/>
                <a:gd name="T69" fmla="*/ 307142 h 20000"/>
                <a:gd name="T70" fmla="*/ 140627 w 20000"/>
                <a:gd name="T71" fmla="*/ 300844 h 20000"/>
                <a:gd name="T72" fmla="*/ 131361 w 20000"/>
                <a:gd name="T73" fmla="*/ 316626 h 20000"/>
                <a:gd name="T74" fmla="*/ 122692 w 20000"/>
                <a:gd name="T75" fmla="*/ 288199 h 20000"/>
                <a:gd name="T76" fmla="*/ 113426 w 20000"/>
                <a:gd name="T77" fmla="*/ 264807 h 20000"/>
                <a:gd name="T78" fmla="*/ 101850 w 20000"/>
                <a:gd name="T79" fmla="*/ 238886 h 20000"/>
                <a:gd name="T80" fmla="*/ 68860 w 20000"/>
                <a:gd name="T81" fmla="*/ 219311 h 20000"/>
                <a:gd name="T82" fmla="*/ 50925 w 20000"/>
                <a:gd name="T83" fmla="*/ 192757 h 20000"/>
                <a:gd name="T84" fmla="*/ 54403 w 20000"/>
                <a:gd name="T85" fmla="*/ 170629 h 20000"/>
                <a:gd name="T86" fmla="*/ 65979 w 20000"/>
                <a:gd name="T87" fmla="*/ 153583 h 20000"/>
                <a:gd name="T88" fmla="*/ 68860 w 20000"/>
                <a:gd name="T89" fmla="*/ 133984 h 20000"/>
                <a:gd name="T90" fmla="*/ 54403 w 20000"/>
                <a:gd name="T91" fmla="*/ 127662 h 20000"/>
                <a:gd name="T92" fmla="*/ 35871 w 20000"/>
                <a:gd name="T93" fmla="*/ 111224 h 20000"/>
                <a:gd name="T94" fmla="*/ 27201 w 20000"/>
                <a:gd name="T95" fmla="*/ 91649 h 20000"/>
                <a:gd name="T96" fmla="*/ 15054 w 20000"/>
                <a:gd name="T97" fmla="*/ 59405 h 20000"/>
                <a:gd name="T98" fmla="*/ 12147 w 20000"/>
                <a:gd name="T99" fmla="*/ 39174 h 20000"/>
                <a:gd name="T100" fmla="*/ 12147 w 20000"/>
                <a:gd name="T101" fmla="*/ 0 h 20000"/>
                <a:gd name="T102" fmla="*/ 65979 w 20000"/>
                <a:gd name="T103" fmla="*/ 32876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3233" y="1107"/>
                  </a:moveTo>
                  <a:lnTo>
                    <a:pt x="4504" y="1808"/>
                  </a:lnTo>
                  <a:lnTo>
                    <a:pt x="4370" y="2105"/>
                  </a:lnTo>
                  <a:lnTo>
                    <a:pt x="5061" y="3212"/>
                  </a:lnTo>
                  <a:lnTo>
                    <a:pt x="5886" y="3482"/>
                  </a:lnTo>
                  <a:lnTo>
                    <a:pt x="6800" y="4049"/>
                  </a:lnTo>
                  <a:lnTo>
                    <a:pt x="8294" y="4318"/>
                  </a:lnTo>
                  <a:lnTo>
                    <a:pt x="9342" y="3914"/>
                  </a:lnTo>
                  <a:lnTo>
                    <a:pt x="9588" y="3914"/>
                  </a:lnTo>
                  <a:lnTo>
                    <a:pt x="9253" y="4049"/>
                  </a:lnTo>
                  <a:lnTo>
                    <a:pt x="9253" y="4318"/>
                  </a:lnTo>
                  <a:lnTo>
                    <a:pt x="9810" y="4049"/>
                  </a:lnTo>
                  <a:lnTo>
                    <a:pt x="9588" y="3482"/>
                  </a:lnTo>
                  <a:lnTo>
                    <a:pt x="10502" y="3212"/>
                  </a:lnTo>
                  <a:lnTo>
                    <a:pt x="11081" y="2105"/>
                  </a:lnTo>
                  <a:lnTo>
                    <a:pt x="11773" y="2105"/>
                  </a:lnTo>
                  <a:lnTo>
                    <a:pt x="12687" y="1808"/>
                  </a:lnTo>
                  <a:lnTo>
                    <a:pt x="12910" y="2375"/>
                  </a:lnTo>
                  <a:lnTo>
                    <a:pt x="14181" y="2807"/>
                  </a:lnTo>
                  <a:lnTo>
                    <a:pt x="16611" y="4049"/>
                  </a:lnTo>
                  <a:lnTo>
                    <a:pt x="16834" y="5452"/>
                  </a:lnTo>
                  <a:lnTo>
                    <a:pt x="16834" y="6424"/>
                  </a:lnTo>
                  <a:lnTo>
                    <a:pt x="16611" y="7287"/>
                  </a:lnTo>
                  <a:lnTo>
                    <a:pt x="16834" y="7557"/>
                  </a:lnTo>
                  <a:lnTo>
                    <a:pt x="16499" y="7665"/>
                  </a:lnTo>
                  <a:lnTo>
                    <a:pt x="16611" y="8394"/>
                  </a:lnTo>
                  <a:lnTo>
                    <a:pt x="16834" y="8664"/>
                  </a:lnTo>
                  <a:lnTo>
                    <a:pt x="16611" y="9096"/>
                  </a:lnTo>
                  <a:lnTo>
                    <a:pt x="17101" y="10202"/>
                  </a:lnTo>
                  <a:lnTo>
                    <a:pt x="17101" y="11309"/>
                  </a:lnTo>
                  <a:lnTo>
                    <a:pt x="18016" y="11579"/>
                  </a:lnTo>
                  <a:lnTo>
                    <a:pt x="18105" y="12308"/>
                  </a:lnTo>
                  <a:lnTo>
                    <a:pt x="17770" y="12848"/>
                  </a:lnTo>
                  <a:lnTo>
                    <a:pt x="17547" y="13846"/>
                  </a:lnTo>
                  <a:lnTo>
                    <a:pt x="18350" y="15223"/>
                  </a:lnTo>
                  <a:lnTo>
                    <a:pt x="18930" y="15358"/>
                  </a:lnTo>
                  <a:lnTo>
                    <a:pt x="19509" y="16059"/>
                  </a:lnTo>
                  <a:lnTo>
                    <a:pt x="19621" y="17031"/>
                  </a:lnTo>
                  <a:lnTo>
                    <a:pt x="19978" y="17031"/>
                  </a:lnTo>
                  <a:lnTo>
                    <a:pt x="19978" y="17598"/>
                  </a:lnTo>
                  <a:lnTo>
                    <a:pt x="19844" y="17598"/>
                  </a:lnTo>
                  <a:lnTo>
                    <a:pt x="19844" y="17868"/>
                  </a:lnTo>
                  <a:lnTo>
                    <a:pt x="19509" y="17868"/>
                  </a:lnTo>
                  <a:lnTo>
                    <a:pt x="19041" y="18273"/>
                  </a:lnTo>
                  <a:lnTo>
                    <a:pt x="18707" y="18273"/>
                  </a:lnTo>
                  <a:lnTo>
                    <a:pt x="18462" y="19271"/>
                  </a:lnTo>
                  <a:lnTo>
                    <a:pt x="18462" y="19973"/>
                  </a:lnTo>
                  <a:lnTo>
                    <a:pt x="18016" y="19703"/>
                  </a:lnTo>
                  <a:lnTo>
                    <a:pt x="17101" y="19406"/>
                  </a:lnTo>
                  <a:lnTo>
                    <a:pt x="16054" y="19406"/>
                  </a:lnTo>
                  <a:lnTo>
                    <a:pt x="15139" y="19271"/>
                  </a:lnTo>
                  <a:lnTo>
                    <a:pt x="14091" y="18974"/>
                  </a:lnTo>
                  <a:lnTo>
                    <a:pt x="13623" y="17868"/>
                  </a:lnTo>
                  <a:lnTo>
                    <a:pt x="13177" y="17166"/>
                  </a:lnTo>
                  <a:lnTo>
                    <a:pt x="12575" y="17436"/>
                  </a:lnTo>
                  <a:lnTo>
                    <a:pt x="12219" y="17598"/>
                  </a:lnTo>
                  <a:lnTo>
                    <a:pt x="11773" y="17868"/>
                  </a:lnTo>
                  <a:lnTo>
                    <a:pt x="11438" y="18165"/>
                  </a:lnTo>
                  <a:lnTo>
                    <a:pt x="10725" y="17868"/>
                  </a:lnTo>
                  <a:lnTo>
                    <a:pt x="9922" y="17436"/>
                  </a:lnTo>
                  <a:lnTo>
                    <a:pt x="9342" y="17031"/>
                  </a:lnTo>
                  <a:lnTo>
                    <a:pt x="8986" y="16491"/>
                  </a:lnTo>
                  <a:lnTo>
                    <a:pt x="8294" y="16329"/>
                  </a:lnTo>
                  <a:lnTo>
                    <a:pt x="7737" y="15223"/>
                  </a:lnTo>
                  <a:lnTo>
                    <a:pt x="7514" y="14683"/>
                  </a:lnTo>
                  <a:lnTo>
                    <a:pt x="7157" y="14521"/>
                  </a:lnTo>
                  <a:lnTo>
                    <a:pt x="6800" y="13522"/>
                  </a:lnTo>
                  <a:lnTo>
                    <a:pt x="6577" y="13117"/>
                  </a:lnTo>
                  <a:lnTo>
                    <a:pt x="6243" y="13522"/>
                  </a:lnTo>
                  <a:lnTo>
                    <a:pt x="5663" y="13117"/>
                  </a:lnTo>
                  <a:lnTo>
                    <a:pt x="5663" y="12848"/>
                  </a:lnTo>
                  <a:lnTo>
                    <a:pt x="5418" y="12848"/>
                  </a:lnTo>
                  <a:lnTo>
                    <a:pt x="5418" y="13522"/>
                  </a:lnTo>
                  <a:lnTo>
                    <a:pt x="5061" y="13522"/>
                  </a:lnTo>
                  <a:lnTo>
                    <a:pt x="4727" y="12848"/>
                  </a:lnTo>
                  <a:lnTo>
                    <a:pt x="4727" y="12308"/>
                  </a:lnTo>
                  <a:lnTo>
                    <a:pt x="4370" y="12011"/>
                  </a:lnTo>
                  <a:lnTo>
                    <a:pt x="4370" y="11309"/>
                  </a:lnTo>
                  <a:lnTo>
                    <a:pt x="4370" y="11201"/>
                  </a:lnTo>
                  <a:lnTo>
                    <a:pt x="3924" y="10202"/>
                  </a:lnTo>
                  <a:lnTo>
                    <a:pt x="3456" y="9933"/>
                  </a:lnTo>
                  <a:lnTo>
                    <a:pt x="2653" y="9366"/>
                  </a:lnTo>
                  <a:lnTo>
                    <a:pt x="2542" y="8799"/>
                  </a:lnTo>
                  <a:lnTo>
                    <a:pt x="1962" y="8232"/>
                  </a:lnTo>
                  <a:lnTo>
                    <a:pt x="1962" y="7557"/>
                  </a:lnTo>
                  <a:lnTo>
                    <a:pt x="2096" y="7287"/>
                  </a:lnTo>
                  <a:lnTo>
                    <a:pt x="2096" y="6856"/>
                  </a:lnTo>
                  <a:lnTo>
                    <a:pt x="2542" y="6559"/>
                  </a:lnTo>
                  <a:lnTo>
                    <a:pt x="2319" y="5857"/>
                  </a:lnTo>
                  <a:lnTo>
                    <a:pt x="2653" y="5722"/>
                  </a:lnTo>
                  <a:lnTo>
                    <a:pt x="2542" y="5452"/>
                  </a:lnTo>
                  <a:lnTo>
                    <a:pt x="2096" y="5452"/>
                  </a:lnTo>
                  <a:lnTo>
                    <a:pt x="1739" y="5452"/>
                  </a:lnTo>
                  <a:lnTo>
                    <a:pt x="1382" y="4750"/>
                  </a:lnTo>
                  <a:lnTo>
                    <a:pt x="1137" y="4318"/>
                  </a:lnTo>
                  <a:lnTo>
                    <a:pt x="1048" y="3914"/>
                  </a:lnTo>
                  <a:lnTo>
                    <a:pt x="803" y="3212"/>
                  </a:lnTo>
                  <a:lnTo>
                    <a:pt x="580" y="2537"/>
                  </a:lnTo>
                  <a:lnTo>
                    <a:pt x="580" y="2375"/>
                  </a:lnTo>
                  <a:lnTo>
                    <a:pt x="468" y="1673"/>
                  </a:lnTo>
                  <a:lnTo>
                    <a:pt x="0" y="567"/>
                  </a:lnTo>
                  <a:lnTo>
                    <a:pt x="468" y="0"/>
                  </a:lnTo>
                  <a:lnTo>
                    <a:pt x="1137" y="1107"/>
                  </a:lnTo>
                  <a:lnTo>
                    <a:pt x="2542" y="1404"/>
                  </a:lnTo>
                  <a:lnTo>
                    <a:pt x="3233" y="1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6" name="Freeform 170"/>
            <p:cNvSpPr>
              <a:spLocks noChangeAspect="1"/>
            </p:cNvSpPr>
            <p:nvPr/>
          </p:nvSpPr>
          <p:spPr bwMode="auto">
            <a:xfrm>
              <a:off x="5207083" y="3734010"/>
              <a:ext cx="33515" cy="121292"/>
            </a:xfrm>
            <a:custGeom>
              <a:avLst/>
              <a:gdLst>
                <a:gd name="T0" fmla="*/ 14945 w 20000"/>
                <a:gd name="T1" fmla="*/ 3752 h 20000"/>
                <a:gd name="T2" fmla="*/ 23567 w 20000"/>
                <a:gd name="T3" fmla="*/ 3752 h 20000"/>
                <a:gd name="T4" fmla="*/ 23567 w 20000"/>
                <a:gd name="T5" fmla="*/ 0 h 20000"/>
                <a:gd name="T6" fmla="*/ 32763 w 20000"/>
                <a:gd name="T7" fmla="*/ 0 h 20000"/>
                <a:gd name="T8" fmla="*/ 32763 w 20000"/>
                <a:gd name="T9" fmla="*/ 3752 h 20000"/>
                <a:gd name="T10" fmla="*/ 23567 w 20000"/>
                <a:gd name="T11" fmla="*/ 19376 h 20000"/>
                <a:gd name="T12" fmla="*/ 23567 w 20000"/>
                <a:gd name="T13" fmla="*/ 25632 h 20000"/>
                <a:gd name="T14" fmla="*/ 21268 w 20000"/>
                <a:gd name="T15" fmla="*/ 25632 h 20000"/>
                <a:gd name="T16" fmla="*/ 21268 w 20000"/>
                <a:gd name="T17" fmla="*/ 35634 h 20000"/>
                <a:gd name="T18" fmla="*/ 23567 w 20000"/>
                <a:gd name="T19" fmla="*/ 45636 h 20000"/>
                <a:gd name="T20" fmla="*/ 23567 w 20000"/>
                <a:gd name="T21" fmla="*/ 68137 h 20000"/>
                <a:gd name="T22" fmla="*/ 23567 w 20000"/>
                <a:gd name="T23" fmla="*/ 86892 h 20000"/>
                <a:gd name="T24" fmla="*/ 23567 w 20000"/>
                <a:gd name="T25" fmla="*/ 110021 h 20000"/>
                <a:gd name="T26" fmla="*/ 14945 w 20000"/>
                <a:gd name="T27" fmla="*/ 120023 h 20000"/>
                <a:gd name="T28" fmla="*/ 14945 w 20000"/>
                <a:gd name="T29" fmla="*/ 96894 h 20000"/>
                <a:gd name="T30" fmla="*/ 9196 w 20000"/>
                <a:gd name="T31" fmla="*/ 80642 h 20000"/>
                <a:gd name="T32" fmla="*/ 0 w 20000"/>
                <a:gd name="T33" fmla="*/ 68137 h 20000"/>
                <a:gd name="T34" fmla="*/ 5747 w 20000"/>
                <a:gd name="T35" fmla="*/ 55010 h 20000"/>
                <a:gd name="T36" fmla="*/ 0 w 20000"/>
                <a:gd name="T37" fmla="*/ 45636 h 20000"/>
                <a:gd name="T38" fmla="*/ 5747 w 20000"/>
                <a:gd name="T39" fmla="*/ 42511 h 20000"/>
                <a:gd name="T40" fmla="*/ 9196 w 20000"/>
                <a:gd name="T41" fmla="*/ 25632 h 20000"/>
                <a:gd name="T42" fmla="*/ 14945 w 20000"/>
                <a:gd name="T43" fmla="*/ 3752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8966" y="622"/>
                  </a:moveTo>
                  <a:lnTo>
                    <a:pt x="14138" y="622"/>
                  </a:lnTo>
                  <a:lnTo>
                    <a:pt x="14138" y="0"/>
                  </a:lnTo>
                  <a:lnTo>
                    <a:pt x="19655" y="0"/>
                  </a:lnTo>
                  <a:lnTo>
                    <a:pt x="19655" y="622"/>
                  </a:lnTo>
                  <a:lnTo>
                    <a:pt x="14138" y="3212"/>
                  </a:lnTo>
                  <a:lnTo>
                    <a:pt x="14138" y="4249"/>
                  </a:lnTo>
                  <a:lnTo>
                    <a:pt x="12759" y="4249"/>
                  </a:lnTo>
                  <a:lnTo>
                    <a:pt x="12759" y="5907"/>
                  </a:lnTo>
                  <a:lnTo>
                    <a:pt x="14138" y="7565"/>
                  </a:lnTo>
                  <a:lnTo>
                    <a:pt x="14138" y="11295"/>
                  </a:lnTo>
                  <a:lnTo>
                    <a:pt x="14138" y="14404"/>
                  </a:lnTo>
                  <a:lnTo>
                    <a:pt x="14138" y="18238"/>
                  </a:lnTo>
                  <a:lnTo>
                    <a:pt x="8966" y="19896"/>
                  </a:lnTo>
                  <a:lnTo>
                    <a:pt x="8966" y="16062"/>
                  </a:lnTo>
                  <a:lnTo>
                    <a:pt x="5517" y="13368"/>
                  </a:lnTo>
                  <a:lnTo>
                    <a:pt x="0" y="11295"/>
                  </a:lnTo>
                  <a:lnTo>
                    <a:pt x="3448" y="9119"/>
                  </a:lnTo>
                  <a:lnTo>
                    <a:pt x="0" y="7565"/>
                  </a:lnTo>
                  <a:lnTo>
                    <a:pt x="3448" y="7047"/>
                  </a:lnTo>
                  <a:lnTo>
                    <a:pt x="5517" y="4249"/>
                  </a:lnTo>
                  <a:lnTo>
                    <a:pt x="8966" y="6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7" name="Freeform 171"/>
            <p:cNvSpPr>
              <a:spLocks noChangeAspect="1"/>
            </p:cNvSpPr>
            <p:nvPr/>
          </p:nvSpPr>
          <p:spPr bwMode="auto">
            <a:xfrm>
              <a:off x="7632925" y="3311083"/>
              <a:ext cx="244181" cy="336746"/>
            </a:xfrm>
            <a:custGeom>
              <a:avLst/>
              <a:gdLst>
                <a:gd name="T0" fmla="*/ 119707 w 20000"/>
                <a:gd name="T1" fmla="*/ 327979 h 20000"/>
                <a:gd name="T2" fmla="*/ 107563 w 20000"/>
                <a:gd name="T3" fmla="*/ 311482 h 20000"/>
                <a:gd name="T4" fmla="*/ 111036 w 20000"/>
                <a:gd name="T5" fmla="*/ 291820 h 20000"/>
                <a:gd name="T6" fmla="*/ 92528 w 20000"/>
                <a:gd name="T7" fmla="*/ 285472 h 20000"/>
                <a:gd name="T8" fmla="*/ 56678 w 20000"/>
                <a:gd name="T9" fmla="*/ 301969 h 20000"/>
                <a:gd name="T10" fmla="*/ 38741 w 20000"/>
                <a:gd name="T11" fmla="*/ 308317 h 20000"/>
                <a:gd name="T12" fmla="*/ 32960 w 20000"/>
                <a:gd name="T13" fmla="*/ 308317 h 20000"/>
                <a:gd name="T14" fmla="*/ 32960 w 20000"/>
                <a:gd name="T15" fmla="*/ 324814 h 20000"/>
                <a:gd name="T16" fmla="*/ 15035 w 20000"/>
                <a:gd name="T17" fmla="*/ 317830 h 20000"/>
                <a:gd name="T18" fmla="*/ 0 w 20000"/>
                <a:gd name="T19" fmla="*/ 308317 h 20000"/>
                <a:gd name="T20" fmla="*/ 15035 w 20000"/>
                <a:gd name="T21" fmla="*/ 295638 h 20000"/>
                <a:gd name="T22" fmla="*/ 29499 w 20000"/>
                <a:gd name="T23" fmla="*/ 275323 h 20000"/>
                <a:gd name="T24" fmla="*/ 32960 w 20000"/>
                <a:gd name="T25" fmla="*/ 259462 h 20000"/>
                <a:gd name="T26" fmla="*/ 47424 w 20000"/>
                <a:gd name="T27" fmla="*/ 259462 h 20000"/>
                <a:gd name="T28" fmla="*/ 56678 w 20000"/>
                <a:gd name="T29" fmla="*/ 259462 h 20000"/>
                <a:gd name="T30" fmla="*/ 96001 w 20000"/>
                <a:gd name="T31" fmla="*/ 242346 h 20000"/>
                <a:gd name="T32" fmla="*/ 107563 w 20000"/>
                <a:gd name="T33" fmla="*/ 255660 h 20000"/>
                <a:gd name="T34" fmla="*/ 119707 w 20000"/>
                <a:gd name="T35" fmla="*/ 242346 h 20000"/>
                <a:gd name="T36" fmla="*/ 116817 w 20000"/>
                <a:gd name="T37" fmla="*/ 223303 h 20000"/>
                <a:gd name="T38" fmla="*/ 119707 w 20000"/>
                <a:gd name="T39" fmla="*/ 180177 h 20000"/>
                <a:gd name="T40" fmla="*/ 134742 w 20000"/>
                <a:gd name="T41" fmla="*/ 180177 h 20000"/>
                <a:gd name="T42" fmla="*/ 131281 w 20000"/>
                <a:gd name="T43" fmla="*/ 190326 h 20000"/>
                <a:gd name="T44" fmla="*/ 140523 w 20000"/>
                <a:gd name="T45" fmla="*/ 199839 h 20000"/>
                <a:gd name="T46" fmla="*/ 164812 w 20000"/>
                <a:gd name="T47" fmla="*/ 187144 h 20000"/>
                <a:gd name="T48" fmla="*/ 179859 w 20000"/>
                <a:gd name="T49" fmla="*/ 154167 h 20000"/>
                <a:gd name="T50" fmla="*/ 182166 w 20000"/>
                <a:gd name="T51" fmla="*/ 101511 h 20000"/>
                <a:gd name="T52" fmla="*/ 179859 w 20000"/>
                <a:gd name="T53" fmla="*/ 75501 h 20000"/>
                <a:gd name="T54" fmla="*/ 173495 w 20000"/>
                <a:gd name="T55" fmla="*/ 62169 h 20000"/>
                <a:gd name="T56" fmla="*/ 179859 w 20000"/>
                <a:gd name="T57" fmla="*/ 32357 h 20000"/>
                <a:gd name="T58" fmla="*/ 182166 w 20000"/>
                <a:gd name="T59" fmla="*/ 16497 h 20000"/>
                <a:gd name="T60" fmla="*/ 194310 w 20000"/>
                <a:gd name="T61" fmla="*/ 26010 h 20000"/>
                <a:gd name="T62" fmla="*/ 197784 w 20000"/>
                <a:gd name="T63" fmla="*/ 16497 h 20000"/>
                <a:gd name="T64" fmla="*/ 188530 w 20000"/>
                <a:gd name="T65" fmla="*/ 0 h 20000"/>
                <a:gd name="T66" fmla="*/ 203564 w 20000"/>
                <a:gd name="T67" fmla="*/ 6348 h 20000"/>
                <a:gd name="T68" fmla="*/ 218599 w 20000"/>
                <a:gd name="T69" fmla="*/ 42507 h 20000"/>
                <a:gd name="T70" fmla="*/ 233051 w 20000"/>
                <a:gd name="T71" fmla="*/ 78666 h 20000"/>
                <a:gd name="T72" fmla="*/ 236524 w 20000"/>
                <a:gd name="T73" fmla="*/ 101511 h 20000"/>
                <a:gd name="T74" fmla="*/ 236524 w 20000"/>
                <a:gd name="T75" fmla="*/ 131322 h 20000"/>
                <a:gd name="T76" fmla="*/ 221490 w 20000"/>
                <a:gd name="T77" fmla="*/ 137670 h 20000"/>
                <a:gd name="T78" fmla="*/ 233051 w 20000"/>
                <a:gd name="T79" fmla="*/ 190326 h 20000"/>
                <a:gd name="T80" fmla="*/ 242305 w 20000"/>
                <a:gd name="T81" fmla="*/ 239800 h 20000"/>
                <a:gd name="T82" fmla="*/ 233051 w 20000"/>
                <a:gd name="T83" fmla="*/ 259462 h 20000"/>
                <a:gd name="T84" fmla="*/ 221490 w 20000"/>
                <a:gd name="T85" fmla="*/ 249313 h 20000"/>
                <a:gd name="T86" fmla="*/ 212818 w 20000"/>
                <a:gd name="T87" fmla="*/ 255660 h 20000"/>
                <a:gd name="T88" fmla="*/ 207038 w 20000"/>
                <a:gd name="T89" fmla="*/ 255660 h 20000"/>
                <a:gd name="T90" fmla="*/ 203564 w 20000"/>
                <a:gd name="T91" fmla="*/ 275323 h 20000"/>
                <a:gd name="T92" fmla="*/ 188530 w 20000"/>
                <a:gd name="T93" fmla="*/ 265810 h 20000"/>
                <a:gd name="T94" fmla="*/ 179859 w 20000"/>
                <a:gd name="T95" fmla="*/ 285472 h 20000"/>
                <a:gd name="T96" fmla="*/ 156141 w 20000"/>
                <a:gd name="T97" fmla="*/ 291820 h 20000"/>
                <a:gd name="T98" fmla="*/ 143425 w 20000"/>
                <a:gd name="T99" fmla="*/ 281670 h 20000"/>
                <a:gd name="T100" fmla="*/ 140523 w 20000"/>
                <a:gd name="T101" fmla="*/ 268992 h 20000"/>
                <a:gd name="T102" fmla="*/ 149206 w 20000"/>
                <a:gd name="T103" fmla="*/ 291820 h 20000"/>
                <a:gd name="T104" fmla="*/ 134742 w 20000"/>
                <a:gd name="T105" fmla="*/ 30831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0810" y="19962"/>
                  </a:moveTo>
                  <a:lnTo>
                    <a:pt x="9857" y="19583"/>
                  </a:lnTo>
                  <a:lnTo>
                    <a:pt x="8857" y="18977"/>
                  </a:lnTo>
                  <a:lnTo>
                    <a:pt x="8857" y="18598"/>
                  </a:lnTo>
                  <a:lnTo>
                    <a:pt x="8857" y="18030"/>
                  </a:lnTo>
                  <a:lnTo>
                    <a:pt x="9143" y="17424"/>
                  </a:lnTo>
                  <a:lnTo>
                    <a:pt x="8857" y="17045"/>
                  </a:lnTo>
                  <a:lnTo>
                    <a:pt x="7619" y="17045"/>
                  </a:lnTo>
                  <a:lnTo>
                    <a:pt x="6619" y="17424"/>
                  </a:lnTo>
                  <a:lnTo>
                    <a:pt x="4667" y="18030"/>
                  </a:lnTo>
                  <a:lnTo>
                    <a:pt x="3190" y="18598"/>
                  </a:lnTo>
                  <a:lnTo>
                    <a:pt x="3190" y="18409"/>
                  </a:lnTo>
                  <a:lnTo>
                    <a:pt x="2714" y="18030"/>
                  </a:lnTo>
                  <a:lnTo>
                    <a:pt x="2714" y="18409"/>
                  </a:lnTo>
                  <a:lnTo>
                    <a:pt x="2714" y="18977"/>
                  </a:lnTo>
                  <a:lnTo>
                    <a:pt x="2714" y="19394"/>
                  </a:lnTo>
                  <a:lnTo>
                    <a:pt x="1952" y="18977"/>
                  </a:lnTo>
                  <a:lnTo>
                    <a:pt x="1238" y="18977"/>
                  </a:lnTo>
                  <a:lnTo>
                    <a:pt x="0" y="19394"/>
                  </a:lnTo>
                  <a:lnTo>
                    <a:pt x="0" y="18409"/>
                  </a:lnTo>
                  <a:lnTo>
                    <a:pt x="762" y="18030"/>
                  </a:lnTo>
                  <a:lnTo>
                    <a:pt x="1238" y="17652"/>
                  </a:lnTo>
                  <a:lnTo>
                    <a:pt x="1952" y="17424"/>
                  </a:lnTo>
                  <a:lnTo>
                    <a:pt x="2429" y="16439"/>
                  </a:lnTo>
                  <a:lnTo>
                    <a:pt x="3190" y="16061"/>
                  </a:lnTo>
                  <a:lnTo>
                    <a:pt x="2714" y="15492"/>
                  </a:lnTo>
                  <a:lnTo>
                    <a:pt x="3905" y="15265"/>
                  </a:lnTo>
                  <a:lnTo>
                    <a:pt x="3905" y="15492"/>
                  </a:lnTo>
                  <a:lnTo>
                    <a:pt x="4476" y="15492"/>
                  </a:lnTo>
                  <a:lnTo>
                    <a:pt x="4667" y="15492"/>
                  </a:lnTo>
                  <a:lnTo>
                    <a:pt x="7619" y="14886"/>
                  </a:lnTo>
                  <a:lnTo>
                    <a:pt x="7905" y="14470"/>
                  </a:lnTo>
                  <a:lnTo>
                    <a:pt x="8381" y="14886"/>
                  </a:lnTo>
                  <a:lnTo>
                    <a:pt x="8857" y="15265"/>
                  </a:lnTo>
                  <a:lnTo>
                    <a:pt x="9143" y="14886"/>
                  </a:lnTo>
                  <a:lnTo>
                    <a:pt x="9857" y="14470"/>
                  </a:lnTo>
                  <a:lnTo>
                    <a:pt x="9143" y="13939"/>
                  </a:lnTo>
                  <a:lnTo>
                    <a:pt x="9619" y="13333"/>
                  </a:lnTo>
                  <a:lnTo>
                    <a:pt x="10333" y="11932"/>
                  </a:lnTo>
                  <a:lnTo>
                    <a:pt x="9857" y="10758"/>
                  </a:lnTo>
                  <a:lnTo>
                    <a:pt x="11095" y="10152"/>
                  </a:lnTo>
                  <a:lnTo>
                    <a:pt x="11095" y="10758"/>
                  </a:lnTo>
                  <a:lnTo>
                    <a:pt x="10810" y="11174"/>
                  </a:lnTo>
                  <a:lnTo>
                    <a:pt x="10810" y="11364"/>
                  </a:lnTo>
                  <a:lnTo>
                    <a:pt x="11095" y="11932"/>
                  </a:lnTo>
                  <a:lnTo>
                    <a:pt x="11571" y="11932"/>
                  </a:lnTo>
                  <a:lnTo>
                    <a:pt x="11810" y="11742"/>
                  </a:lnTo>
                  <a:lnTo>
                    <a:pt x="13571" y="11174"/>
                  </a:lnTo>
                  <a:lnTo>
                    <a:pt x="14286" y="9205"/>
                  </a:lnTo>
                  <a:lnTo>
                    <a:pt x="14810" y="9205"/>
                  </a:lnTo>
                  <a:lnTo>
                    <a:pt x="14810" y="7652"/>
                  </a:lnTo>
                  <a:lnTo>
                    <a:pt x="15000" y="6061"/>
                  </a:lnTo>
                  <a:lnTo>
                    <a:pt x="14810" y="4091"/>
                  </a:lnTo>
                  <a:lnTo>
                    <a:pt x="14810" y="4508"/>
                  </a:lnTo>
                  <a:lnTo>
                    <a:pt x="14286" y="4091"/>
                  </a:lnTo>
                  <a:lnTo>
                    <a:pt x="14286" y="3712"/>
                  </a:lnTo>
                  <a:lnTo>
                    <a:pt x="14286" y="2538"/>
                  </a:lnTo>
                  <a:lnTo>
                    <a:pt x="14810" y="1932"/>
                  </a:lnTo>
                  <a:lnTo>
                    <a:pt x="14286" y="1174"/>
                  </a:lnTo>
                  <a:lnTo>
                    <a:pt x="15000" y="985"/>
                  </a:lnTo>
                  <a:lnTo>
                    <a:pt x="15524" y="1932"/>
                  </a:lnTo>
                  <a:lnTo>
                    <a:pt x="16000" y="1553"/>
                  </a:lnTo>
                  <a:lnTo>
                    <a:pt x="16286" y="1553"/>
                  </a:lnTo>
                  <a:lnTo>
                    <a:pt x="16286" y="985"/>
                  </a:lnTo>
                  <a:lnTo>
                    <a:pt x="15524" y="985"/>
                  </a:lnTo>
                  <a:lnTo>
                    <a:pt x="15524" y="0"/>
                  </a:lnTo>
                  <a:lnTo>
                    <a:pt x="16000" y="379"/>
                  </a:lnTo>
                  <a:lnTo>
                    <a:pt x="16762" y="379"/>
                  </a:lnTo>
                  <a:lnTo>
                    <a:pt x="17048" y="1932"/>
                  </a:lnTo>
                  <a:lnTo>
                    <a:pt x="18000" y="2538"/>
                  </a:lnTo>
                  <a:lnTo>
                    <a:pt x="18714" y="3712"/>
                  </a:lnTo>
                  <a:lnTo>
                    <a:pt x="19190" y="4697"/>
                  </a:lnTo>
                  <a:lnTo>
                    <a:pt x="19476" y="4697"/>
                  </a:lnTo>
                  <a:lnTo>
                    <a:pt x="19476" y="6061"/>
                  </a:lnTo>
                  <a:lnTo>
                    <a:pt x="18714" y="6667"/>
                  </a:lnTo>
                  <a:lnTo>
                    <a:pt x="19476" y="7841"/>
                  </a:lnTo>
                  <a:lnTo>
                    <a:pt x="18714" y="7841"/>
                  </a:lnTo>
                  <a:lnTo>
                    <a:pt x="18238" y="8220"/>
                  </a:lnTo>
                  <a:lnTo>
                    <a:pt x="18238" y="9205"/>
                  </a:lnTo>
                  <a:lnTo>
                    <a:pt x="19190" y="11364"/>
                  </a:lnTo>
                  <a:lnTo>
                    <a:pt x="19190" y="13485"/>
                  </a:lnTo>
                  <a:lnTo>
                    <a:pt x="19952" y="14318"/>
                  </a:lnTo>
                  <a:lnTo>
                    <a:pt x="19190" y="14470"/>
                  </a:lnTo>
                  <a:lnTo>
                    <a:pt x="19190" y="15492"/>
                  </a:lnTo>
                  <a:lnTo>
                    <a:pt x="18000" y="16061"/>
                  </a:lnTo>
                  <a:lnTo>
                    <a:pt x="18238" y="14886"/>
                  </a:lnTo>
                  <a:lnTo>
                    <a:pt x="17524" y="14470"/>
                  </a:lnTo>
                  <a:lnTo>
                    <a:pt x="17524" y="15265"/>
                  </a:lnTo>
                  <a:lnTo>
                    <a:pt x="17524" y="15492"/>
                  </a:lnTo>
                  <a:lnTo>
                    <a:pt x="17048" y="15265"/>
                  </a:lnTo>
                  <a:lnTo>
                    <a:pt x="16762" y="15492"/>
                  </a:lnTo>
                  <a:lnTo>
                    <a:pt x="16762" y="16439"/>
                  </a:lnTo>
                  <a:lnTo>
                    <a:pt x="16286" y="17045"/>
                  </a:lnTo>
                  <a:lnTo>
                    <a:pt x="15524" y="15871"/>
                  </a:lnTo>
                  <a:lnTo>
                    <a:pt x="15000" y="16061"/>
                  </a:lnTo>
                  <a:lnTo>
                    <a:pt x="14810" y="17045"/>
                  </a:lnTo>
                  <a:lnTo>
                    <a:pt x="14048" y="16818"/>
                  </a:lnTo>
                  <a:lnTo>
                    <a:pt x="12857" y="17424"/>
                  </a:lnTo>
                  <a:lnTo>
                    <a:pt x="13048" y="16818"/>
                  </a:lnTo>
                  <a:lnTo>
                    <a:pt x="11810" y="16818"/>
                  </a:lnTo>
                  <a:lnTo>
                    <a:pt x="11810" y="16061"/>
                  </a:lnTo>
                  <a:lnTo>
                    <a:pt x="11571" y="16061"/>
                  </a:lnTo>
                  <a:lnTo>
                    <a:pt x="11571" y="17045"/>
                  </a:lnTo>
                  <a:lnTo>
                    <a:pt x="12286" y="17424"/>
                  </a:lnTo>
                  <a:lnTo>
                    <a:pt x="12286" y="18030"/>
                  </a:lnTo>
                  <a:lnTo>
                    <a:pt x="11095" y="18409"/>
                  </a:lnTo>
                  <a:lnTo>
                    <a:pt x="10810" y="199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8" name="Freeform 172"/>
            <p:cNvSpPr>
              <a:spLocks noChangeAspect="1"/>
            </p:cNvSpPr>
            <p:nvPr/>
          </p:nvSpPr>
          <p:spPr bwMode="auto">
            <a:xfrm>
              <a:off x="7781348" y="3138720"/>
              <a:ext cx="135655" cy="181938"/>
            </a:xfrm>
            <a:custGeom>
              <a:avLst/>
              <a:gdLst>
                <a:gd name="T0" fmla="*/ 21334 w 20000"/>
                <a:gd name="T1" fmla="*/ 180342 h 20000"/>
                <a:gd name="T2" fmla="*/ 15572 w 20000"/>
                <a:gd name="T3" fmla="*/ 173989 h 20000"/>
                <a:gd name="T4" fmla="*/ 15572 w 20000"/>
                <a:gd name="T5" fmla="*/ 157484 h 20000"/>
                <a:gd name="T6" fmla="*/ 0 w 20000"/>
                <a:gd name="T7" fmla="*/ 147956 h 20000"/>
                <a:gd name="T8" fmla="*/ 0 w 20000"/>
                <a:gd name="T9" fmla="*/ 131442 h 20000"/>
                <a:gd name="T10" fmla="*/ 9230 w 20000"/>
                <a:gd name="T11" fmla="*/ 114304 h 20000"/>
                <a:gd name="T12" fmla="*/ 0 w 20000"/>
                <a:gd name="T13" fmla="*/ 98423 h 20000"/>
                <a:gd name="T14" fmla="*/ 6342 w 20000"/>
                <a:gd name="T15" fmla="*/ 95247 h 20000"/>
                <a:gd name="T16" fmla="*/ 15572 w 20000"/>
                <a:gd name="T17" fmla="*/ 98423 h 20000"/>
                <a:gd name="T18" fmla="*/ 29983 w 20000"/>
                <a:gd name="T19" fmla="*/ 98423 h 20000"/>
                <a:gd name="T20" fmla="*/ 23641 w 20000"/>
                <a:gd name="T21" fmla="*/ 78742 h 20000"/>
                <a:gd name="T22" fmla="*/ 29983 w 20000"/>
                <a:gd name="T23" fmla="*/ 78742 h 20000"/>
                <a:gd name="T24" fmla="*/ 23641 w 20000"/>
                <a:gd name="T25" fmla="*/ 55876 h 20000"/>
                <a:gd name="T26" fmla="*/ 21334 w 20000"/>
                <a:gd name="T27" fmla="*/ 26033 h 20000"/>
                <a:gd name="T28" fmla="*/ 9230 w 20000"/>
                <a:gd name="T29" fmla="*/ 3810 h 20000"/>
                <a:gd name="T30" fmla="*/ 15572 w 20000"/>
                <a:gd name="T31" fmla="*/ 0 h 20000"/>
                <a:gd name="T32" fmla="*/ 29983 w 20000"/>
                <a:gd name="T33" fmla="*/ 10162 h 20000"/>
                <a:gd name="T34" fmla="*/ 54204 w 20000"/>
                <a:gd name="T35" fmla="*/ 36195 h 20000"/>
                <a:gd name="T36" fmla="*/ 77845 w 20000"/>
                <a:gd name="T37" fmla="*/ 52067 h 20000"/>
                <a:gd name="T38" fmla="*/ 86501 w 20000"/>
                <a:gd name="T39" fmla="*/ 52067 h 20000"/>
                <a:gd name="T40" fmla="*/ 95724 w 20000"/>
                <a:gd name="T41" fmla="*/ 62228 h 20000"/>
                <a:gd name="T42" fmla="*/ 107835 w 20000"/>
                <a:gd name="T43" fmla="*/ 62228 h 20000"/>
                <a:gd name="T44" fmla="*/ 110716 w 20000"/>
                <a:gd name="T45" fmla="*/ 42547 h 20000"/>
                <a:gd name="T46" fmla="*/ 116484 w 20000"/>
                <a:gd name="T47" fmla="*/ 45723 h 20000"/>
                <a:gd name="T48" fmla="*/ 116484 w 20000"/>
                <a:gd name="T49" fmla="*/ 68580 h 20000"/>
                <a:gd name="T50" fmla="*/ 125134 w 20000"/>
                <a:gd name="T51" fmla="*/ 88262 h 20000"/>
                <a:gd name="T52" fmla="*/ 134364 w 20000"/>
                <a:gd name="T53" fmla="*/ 85728 h 20000"/>
                <a:gd name="T54" fmla="*/ 134364 w 20000"/>
                <a:gd name="T55" fmla="*/ 88262 h 20000"/>
                <a:gd name="T56" fmla="*/ 125134 w 20000"/>
                <a:gd name="T57" fmla="*/ 95247 h 20000"/>
                <a:gd name="T58" fmla="*/ 119365 w 20000"/>
                <a:gd name="T59" fmla="*/ 98423 h 20000"/>
                <a:gd name="T60" fmla="*/ 101493 w 20000"/>
                <a:gd name="T61" fmla="*/ 104775 h 20000"/>
                <a:gd name="T62" fmla="*/ 92263 w 20000"/>
                <a:gd name="T63" fmla="*/ 114304 h 20000"/>
                <a:gd name="T64" fmla="*/ 92263 w 20000"/>
                <a:gd name="T65" fmla="*/ 137794 h 20000"/>
                <a:gd name="T66" fmla="*/ 92263 w 20000"/>
                <a:gd name="T67" fmla="*/ 147956 h 20000"/>
                <a:gd name="T68" fmla="*/ 54204 w 20000"/>
                <a:gd name="T69" fmla="*/ 131442 h 20000"/>
                <a:gd name="T70" fmla="*/ 39213 w 20000"/>
                <a:gd name="T71" fmla="*/ 124456 h 20000"/>
                <a:gd name="T72" fmla="*/ 32871 w 20000"/>
                <a:gd name="T73" fmla="*/ 131442 h 20000"/>
                <a:gd name="T74" fmla="*/ 29983 w 20000"/>
                <a:gd name="T75" fmla="*/ 141604 h 20000"/>
                <a:gd name="T76" fmla="*/ 23641 w 20000"/>
                <a:gd name="T77" fmla="*/ 131442 h 20000"/>
                <a:gd name="T78" fmla="*/ 15572 w 20000"/>
                <a:gd name="T79" fmla="*/ 137794 h 20000"/>
                <a:gd name="T80" fmla="*/ 15572 w 20000"/>
                <a:gd name="T81" fmla="*/ 141604 h 20000"/>
                <a:gd name="T82" fmla="*/ 29983 w 20000"/>
                <a:gd name="T83" fmla="*/ 147956 h 20000"/>
                <a:gd name="T84" fmla="*/ 32871 w 20000"/>
                <a:gd name="T85" fmla="*/ 157484 h 20000"/>
                <a:gd name="T86" fmla="*/ 39213 w 20000"/>
                <a:gd name="T87" fmla="*/ 157484 h 20000"/>
                <a:gd name="T88" fmla="*/ 32871 w 20000"/>
                <a:gd name="T89" fmla="*/ 167637 h 20000"/>
                <a:gd name="T90" fmla="*/ 29983 w 20000"/>
                <a:gd name="T91" fmla="*/ 167637 h 20000"/>
                <a:gd name="T92" fmla="*/ 23641 w 20000"/>
                <a:gd name="T93" fmla="*/ 180342 h 20000"/>
                <a:gd name="T94" fmla="*/ 21334 w 20000"/>
                <a:gd name="T95" fmla="*/ 180342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3162" y="19930"/>
                  </a:moveTo>
                  <a:lnTo>
                    <a:pt x="2308" y="19228"/>
                  </a:lnTo>
                  <a:lnTo>
                    <a:pt x="2308" y="17404"/>
                  </a:lnTo>
                  <a:lnTo>
                    <a:pt x="0" y="16351"/>
                  </a:lnTo>
                  <a:lnTo>
                    <a:pt x="0" y="14526"/>
                  </a:lnTo>
                  <a:lnTo>
                    <a:pt x="1368" y="12632"/>
                  </a:lnTo>
                  <a:lnTo>
                    <a:pt x="0" y="10877"/>
                  </a:lnTo>
                  <a:lnTo>
                    <a:pt x="940" y="10526"/>
                  </a:lnTo>
                  <a:lnTo>
                    <a:pt x="2308" y="10877"/>
                  </a:lnTo>
                  <a:lnTo>
                    <a:pt x="4444" y="10877"/>
                  </a:lnTo>
                  <a:lnTo>
                    <a:pt x="3504" y="8702"/>
                  </a:lnTo>
                  <a:lnTo>
                    <a:pt x="4444" y="8702"/>
                  </a:lnTo>
                  <a:lnTo>
                    <a:pt x="3504" y="6175"/>
                  </a:lnTo>
                  <a:lnTo>
                    <a:pt x="3162" y="2877"/>
                  </a:lnTo>
                  <a:lnTo>
                    <a:pt x="1368" y="421"/>
                  </a:lnTo>
                  <a:lnTo>
                    <a:pt x="2308" y="0"/>
                  </a:lnTo>
                  <a:lnTo>
                    <a:pt x="4444" y="1123"/>
                  </a:lnTo>
                  <a:lnTo>
                    <a:pt x="8034" y="4000"/>
                  </a:lnTo>
                  <a:lnTo>
                    <a:pt x="11538" y="5754"/>
                  </a:lnTo>
                  <a:lnTo>
                    <a:pt x="12821" y="5754"/>
                  </a:lnTo>
                  <a:lnTo>
                    <a:pt x="14188" y="6877"/>
                  </a:lnTo>
                  <a:lnTo>
                    <a:pt x="15983" y="6877"/>
                  </a:lnTo>
                  <a:lnTo>
                    <a:pt x="16410" y="4702"/>
                  </a:lnTo>
                  <a:lnTo>
                    <a:pt x="17265" y="5053"/>
                  </a:lnTo>
                  <a:lnTo>
                    <a:pt x="17265" y="7579"/>
                  </a:lnTo>
                  <a:lnTo>
                    <a:pt x="18547" y="9754"/>
                  </a:lnTo>
                  <a:lnTo>
                    <a:pt x="19915" y="9474"/>
                  </a:lnTo>
                  <a:lnTo>
                    <a:pt x="19915" y="9754"/>
                  </a:lnTo>
                  <a:lnTo>
                    <a:pt x="18547" y="10526"/>
                  </a:lnTo>
                  <a:lnTo>
                    <a:pt x="17692" y="10877"/>
                  </a:lnTo>
                  <a:lnTo>
                    <a:pt x="15043" y="11579"/>
                  </a:lnTo>
                  <a:lnTo>
                    <a:pt x="13675" y="12632"/>
                  </a:lnTo>
                  <a:lnTo>
                    <a:pt x="13675" y="15228"/>
                  </a:lnTo>
                  <a:lnTo>
                    <a:pt x="13675" y="16351"/>
                  </a:lnTo>
                  <a:lnTo>
                    <a:pt x="8034" y="14526"/>
                  </a:lnTo>
                  <a:lnTo>
                    <a:pt x="5812" y="13754"/>
                  </a:lnTo>
                  <a:lnTo>
                    <a:pt x="4872" y="14526"/>
                  </a:lnTo>
                  <a:lnTo>
                    <a:pt x="4444" y="15649"/>
                  </a:lnTo>
                  <a:lnTo>
                    <a:pt x="3504" y="14526"/>
                  </a:lnTo>
                  <a:lnTo>
                    <a:pt x="2308" y="15228"/>
                  </a:lnTo>
                  <a:lnTo>
                    <a:pt x="2308" y="15649"/>
                  </a:lnTo>
                  <a:lnTo>
                    <a:pt x="4444" y="16351"/>
                  </a:lnTo>
                  <a:lnTo>
                    <a:pt x="4872" y="17404"/>
                  </a:lnTo>
                  <a:lnTo>
                    <a:pt x="5812" y="17404"/>
                  </a:lnTo>
                  <a:lnTo>
                    <a:pt x="4872" y="18526"/>
                  </a:lnTo>
                  <a:lnTo>
                    <a:pt x="4444" y="18526"/>
                  </a:lnTo>
                  <a:lnTo>
                    <a:pt x="3504" y="19930"/>
                  </a:lnTo>
                  <a:lnTo>
                    <a:pt x="3162" y="199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19" name="Freeform 173"/>
            <p:cNvSpPr>
              <a:spLocks noChangeAspect="1"/>
            </p:cNvSpPr>
            <p:nvPr/>
          </p:nvSpPr>
          <p:spPr bwMode="auto">
            <a:xfrm>
              <a:off x="7599410" y="3898392"/>
              <a:ext cx="12768" cy="27132"/>
            </a:xfrm>
            <a:custGeom>
              <a:avLst/>
              <a:gdLst>
                <a:gd name="T0" fmla="*/ 0 w 20000"/>
                <a:gd name="T1" fmla="*/ 26346 h 20000"/>
                <a:gd name="T2" fmla="*/ 0 w 20000"/>
                <a:gd name="T3" fmla="*/ 19920 h 20000"/>
                <a:gd name="T4" fmla="*/ 3628 w 20000"/>
                <a:gd name="T5" fmla="*/ 9639 h 20000"/>
                <a:gd name="T6" fmla="*/ 3628 w 20000"/>
                <a:gd name="T7" fmla="*/ 3855 h 20000"/>
                <a:gd name="T8" fmla="*/ 9072 w 20000"/>
                <a:gd name="T9" fmla="*/ 3855 h 20000"/>
                <a:gd name="T10" fmla="*/ 12095 w 20000"/>
                <a:gd name="T11" fmla="*/ 0 h 20000"/>
                <a:gd name="T12" fmla="*/ 3628 w 20000"/>
                <a:gd name="T13" fmla="*/ 19920 h 20000"/>
                <a:gd name="T14" fmla="*/ 9072 w 20000"/>
                <a:gd name="T15" fmla="*/ 26346 h 20000"/>
                <a:gd name="T16" fmla="*/ 0 w 20000"/>
                <a:gd name="T17" fmla="*/ 26346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14762"/>
                  </a:lnTo>
                  <a:lnTo>
                    <a:pt x="5714" y="7143"/>
                  </a:lnTo>
                  <a:lnTo>
                    <a:pt x="5714" y="2857"/>
                  </a:lnTo>
                  <a:lnTo>
                    <a:pt x="14286" y="2857"/>
                  </a:lnTo>
                  <a:lnTo>
                    <a:pt x="19048" y="0"/>
                  </a:lnTo>
                  <a:lnTo>
                    <a:pt x="5714" y="14762"/>
                  </a:lnTo>
                  <a:lnTo>
                    <a:pt x="14286" y="19524"/>
                  </a:lnTo>
                  <a:lnTo>
                    <a:pt x="0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74"/>
            <p:cNvSpPr>
              <a:spLocks noChangeAspect="1"/>
            </p:cNvSpPr>
            <p:nvPr/>
          </p:nvSpPr>
          <p:spPr bwMode="auto">
            <a:xfrm>
              <a:off x="7628137" y="3839342"/>
              <a:ext cx="15959" cy="11171"/>
            </a:xfrm>
            <a:custGeom>
              <a:avLst/>
              <a:gdLst>
                <a:gd name="T0" fmla="*/ 5879 w 20000"/>
                <a:gd name="T1" fmla="*/ 10459 h 20000"/>
                <a:gd name="T2" fmla="*/ 0 w 20000"/>
                <a:gd name="T3" fmla="*/ 6537 h 20000"/>
                <a:gd name="T4" fmla="*/ 15287 w 20000"/>
                <a:gd name="T5" fmla="*/ 0 h 20000"/>
                <a:gd name="T6" fmla="*/ 11759 w 20000"/>
                <a:gd name="T7" fmla="*/ 6537 h 20000"/>
                <a:gd name="T8" fmla="*/ 5879 w 20000"/>
                <a:gd name="T9" fmla="*/ 10459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7407" y="18824"/>
                  </a:moveTo>
                  <a:lnTo>
                    <a:pt x="0" y="11765"/>
                  </a:lnTo>
                  <a:lnTo>
                    <a:pt x="19259" y="0"/>
                  </a:lnTo>
                  <a:lnTo>
                    <a:pt x="14815" y="11765"/>
                  </a:lnTo>
                  <a:lnTo>
                    <a:pt x="7407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75"/>
            <p:cNvSpPr>
              <a:spLocks noChangeAspect="1"/>
            </p:cNvSpPr>
            <p:nvPr/>
          </p:nvSpPr>
          <p:spPr bwMode="auto">
            <a:xfrm>
              <a:off x="5221447" y="3726029"/>
              <a:ext cx="108524" cy="132464"/>
            </a:xfrm>
            <a:custGeom>
              <a:avLst/>
              <a:gdLst>
                <a:gd name="T0" fmla="*/ 9187 w 20000"/>
                <a:gd name="T1" fmla="*/ 25970 h 20000"/>
                <a:gd name="T2" fmla="*/ 24116 w 20000"/>
                <a:gd name="T3" fmla="*/ 25970 h 20000"/>
                <a:gd name="T4" fmla="*/ 29859 w 20000"/>
                <a:gd name="T5" fmla="*/ 32308 h 20000"/>
                <a:gd name="T6" fmla="*/ 32730 w 20000"/>
                <a:gd name="T7" fmla="*/ 32308 h 20000"/>
                <a:gd name="T8" fmla="*/ 44788 w 20000"/>
                <a:gd name="T9" fmla="*/ 32308 h 20000"/>
                <a:gd name="T10" fmla="*/ 68332 w 20000"/>
                <a:gd name="T11" fmla="*/ 19639 h 20000"/>
                <a:gd name="T12" fmla="*/ 91871 w 20000"/>
                <a:gd name="T13" fmla="*/ 0 h 20000"/>
                <a:gd name="T14" fmla="*/ 107378 w 20000"/>
                <a:gd name="T15" fmla="*/ 36110 h 20000"/>
                <a:gd name="T16" fmla="*/ 86128 w 20000"/>
                <a:gd name="T17" fmla="*/ 49411 h 20000"/>
                <a:gd name="T18" fmla="*/ 53403 w 20000"/>
                <a:gd name="T19" fmla="*/ 58279 h 20000"/>
                <a:gd name="T20" fmla="*/ 53403 w 20000"/>
                <a:gd name="T21" fmla="*/ 62080 h 20000"/>
                <a:gd name="T22" fmla="*/ 77519 w 20000"/>
                <a:gd name="T23" fmla="*/ 88051 h 20000"/>
                <a:gd name="T24" fmla="*/ 71776 w 20000"/>
                <a:gd name="T25" fmla="*/ 94388 h 20000"/>
                <a:gd name="T26" fmla="*/ 68332 w 20000"/>
                <a:gd name="T27" fmla="*/ 104521 h 20000"/>
                <a:gd name="T28" fmla="*/ 56846 w 20000"/>
                <a:gd name="T29" fmla="*/ 111491 h 20000"/>
                <a:gd name="T30" fmla="*/ 53403 w 20000"/>
                <a:gd name="T31" fmla="*/ 111491 h 20000"/>
                <a:gd name="T32" fmla="*/ 32730 w 20000"/>
                <a:gd name="T33" fmla="*/ 131131 h 20000"/>
                <a:gd name="T34" fmla="*/ 0 w 20000"/>
                <a:gd name="T35" fmla="*/ 127329 h 20000"/>
                <a:gd name="T36" fmla="*/ 9187 w 20000"/>
                <a:gd name="T37" fmla="*/ 117829 h 20000"/>
                <a:gd name="T38" fmla="*/ 9187 w 20000"/>
                <a:gd name="T39" fmla="*/ 94388 h 20000"/>
                <a:gd name="T40" fmla="*/ 9187 w 20000"/>
                <a:gd name="T41" fmla="*/ 75382 h 20000"/>
                <a:gd name="T42" fmla="*/ 9187 w 20000"/>
                <a:gd name="T43" fmla="*/ 51948 h 20000"/>
                <a:gd name="T44" fmla="*/ 6315 w 20000"/>
                <a:gd name="T45" fmla="*/ 42441 h 20000"/>
                <a:gd name="T46" fmla="*/ 6315 w 20000"/>
                <a:gd name="T47" fmla="*/ 32308 h 20000"/>
                <a:gd name="T48" fmla="*/ 9187 w 20000"/>
                <a:gd name="T49" fmla="*/ 32308 h 20000"/>
                <a:gd name="T50" fmla="*/ 9187 w 20000"/>
                <a:gd name="T51" fmla="*/ 2597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1702" y="3942"/>
                  </a:moveTo>
                  <a:lnTo>
                    <a:pt x="4468" y="3942"/>
                  </a:lnTo>
                  <a:lnTo>
                    <a:pt x="5532" y="4904"/>
                  </a:lnTo>
                  <a:lnTo>
                    <a:pt x="6064" y="4904"/>
                  </a:lnTo>
                  <a:lnTo>
                    <a:pt x="8298" y="4904"/>
                  </a:lnTo>
                  <a:lnTo>
                    <a:pt x="12660" y="2981"/>
                  </a:lnTo>
                  <a:lnTo>
                    <a:pt x="17021" y="0"/>
                  </a:lnTo>
                  <a:lnTo>
                    <a:pt x="19894" y="5481"/>
                  </a:lnTo>
                  <a:lnTo>
                    <a:pt x="15957" y="7500"/>
                  </a:lnTo>
                  <a:lnTo>
                    <a:pt x="9894" y="8846"/>
                  </a:lnTo>
                  <a:lnTo>
                    <a:pt x="9894" y="9423"/>
                  </a:lnTo>
                  <a:lnTo>
                    <a:pt x="14362" y="13365"/>
                  </a:lnTo>
                  <a:lnTo>
                    <a:pt x="13298" y="14327"/>
                  </a:lnTo>
                  <a:lnTo>
                    <a:pt x="12660" y="15865"/>
                  </a:lnTo>
                  <a:lnTo>
                    <a:pt x="10532" y="16923"/>
                  </a:lnTo>
                  <a:lnTo>
                    <a:pt x="9894" y="16923"/>
                  </a:lnTo>
                  <a:lnTo>
                    <a:pt x="6064" y="19904"/>
                  </a:lnTo>
                  <a:lnTo>
                    <a:pt x="0" y="19327"/>
                  </a:lnTo>
                  <a:lnTo>
                    <a:pt x="1702" y="17885"/>
                  </a:lnTo>
                  <a:lnTo>
                    <a:pt x="1702" y="14327"/>
                  </a:lnTo>
                  <a:lnTo>
                    <a:pt x="1702" y="11442"/>
                  </a:lnTo>
                  <a:lnTo>
                    <a:pt x="1702" y="7885"/>
                  </a:lnTo>
                  <a:lnTo>
                    <a:pt x="1170" y="6442"/>
                  </a:lnTo>
                  <a:lnTo>
                    <a:pt x="1170" y="4904"/>
                  </a:lnTo>
                  <a:lnTo>
                    <a:pt x="1702" y="4904"/>
                  </a:lnTo>
                  <a:lnTo>
                    <a:pt x="1702" y="394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2" name="Freeform 176"/>
            <p:cNvSpPr>
              <a:spLocks noChangeAspect="1"/>
            </p:cNvSpPr>
            <p:nvPr/>
          </p:nvSpPr>
          <p:spPr bwMode="auto">
            <a:xfrm>
              <a:off x="6983374" y="4295784"/>
              <a:ext cx="137252" cy="129271"/>
            </a:xfrm>
            <a:custGeom>
              <a:avLst/>
              <a:gdLst>
                <a:gd name="T0" fmla="*/ 72932 w 20000"/>
                <a:gd name="T1" fmla="*/ 10133 h 20000"/>
                <a:gd name="T2" fmla="*/ 72932 w 20000"/>
                <a:gd name="T3" fmla="*/ 19635 h 20000"/>
                <a:gd name="T4" fmla="*/ 87519 w 20000"/>
                <a:gd name="T5" fmla="*/ 19635 h 20000"/>
                <a:gd name="T6" fmla="*/ 93349 w 20000"/>
                <a:gd name="T7" fmla="*/ 25968 h 20000"/>
                <a:gd name="T8" fmla="*/ 96851 w 20000"/>
                <a:gd name="T9" fmla="*/ 19635 h 20000"/>
                <a:gd name="T10" fmla="*/ 96851 w 20000"/>
                <a:gd name="T11" fmla="*/ 6333 h 20000"/>
                <a:gd name="T12" fmla="*/ 108517 w 20000"/>
                <a:gd name="T13" fmla="*/ 0 h 20000"/>
                <a:gd name="T14" fmla="*/ 117855 w 20000"/>
                <a:gd name="T15" fmla="*/ 10133 h 20000"/>
                <a:gd name="T16" fmla="*/ 133023 w 20000"/>
                <a:gd name="T17" fmla="*/ 10133 h 20000"/>
                <a:gd name="T18" fmla="*/ 133023 w 20000"/>
                <a:gd name="T19" fmla="*/ 19635 h 20000"/>
                <a:gd name="T20" fmla="*/ 135945 w 20000"/>
                <a:gd name="T21" fmla="*/ 46240 h 20000"/>
                <a:gd name="T22" fmla="*/ 135945 w 20000"/>
                <a:gd name="T23" fmla="*/ 68408 h 20000"/>
                <a:gd name="T24" fmla="*/ 126606 w 20000"/>
                <a:gd name="T25" fmla="*/ 75378 h 20000"/>
                <a:gd name="T26" fmla="*/ 117855 w 20000"/>
                <a:gd name="T27" fmla="*/ 78547 h 20000"/>
                <a:gd name="T28" fmla="*/ 102687 w 20000"/>
                <a:gd name="T29" fmla="*/ 85510 h 20000"/>
                <a:gd name="T30" fmla="*/ 93349 w 20000"/>
                <a:gd name="T31" fmla="*/ 88050 h 20000"/>
                <a:gd name="T32" fmla="*/ 96851 w 20000"/>
                <a:gd name="T33" fmla="*/ 101982 h 20000"/>
                <a:gd name="T34" fmla="*/ 96851 w 20000"/>
                <a:gd name="T35" fmla="*/ 111485 h 20000"/>
                <a:gd name="T36" fmla="*/ 81683 w 20000"/>
                <a:gd name="T37" fmla="*/ 114655 h 20000"/>
                <a:gd name="T38" fmla="*/ 57177 w 20000"/>
                <a:gd name="T39" fmla="*/ 127950 h 20000"/>
                <a:gd name="T40" fmla="*/ 45511 w 20000"/>
                <a:gd name="T41" fmla="*/ 121618 h 20000"/>
                <a:gd name="T42" fmla="*/ 39674 w 20000"/>
                <a:gd name="T43" fmla="*/ 121618 h 20000"/>
                <a:gd name="T44" fmla="*/ 39674 w 20000"/>
                <a:gd name="T45" fmla="*/ 111485 h 20000"/>
                <a:gd name="T46" fmla="*/ 33257 w 20000"/>
                <a:gd name="T47" fmla="*/ 105152 h 20000"/>
                <a:gd name="T48" fmla="*/ 30336 w 20000"/>
                <a:gd name="T49" fmla="*/ 111485 h 20000"/>
                <a:gd name="T50" fmla="*/ 18090 w 20000"/>
                <a:gd name="T51" fmla="*/ 101982 h 20000"/>
                <a:gd name="T52" fmla="*/ 18090 w 20000"/>
                <a:gd name="T53" fmla="*/ 88050 h 20000"/>
                <a:gd name="T54" fmla="*/ 5836 w 20000"/>
                <a:gd name="T55" fmla="*/ 59542 h 20000"/>
                <a:gd name="T56" fmla="*/ 0 w 20000"/>
                <a:gd name="T57" fmla="*/ 42440 h 20000"/>
                <a:gd name="T58" fmla="*/ 15168 w 20000"/>
                <a:gd name="T59" fmla="*/ 32307 h 20000"/>
                <a:gd name="T60" fmla="*/ 15168 w 20000"/>
                <a:gd name="T61" fmla="*/ 10133 h 20000"/>
                <a:gd name="T62" fmla="*/ 33257 w 20000"/>
                <a:gd name="T63" fmla="*/ 6333 h 20000"/>
                <a:gd name="T64" fmla="*/ 54842 w 20000"/>
                <a:gd name="T65" fmla="*/ 10133 h 20000"/>
                <a:gd name="T66" fmla="*/ 57177 w 20000"/>
                <a:gd name="T67" fmla="*/ 6333 h 20000"/>
                <a:gd name="T68" fmla="*/ 69430 w 20000"/>
                <a:gd name="T69" fmla="*/ 10133 h 20000"/>
                <a:gd name="T70" fmla="*/ 72932 w 20000"/>
                <a:gd name="T71" fmla="*/ 10133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0684" y="1576"/>
                  </a:moveTo>
                  <a:lnTo>
                    <a:pt x="10684" y="3054"/>
                  </a:lnTo>
                  <a:lnTo>
                    <a:pt x="12821" y="3054"/>
                  </a:lnTo>
                  <a:lnTo>
                    <a:pt x="13675" y="4039"/>
                  </a:lnTo>
                  <a:lnTo>
                    <a:pt x="14188" y="3054"/>
                  </a:lnTo>
                  <a:lnTo>
                    <a:pt x="14188" y="985"/>
                  </a:lnTo>
                  <a:lnTo>
                    <a:pt x="15897" y="0"/>
                  </a:lnTo>
                  <a:lnTo>
                    <a:pt x="17265" y="1576"/>
                  </a:lnTo>
                  <a:lnTo>
                    <a:pt x="19487" y="1576"/>
                  </a:lnTo>
                  <a:lnTo>
                    <a:pt x="19487" y="3054"/>
                  </a:lnTo>
                  <a:lnTo>
                    <a:pt x="19915" y="7192"/>
                  </a:lnTo>
                  <a:lnTo>
                    <a:pt x="19915" y="10640"/>
                  </a:lnTo>
                  <a:lnTo>
                    <a:pt x="18547" y="11724"/>
                  </a:lnTo>
                  <a:lnTo>
                    <a:pt x="17265" y="12217"/>
                  </a:lnTo>
                  <a:lnTo>
                    <a:pt x="15043" y="13300"/>
                  </a:lnTo>
                  <a:lnTo>
                    <a:pt x="13675" y="13695"/>
                  </a:lnTo>
                  <a:lnTo>
                    <a:pt x="14188" y="15862"/>
                  </a:lnTo>
                  <a:lnTo>
                    <a:pt x="14188" y="17340"/>
                  </a:lnTo>
                  <a:lnTo>
                    <a:pt x="11966" y="17833"/>
                  </a:lnTo>
                  <a:lnTo>
                    <a:pt x="8376" y="19901"/>
                  </a:lnTo>
                  <a:lnTo>
                    <a:pt x="6667" y="18916"/>
                  </a:lnTo>
                  <a:lnTo>
                    <a:pt x="5812" y="18916"/>
                  </a:lnTo>
                  <a:lnTo>
                    <a:pt x="5812" y="17340"/>
                  </a:lnTo>
                  <a:lnTo>
                    <a:pt x="4872" y="16355"/>
                  </a:lnTo>
                  <a:lnTo>
                    <a:pt x="4444" y="17340"/>
                  </a:lnTo>
                  <a:lnTo>
                    <a:pt x="2650" y="15862"/>
                  </a:lnTo>
                  <a:lnTo>
                    <a:pt x="2650" y="13695"/>
                  </a:lnTo>
                  <a:lnTo>
                    <a:pt x="855" y="9261"/>
                  </a:lnTo>
                  <a:lnTo>
                    <a:pt x="0" y="6601"/>
                  </a:lnTo>
                  <a:lnTo>
                    <a:pt x="2222" y="5025"/>
                  </a:lnTo>
                  <a:lnTo>
                    <a:pt x="2222" y="1576"/>
                  </a:lnTo>
                  <a:lnTo>
                    <a:pt x="4872" y="985"/>
                  </a:lnTo>
                  <a:lnTo>
                    <a:pt x="8034" y="1576"/>
                  </a:lnTo>
                  <a:lnTo>
                    <a:pt x="8376" y="985"/>
                  </a:lnTo>
                  <a:lnTo>
                    <a:pt x="10171" y="1576"/>
                  </a:lnTo>
                  <a:lnTo>
                    <a:pt x="10684" y="15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3" name="Freeform 177"/>
            <p:cNvSpPr>
              <a:spLocks noChangeAspect="1"/>
            </p:cNvSpPr>
            <p:nvPr/>
          </p:nvSpPr>
          <p:spPr bwMode="auto">
            <a:xfrm>
              <a:off x="5631605" y="3959038"/>
              <a:ext cx="17556" cy="46283"/>
            </a:xfrm>
            <a:custGeom>
              <a:avLst/>
              <a:gdLst>
                <a:gd name="T0" fmla="*/ 3274 w 20000"/>
                <a:gd name="T1" fmla="*/ 39194 h 20000"/>
                <a:gd name="T2" fmla="*/ 0 w 20000"/>
                <a:gd name="T3" fmla="*/ 12442 h 20000"/>
                <a:gd name="T4" fmla="*/ 3274 w 20000"/>
                <a:gd name="T5" fmla="*/ 9953 h 20000"/>
                <a:gd name="T6" fmla="*/ 8186 w 20000"/>
                <a:gd name="T7" fmla="*/ 0 h 20000"/>
                <a:gd name="T8" fmla="*/ 16917 w 20000"/>
                <a:gd name="T9" fmla="*/ 9953 h 20000"/>
                <a:gd name="T10" fmla="*/ 16917 w 20000"/>
                <a:gd name="T11" fmla="*/ 25507 h 20000"/>
                <a:gd name="T12" fmla="*/ 16917 w 20000"/>
                <a:gd name="T13" fmla="*/ 39194 h 20000"/>
                <a:gd name="T14" fmla="*/ 13643 w 20000"/>
                <a:gd name="T15" fmla="*/ 45416 h 20000"/>
                <a:gd name="T16" fmla="*/ 8186 w 20000"/>
                <a:gd name="T17" fmla="*/ 39194 h 20000"/>
                <a:gd name="T18" fmla="*/ 3274 w 20000"/>
                <a:gd name="T19" fmla="*/ 39194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3750" y="17027"/>
                  </a:moveTo>
                  <a:lnTo>
                    <a:pt x="0" y="5405"/>
                  </a:lnTo>
                  <a:lnTo>
                    <a:pt x="3750" y="4324"/>
                  </a:lnTo>
                  <a:lnTo>
                    <a:pt x="9375" y="0"/>
                  </a:lnTo>
                  <a:lnTo>
                    <a:pt x="19375" y="4324"/>
                  </a:lnTo>
                  <a:lnTo>
                    <a:pt x="19375" y="11081"/>
                  </a:lnTo>
                  <a:lnTo>
                    <a:pt x="19375" y="17027"/>
                  </a:lnTo>
                  <a:lnTo>
                    <a:pt x="15625" y="19730"/>
                  </a:lnTo>
                  <a:lnTo>
                    <a:pt x="9375" y="17027"/>
                  </a:lnTo>
                  <a:lnTo>
                    <a:pt x="3750" y="170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4" name="Freeform 178"/>
            <p:cNvSpPr>
              <a:spLocks noChangeAspect="1"/>
            </p:cNvSpPr>
            <p:nvPr/>
          </p:nvSpPr>
          <p:spPr bwMode="auto">
            <a:xfrm>
              <a:off x="7419067" y="3280760"/>
              <a:ext cx="135656" cy="220241"/>
            </a:xfrm>
            <a:custGeom>
              <a:avLst/>
              <a:gdLst>
                <a:gd name="T0" fmla="*/ 134365 w 20000"/>
                <a:gd name="T1" fmla="*/ 16365 h 20000"/>
                <a:gd name="T2" fmla="*/ 134365 w 20000"/>
                <a:gd name="T3" fmla="*/ 22663 h 20000"/>
                <a:gd name="T4" fmla="*/ 128596 w 20000"/>
                <a:gd name="T5" fmla="*/ 25807 h 20000"/>
                <a:gd name="T6" fmla="*/ 125135 w 20000"/>
                <a:gd name="T7" fmla="*/ 42183 h 20000"/>
                <a:gd name="T8" fmla="*/ 119366 w 20000"/>
                <a:gd name="T9" fmla="*/ 64846 h 20000"/>
                <a:gd name="T10" fmla="*/ 125135 w 20000"/>
                <a:gd name="T11" fmla="*/ 64846 h 20000"/>
                <a:gd name="T12" fmla="*/ 128596 w 20000"/>
                <a:gd name="T13" fmla="*/ 84355 h 20000"/>
                <a:gd name="T14" fmla="*/ 119366 w 20000"/>
                <a:gd name="T15" fmla="*/ 93797 h 20000"/>
                <a:gd name="T16" fmla="*/ 116485 w 20000"/>
                <a:gd name="T17" fmla="*/ 100720 h 20000"/>
                <a:gd name="T18" fmla="*/ 104955 w 20000"/>
                <a:gd name="T19" fmla="*/ 110162 h 20000"/>
                <a:gd name="T20" fmla="*/ 104955 w 20000"/>
                <a:gd name="T21" fmla="*/ 117096 h 20000"/>
                <a:gd name="T22" fmla="*/ 92264 w 20000"/>
                <a:gd name="T23" fmla="*/ 120239 h 20000"/>
                <a:gd name="T24" fmla="*/ 86502 w 20000"/>
                <a:gd name="T25" fmla="*/ 137240 h 20000"/>
                <a:gd name="T26" fmla="*/ 86502 w 20000"/>
                <a:gd name="T27" fmla="*/ 149825 h 20000"/>
                <a:gd name="T28" fmla="*/ 80733 w 20000"/>
                <a:gd name="T29" fmla="*/ 149825 h 20000"/>
                <a:gd name="T30" fmla="*/ 92264 w 20000"/>
                <a:gd name="T31" fmla="*/ 159268 h 20000"/>
                <a:gd name="T32" fmla="*/ 110717 w 20000"/>
                <a:gd name="T33" fmla="*/ 175632 h 20000"/>
                <a:gd name="T34" fmla="*/ 116485 w 20000"/>
                <a:gd name="T35" fmla="*/ 175632 h 20000"/>
                <a:gd name="T36" fmla="*/ 116485 w 20000"/>
                <a:gd name="T37" fmla="*/ 185086 h 20000"/>
                <a:gd name="T38" fmla="*/ 92264 w 20000"/>
                <a:gd name="T39" fmla="*/ 195152 h 20000"/>
                <a:gd name="T40" fmla="*/ 80733 w 20000"/>
                <a:gd name="T41" fmla="*/ 211517 h 20000"/>
                <a:gd name="T42" fmla="*/ 65742 w 20000"/>
                <a:gd name="T43" fmla="*/ 218451 h 20000"/>
                <a:gd name="T44" fmla="*/ 56512 w 20000"/>
                <a:gd name="T45" fmla="*/ 205229 h 20000"/>
                <a:gd name="T46" fmla="*/ 54205 w 20000"/>
                <a:gd name="T47" fmla="*/ 205229 h 20000"/>
                <a:gd name="T48" fmla="*/ 54205 w 20000"/>
                <a:gd name="T49" fmla="*/ 218451 h 20000"/>
                <a:gd name="T50" fmla="*/ 47289 w 20000"/>
                <a:gd name="T51" fmla="*/ 211517 h 20000"/>
                <a:gd name="T52" fmla="*/ 39213 w 20000"/>
                <a:gd name="T53" fmla="*/ 211517 h 20000"/>
                <a:gd name="T54" fmla="*/ 41520 w 20000"/>
                <a:gd name="T55" fmla="*/ 201450 h 20000"/>
                <a:gd name="T56" fmla="*/ 29983 w 20000"/>
                <a:gd name="T57" fmla="*/ 201450 h 20000"/>
                <a:gd name="T58" fmla="*/ 32871 w 20000"/>
                <a:gd name="T59" fmla="*/ 185086 h 20000"/>
                <a:gd name="T60" fmla="*/ 39213 w 20000"/>
                <a:gd name="T61" fmla="*/ 178787 h 20000"/>
                <a:gd name="T62" fmla="*/ 41520 w 20000"/>
                <a:gd name="T63" fmla="*/ 178787 h 20000"/>
                <a:gd name="T64" fmla="*/ 32871 w 20000"/>
                <a:gd name="T65" fmla="*/ 175632 h 20000"/>
                <a:gd name="T66" fmla="*/ 32871 w 20000"/>
                <a:gd name="T67" fmla="*/ 159268 h 20000"/>
                <a:gd name="T68" fmla="*/ 39213 w 20000"/>
                <a:gd name="T69" fmla="*/ 149825 h 20000"/>
                <a:gd name="T70" fmla="*/ 32871 w 20000"/>
                <a:gd name="T71" fmla="*/ 143527 h 20000"/>
                <a:gd name="T72" fmla="*/ 29983 w 20000"/>
                <a:gd name="T73" fmla="*/ 143527 h 20000"/>
                <a:gd name="T74" fmla="*/ 14992 w 20000"/>
                <a:gd name="T75" fmla="*/ 137240 h 20000"/>
                <a:gd name="T76" fmla="*/ 14992 w 20000"/>
                <a:gd name="T77" fmla="*/ 143527 h 20000"/>
                <a:gd name="T78" fmla="*/ 9230 w 20000"/>
                <a:gd name="T79" fmla="*/ 143527 h 20000"/>
                <a:gd name="T80" fmla="*/ 0 w 20000"/>
                <a:gd name="T81" fmla="*/ 137240 h 20000"/>
                <a:gd name="T82" fmla="*/ 9230 w 20000"/>
                <a:gd name="T83" fmla="*/ 110162 h 20000"/>
                <a:gd name="T84" fmla="*/ 29983 w 20000"/>
                <a:gd name="T85" fmla="*/ 93797 h 20000"/>
                <a:gd name="T86" fmla="*/ 39213 w 20000"/>
                <a:gd name="T87" fmla="*/ 84355 h 20000"/>
                <a:gd name="T88" fmla="*/ 41520 w 20000"/>
                <a:gd name="T89" fmla="*/ 74288 h 20000"/>
                <a:gd name="T90" fmla="*/ 41520 w 20000"/>
                <a:gd name="T91" fmla="*/ 58548 h 20000"/>
                <a:gd name="T92" fmla="*/ 54205 w 20000"/>
                <a:gd name="T93" fmla="*/ 52249 h 20000"/>
                <a:gd name="T94" fmla="*/ 62854 w 20000"/>
                <a:gd name="T95" fmla="*/ 64846 h 20000"/>
                <a:gd name="T96" fmla="*/ 77846 w 20000"/>
                <a:gd name="T97" fmla="*/ 64846 h 20000"/>
                <a:gd name="T98" fmla="*/ 86502 w 20000"/>
                <a:gd name="T99" fmla="*/ 64846 h 20000"/>
                <a:gd name="T100" fmla="*/ 80733 w 20000"/>
                <a:gd name="T101" fmla="*/ 52249 h 20000"/>
                <a:gd name="T102" fmla="*/ 80733 w 20000"/>
                <a:gd name="T103" fmla="*/ 48470 h 20000"/>
                <a:gd name="T104" fmla="*/ 92264 w 20000"/>
                <a:gd name="T105" fmla="*/ 42183 h 20000"/>
                <a:gd name="T106" fmla="*/ 101494 w 20000"/>
                <a:gd name="T107" fmla="*/ 38404 h 20000"/>
                <a:gd name="T108" fmla="*/ 104955 w 20000"/>
                <a:gd name="T109" fmla="*/ 25807 h 20000"/>
                <a:gd name="T110" fmla="*/ 116485 w 20000"/>
                <a:gd name="T111" fmla="*/ 16365 h 20000"/>
                <a:gd name="T112" fmla="*/ 116485 w 20000"/>
                <a:gd name="T113" fmla="*/ 0 h 20000"/>
                <a:gd name="T114" fmla="*/ 125135 w 20000"/>
                <a:gd name="T115" fmla="*/ 6298 h 20000"/>
                <a:gd name="T116" fmla="*/ 134365 w 20000"/>
                <a:gd name="T117" fmla="*/ 16365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9915" y="1494"/>
                  </a:moveTo>
                  <a:lnTo>
                    <a:pt x="19915" y="2069"/>
                  </a:lnTo>
                  <a:lnTo>
                    <a:pt x="19060" y="2356"/>
                  </a:lnTo>
                  <a:lnTo>
                    <a:pt x="18547" y="3851"/>
                  </a:lnTo>
                  <a:lnTo>
                    <a:pt x="17692" y="5920"/>
                  </a:lnTo>
                  <a:lnTo>
                    <a:pt x="18547" y="5920"/>
                  </a:lnTo>
                  <a:lnTo>
                    <a:pt x="19060" y="7701"/>
                  </a:lnTo>
                  <a:lnTo>
                    <a:pt x="17692" y="8563"/>
                  </a:lnTo>
                  <a:lnTo>
                    <a:pt x="17265" y="9195"/>
                  </a:lnTo>
                  <a:lnTo>
                    <a:pt x="15556" y="10057"/>
                  </a:lnTo>
                  <a:lnTo>
                    <a:pt x="15556" y="10690"/>
                  </a:lnTo>
                  <a:lnTo>
                    <a:pt x="13675" y="10977"/>
                  </a:lnTo>
                  <a:lnTo>
                    <a:pt x="12821" y="12529"/>
                  </a:lnTo>
                  <a:lnTo>
                    <a:pt x="12821" y="13678"/>
                  </a:lnTo>
                  <a:lnTo>
                    <a:pt x="11966" y="13678"/>
                  </a:lnTo>
                  <a:lnTo>
                    <a:pt x="13675" y="14540"/>
                  </a:lnTo>
                  <a:lnTo>
                    <a:pt x="16410" y="16034"/>
                  </a:lnTo>
                  <a:lnTo>
                    <a:pt x="17265" y="16034"/>
                  </a:lnTo>
                  <a:lnTo>
                    <a:pt x="17265" y="16897"/>
                  </a:lnTo>
                  <a:lnTo>
                    <a:pt x="13675" y="17816"/>
                  </a:lnTo>
                  <a:lnTo>
                    <a:pt x="11966" y="19310"/>
                  </a:lnTo>
                  <a:lnTo>
                    <a:pt x="9744" y="19943"/>
                  </a:lnTo>
                  <a:lnTo>
                    <a:pt x="8376" y="18736"/>
                  </a:lnTo>
                  <a:lnTo>
                    <a:pt x="8034" y="18736"/>
                  </a:lnTo>
                  <a:lnTo>
                    <a:pt x="8034" y="19943"/>
                  </a:lnTo>
                  <a:lnTo>
                    <a:pt x="7009" y="19310"/>
                  </a:lnTo>
                  <a:lnTo>
                    <a:pt x="5812" y="19310"/>
                  </a:lnTo>
                  <a:lnTo>
                    <a:pt x="6154" y="18391"/>
                  </a:lnTo>
                  <a:lnTo>
                    <a:pt x="4444" y="18391"/>
                  </a:lnTo>
                  <a:lnTo>
                    <a:pt x="4872" y="16897"/>
                  </a:lnTo>
                  <a:lnTo>
                    <a:pt x="5812" y="16322"/>
                  </a:lnTo>
                  <a:lnTo>
                    <a:pt x="6154" y="16322"/>
                  </a:lnTo>
                  <a:lnTo>
                    <a:pt x="4872" y="16034"/>
                  </a:lnTo>
                  <a:lnTo>
                    <a:pt x="4872" y="14540"/>
                  </a:lnTo>
                  <a:lnTo>
                    <a:pt x="5812" y="13678"/>
                  </a:lnTo>
                  <a:lnTo>
                    <a:pt x="4872" y="13103"/>
                  </a:lnTo>
                  <a:lnTo>
                    <a:pt x="4444" y="13103"/>
                  </a:lnTo>
                  <a:lnTo>
                    <a:pt x="2222" y="12529"/>
                  </a:lnTo>
                  <a:lnTo>
                    <a:pt x="2222" y="13103"/>
                  </a:lnTo>
                  <a:lnTo>
                    <a:pt x="1368" y="13103"/>
                  </a:lnTo>
                  <a:lnTo>
                    <a:pt x="0" y="12529"/>
                  </a:lnTo>
                  <a:lnTo>
                    <a:pt x="1368" y="10057"/>
                  </a:lnTo>
                  <a:lnTo>
                    <a:pt x="4444" y="8563"/>
                  </a:lnTo>
                  <a:lnTo>
                    <a:pt x="5812" y="7701"/>
                  </a:lnTo>
                  <a:lnTo>
                    <a:pt x="6154" y="6782"/>
                  </a:lnTo>
                  <a:lnTo>
                    <a:pt x="6154" y="5345"/>
                  </a:lnTo>
                  <a:lnTo>
                    <a:pt x="8034" y="4770"/>
                  </a:lnTo>
                  <a:lnTo>
                    <a:pt x="9316" y="5920"/>
                  </a:lnTo>
                  <a:lnTo>
                    <a:pt x="11538" y="5920"/>
                  </a:lnTo>
                  <a:lnTo>
                    <a:pt x="12821" y="5920"/>
                  </a:lnTo>
                  <a:lnTo>
                    <a:pt x="11966" y="4770"/>
                  </a:lnTo>
                  <a:lnTo>
                    <a:pt x="11966" y="4425"/>
                  </a:lnTo>
                  <a:lnTo>
                    <a:pt x="13675" y="3851"/>
                  </a:lnTo>
                  <a:lnTo>
                    <a:pt x="15043" y="3506"/>
                  </a:lnTo>
                  <a:lnTo>
                    <a:pt x="15556" y="2356"/>
                  </a:lnTo>
                  <a:lnTo>
                    <a:pt x="17265" y="1494"/>
                  </a:lnTo>
                  <a:lnTo>
                    <a:pt x="17265" y="0"/>
                  </a:lnTo>
                  <a:lnTo>
                    <a:pt x="18547" y="575"/>
                  </a:lnTo>
                  <a:lnTo>
                    <a:pt x="19915" y="14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5" name="Freeform 179"/>
            <p:cNvSpPr>
              <a:spLocks noChangeAspect="1"/>
            </p:cNvSpPr>
            <p:nvPr/>
          </p:nvSpPr>
          <p:spPr bwMode="auto">
            <a:xfrm>
              <a:off x="7490886" y="3456315"/>
              <a:ext cx="94160" cy="169171"/>
            </a:xfrm>
            <a:custGeom>
              <a:avLst/>
              <a:gdLst>
                <a:gd name="T0" fmla="*/ 9249 w 20000"/>
                <a:gd name="T1" fmla="*/ 36196 h 20000"/>
                <a:gd name="T2" fmla="*/ 20812 w 20000"/>
                <a:gd name="T3" fmla="*/ 19688 h 20000"/>
                <a:gd name="T4" fmla="*/ 44518 w 20000"/>
                <a:gd name="T5" fmla="*/ 10164 h 20000"/>
                <a:gd name="T6" fmla="*/ 44518 w 20000"/>
                <a:gd name="T7" fmla="*/ 0 h 20000"/>
                <a:gd name="T8" fmla="*/ 68223 w 20000"/>
                <a:gd name="T9" fmla="*/ 43179 h 20000"/>
                <a:gd name="T10" fmla="*/ 86726 w 20000"/>
                <a:gd name="T11" fmla="*/ 72392 h 20000"/>
                <a:gd name="T12" fmla="*/ 86726 w 20000"/>
                <a:gd name="T13" fmla="*/ 98424 h 20000"/>
                <a:gd name="T14" fmla="*/ 93086 w 20000"/>
                <a:gd name="T15" fmla="*/ 105407 h 20000"/>
                <a:gd name="T16" fmla="*/ 93086 w 20000"/>
                <a:gd name="T17" fmla="*/ 121924 h 20000"/>
                <a:gd name="T18" fmla="*/ 86726 w 20000"/>
                <a:gd name="T19" fmla="*/ 137792 h 20000"/>
                <a:gd name="T20" fmla="*/ 77473 w 20000"/>
                <a:gd name="T21" fmla="*/ 137792 h 20000"/>
                <a:gd name="T22" fmla="*/ 71694 w 20000"/>
                <a:gd name="T23" fmla="*/ 137792 h 20000"/>
                <a:gd name="T24" fmla="*/ 71694 w 20000"/>
                <a:gd name="T25" fmla="*/ 147956 h 20000"/>
                <a:gd name="T26" fmla="*/ 62440 w 20000"/>
                <a:gd name="T27" fmla="*/ 141603 h 20000"/>
                <a:gd name="T28" fmla="*/ 62440 w 20000"/>
                <a:gd name="T29" fmla="*/ 137792 h 20000"/>
                <a:gd name="T30" fmla="*/ 56661 w 20000"/>
                <a:gd name="T31" fmla="*/ 147956 h 20000"/>
                <a:gd name="T32" fmla="*/ 56661 w 20000"/>
                <a:gd name="T33" fmla="*/ 151128 h 20000"/>
                <a:gd name="T34" fmla="*/ 53767 w 20000"/>
                <a:gd name="T35" fmla="*/ 147956 h 20000"/>
                <a:gd name="T36" fmla="*/ 47988 w 20000"/>
                <a:gd name="T37" fmla="*/ 151128 h 20000"/>
                <a:gd name="T38" fmla="*/ 53767 w 20000"/>
                <a:gd name="T39" fmla="*/ 157480 h 20000"/>
                <a:gd name="T40" fmla="*/ 47988 w 20000"/>
                <a:gd name="T41" fmla="*/ 163833 h 20000"/>
                <a:gd name="T42" fmla="*/ 44518 w 20000"/>
                <a:gd name="T43" fmla="*/ 157480 h 20000"/>
                <a:gd name="T44" fmla="*/ 38739 w 20000"/>
                <a:gd name="T45" fmla="*/ 163833 h 20000"/>
                <a:gd name="T46" fmla="*/ 29485 w 20000"/>
                <a:gd name="T47" fmla="*/ 167644 h 20000"/>
                <a:gd name="T48" fmla="*/ 29485 w 20000"/>
                <a:gd name="T49" fmla="*/ 147956 h 20000"/>
                <a:gd name="T50" fmla="*/ 23706 w 20000"/>
                <a:gd name="T51" fmla="*/ 151128 h 20000"/>
                <a:gd name="T52" fmla="*/ 20812 w 20000"/>
                <a:gd name="T53" fmla="*/ 131448 h 20000"/>
                <a:gd name="T54" fmla="*/ 23706 w 20000"/>
                <a:gd name="T55" fmla="*/ 125096 h 20000"/>
                <a:gd name="T56" fmla="*/ 20812 w 20000"/>
                <a:gd name="T57" fmla="*/ 121924 h 20000"/>
                <a:gd name="T58" fmla="*/ 20812 w 20000"/>
                <a:gd name="T59" fmla="*/ 114932 h 20000"/>
                <a:gd name="T60" fmla="*/ 23706 w 20000"/>
                <a:gd name="T61" fmla="*/ 111760 h 20000"/>
                <a:gd name="T62" fmla="*/ 23706 w 20000"/>
                <a:gd name="T63" fmla="*/ 105407 h 20000"/>
                <a:gd name="T64" fmla="*/ 20812 w 20000"/>
                <a:gd name="T65" fmla="*/ 98424 h 20000"/>
                <a:gd name="T66" fmla="*/ 9249 w 20000"/>
                <a:gd name="T67" fmla="*/ 79375 h 20000"/>
                <a:gd name="T68" fmla="*/ 5784 w 20000"/>
                <a:gd name="T69" fmla="*/ 72392 h 20000"/>
                <a:gd name="T70" fmla="*/ 5784 w 20000"/>
                <a:gd name="T71" fmla="*/ 69212 h 20000"/>
                <a:gd name="T72" fmla="*/ 20812 w 20000"/>
                <a:gd name="T73" fmla="*/ 72392 h 20000"/>
                <a:gd name="T74" fmla="*/ 15033 w 20000"/>
                <a:gd name="T75" fmla="*/ 62228 h 20000"/>
                <a:gd name="T76" fmla="*/ 9249 w 20000"/>
                <a:gd name="T77" fmla="*/ 55884 h 20000"/>
                <a:gd name="T78" fmla="*/ 5784 w 20000"/>
                <a:gd name="T79" fmla="*/ 45720 h 20000"/>
                <a:gd name="T80" fmla="*/ 0 w 20000"/>
                <a:gd name="T81" fmla="*/ 43179 h 20000"/>
                <a:gd name="T82" fmla="*/ 9249 w 20000"/>
                <a:gd name="T83" fmla="*/ 43179 h 20000"/>
                <a:gd name="T84" fmla="*/ 9249 w 20000"/>
                <a:gd name="T85" fmla="*/ 36196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75" y="4302"/>
                  </a:moveTo>
                  <a:lnTo>
                    <a:pt x="4444" y="2340"/>
                  </a:lnTo>
                  <a:lnTo>
                    <a:pt x="9506" y="1208"/>
                  </a:lnTo>
                  <a:lnTo>
                    <a:pt x="9506" y="0"/>
                  </a:lnTo>
                  <a:lnTo>
                    <a:pt x="14568" y="5132"/>
                  </a:lnTo>
                  <a:lnTo>
                    <a:pt x="18519" y="8604"/>
                  </a:lnTo>
                  <a:lnTo>
                    <a:pt x="18519" y="11698"/>
                  </a:lnTo>
                  <a:lnTo>
                    <a:pt x="19877" y="12528"/>
                  </a:lnTo>
                  <a:lnTo>
                    <a:pt x="19877" y="14491"/>
                  </a:lnTo>
                  <a:lnTo>
                    <a:pt x="18519" y="16377"/>
                  </a:lnTo>
                  <a:lnTo>
                    <a:pt x="16543" y="16377"/>
                  </a:lnTo>
                  <a:lnTo>
                    <a:pt x="15309" y="16377"/>
                  </a:lnTo>
                  <a:lnTo>
                    <a:pt x="15309" y="17585"/>
                  </a:lnTo>
                  <a:lnTo>
                    <a:pt x="13333" y="16830"/>
                  </a:lnTo>
                  <a:lnTo>
                    <a:pt x="13333" y="16377"/>
                  </a:lnTo>
                  <a:lnTo>
                    <a:pt x="12099" y="17585"/>
                  </a:lnTo>
                  <a:lnTo>
                    <a:pt x="12099" y="17962"/>
                  </a:lnTo>
                  <a:lnTo>
                    <a:pt x="11481" y="17585"/>
                  </a:lnTo>
                  <a:lnTo>
                    <a:pt x="10247" y="17962"/>
                  </a:lnTo>
                  <a:lnTo>
                    <a:pt x="11481" y="18717"/>
                  </a:lnTo>
                  <a:lnTo>
                    <a:pt x="10247" y="19472"/>
                  </a:lnTo>
                  <a:lnTo>
                    <a:pt x="9506" y="18717"/>
                  </a:lnTo>
                  <a:lnTo>
                    <a:pt x="8272" y="19472"/>
                  </a:lnTo>
                  <a:lnTo>
                    <a:pt x="6296" y="19925"/>
                  </a:lnTo>
                  <a:lnTo>
                    <a:pt x="6296" y="17585"/>
                  </a:lnTo>
                  <a:lnTo>
                    <a:pt x="5062" y="17962"/>
                  </a:lnTo>
                  <a:lnTo>
                    <a:pt x="4444" y="15623"/>
                  </a:lnTo>
                  <a:lnTo>
                    <a:pt x="5062" y="14868"/>
                  </a:lnTo>
                  <a:lnTo>
                    <a:pt x="4444" y="14491"/>
                  </a:lnTo>
                  <a:lnTo>
                    <a:pt x="4444" y="13660"/>
                  </a:lnTo>
                  <a:lnTo>
                    <a:pt x="5062" y="13283"/>
                  </a:lnTo>
                  <a:lnTo>
                    <a:pt x="5062" y="12528"/>
                  </a:lnTo>
                  <a:lnTo>
                    <a:pt x="4444" y="11698"/>
                  </a:lnTo>
                  <a:lnTo>
                    <a:pt x="1975" y="9434"/>
                  </a:lnTo>
                  <a:lnTo>
                    <a:pt x="1235" y="8604"/>
                  </a:lnTo>
                  <a:lnTo>
                    <a:pt x="1235" y="8226"/>
                  </a:lnTo>
                  <a:lnTo>
                    <a:pt x="4444" y="8604"/>
                  </a:lnTo>
                  <a:lnTo>
                    <a:pt x="3210" y="7396"/>
                  </a:lnTo>
                  <a:lnTo>
                    <a:pt x="1975" y="6642"/>
                  </a:lnTo>
                  <a:lnTo>
                    <a:pt x="1235" y="5434"/>
                  </a:lnTo>
                  <a:lnTo>
                    <a:pt x="0" y="5132"/>
                  </a:lnTo>
                  <a:lnTo>
                    <a:pt x="1975" y="5132"/>
                  </a:lnTo>
                  <a:lnTo>
                    <a:pt x="1975" y="430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6" name="Freeform 180"/>
            <p:cNvSpPr>
              <a:spLocks noChangeAspect="1"/>
            </p:cNvSpPr>
            <p:nvPr/>
          </p:nvSpPr>
          <p:spPr bwMode="auto">
            <a:xfrm>
              <a:off x="5523081" y="3832958"/>
              <a:ext cx="39899" cy="43090"/>
            </a:xfrm>
            <a:custGeom>
              <a:avLst/>
              <a:gdLst>
                <a:gd name="T0" fmla="*/ 0 w 20000"/>
                <a:gd name="T1" fmla="*/ 26090 h 20000"/>
                <a:gd name="T2" fmla="*/ 5836 w 20000"/>
                <a:gd name="T3" fmla="*/ 16772 h 20000"/>
                <a:gd name="T4" fmla="*/ 9339 w 20000"/>
                <a:gd name="T5" fmla="*/ 0 h 20000"/>
                <a:gd name="T6" fmla="*/ 23930 w 20000"/>
                <a:gd name="T7" fmla="*/ 0 h 20000"/>
                <a:gd name="T8" fmla="*/ 29766 w 20000"/>
                <a:gd name="T9" fmla="*/ 6832 h 20000"/>
                <a:gd name="T10" fmla="*/ 36186 w 20000"/>
                <a:gd name="T11" fmla="*/ 6832 h 20000"/>
                <a:gd name="T12" fmla="*/ 36186 w 20000"/>
                <a:gd name="T13" fmla="*/ 13045 h 20000"/>
                <a:gd name="T14" fmla="*/ 23930 w 20000"/>
                <a:gd name="T15" fmla="*/ 16772 h 20000"/>
                <a:gd name="T16" fmla="*/ 29766 w 20000"/>
                <a:gd name="T17" fmla="*/ 22985 h 20000"/>
                <a:gd name="T18" fmla="*/ 39105 w 20000"/>
                <a:gd name="T19" fmla="*/ 42241 h 20000"/>
                <a:gd name="T20" fmla="*/ 23930 w 20000"/>
                <a:gd name="T21" fmla="*/ 42241 h 20000"/>
                <a:gd name="T22" fmla="*/ 21011 w 20000"/>
                <a:gd name="T23" fmla="*/ 32301 h 20000"/>
                <a:gd name="T24" fmla="*/ 0 w 20000"/>
                <a:gd name="T25" fmla="*/ 2609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0" y="12174"/>
                  </a:moveTo>
                  <a:lnTo>
                    <a:pt x="2941" y="7826"/>
                  </a:lnTo>
                  <a:lnTo>
                    <a:pt x="4706" y="0"/>
                  </a:lnTo>
                  <a:lnTo>
                    <a:pt x="12059" y="0"/>
                  </a:lnTo>
                  <a:lnTo>
                    <a:pt x="15000" y="3188"/>
                  </a:lnTo>
                  <a:lnTo>
                    <a:pt x="18235" y="3188"/>
                  </a:lnTo>
                  <a:lnTo>
                    <a:pt x="18235" y="6087"/>
                  </a:lnTo>
                  <a:lnTo>
                    <a:pt x="12059" y="7826"/>
                  </a:lnTo>
                  <a:lnTo>
                    <a:pt x="15000" y="10725"/>
                  </a:lnTo>
                  <a:lnTo>
                    <a:pt x="19706" y="19710"/>
                  </a:lnTo>
                  <a:lnTo>
                    <a:pt x="12059" y="19710"/>
                  </a:lnTo>
                  <a:lnTo>
                    <a:pt x="10588" y="15072"/>
                  </a:lnTo>
                  <a:lnTo>
                    <a:pt x="0" y="121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7" name="Freeform 181"/>
            <p:cNvSpPr>
              <a:spLocks noChangeAspect="1"/>
            </p:cNvSpPr>
            <p:nvPr/>
          </p:nvSpPr>
          <p:spPr bwMode="auto">
            <a:xfrm>
              <a:off x="6911556" y="4056391"/>
              <a:ext cx="204281" cy="268119"/>
            </a:xfrm>
            <a:custGeom>
              <a:avLst/>
              <a:gdLst>
                <a:gd name="T0" fmla="*/ 23602 w 20000"/>
                <a:gd name="T1" fmla="*/ 39365 h 20000"/>
                <a:gd name="T2" fmla="*/ 32807 w 20000"/>
                <a:gd name="T3" fmla="*/ 6347 h 20000"/>
                <a:gd name="T4" fmla="*/ 47203 w 20000"/>
                <a:gd name="T5" fmla="*/ 0 h 20000"/>
                <a:gd name="T6" fmla="*/ 65623 w 20000"/>
                <a:gd name="T7" fmla="*/ 16509 h 20000"/>
                <a:gd name="T8" fmla="*/ 65623 w 20000"/>
                <a:gd name="T9" fmla="*/ 39365 h 20000"/>
                <a:gd name="T10" fmla="*/ 103612 w 20000"/>
                <a:gd name="T11" fmla="*/ 49526 h 20000"/>
                <a:gd name="T12" fmla="*/ 116281 w 20000"/>
                <a:gd name="T13" fmla="*/ 59687 h 20000"/>
                <a:gd name="T14" fmla="*/ 118577 w 20000"/>
                <a:gd name="T15" fmla="*/ 85731 h 20000"/>
                <a:gd name="T16" fmla="*/ 101316 w 20000"/>
                <a:gd name="T17" fmla="*/ 85731 h 20000"/>
                <a:gd name="T18" fmla="*/ 127792 w 20000"/>
                <a:gd name="T19" fmla="*/ 118108 h 20000"/>
                <a:gd name="T20" fmla="*/ 142758 w 20000"/>
                <a:gd name="T21" fmla="*/ 134617 h 20000"/>
                <a:gd name="T22" fmla="*/ 166939 w 20000"/>
                <a:gd name="T23" fmla="*/ 163834 h 20000"/>
                <a:gd name="T24" fmla="*/ 196291 w 20000"/>
                <a:gd name="T25" fmla="*/ 197491 h 20000"/>
                <a:gd name="T26" fmla="*/ 202621 w 20000"/>
                <a:gd name="T27" fmla="*/ 216534 h 20000"/>
                <a:gd name="T28" fmla="*/ 202621 w 20000"/>
                <a:gd name="T29" fmla="*/ 240030 h 20000"/>
                <a:gd name="T30" fmla="*/ 187086 w 20000"/>
                <a:gd name="T31" fmla="*/ 249551 h 20000"/>
                <a:gd name="T32" fmla="*/ 166939 w 20000"/>
                <a:gd name="T33" fmla="*/ 246377 h 20000"/>
                <a:gd name="T34" fmla="*/ 163485 w 20000"/>
                <a:gd name="T35" fmla="*/ 266060 h 20000"/>
                <a:gd name="T36" fmla="*/ 142758 w 20000"/>
                <a:gd name="T37" fmla="*/ 259712 h 20000"/>
                <a:gd name="T38" fmla="*/ 148519 w 20000"/>
                <a:gd name="T39" fmla="*/ 240030 h 20000"/>
                <a:gd name="T40" fmla="*/ 148519 w 20000"/>
                <a:gd name="T41" fmla="*/ 207013 h 20000"/>
                <a:gd name="T42" fmla="*/ 142758 w 20000"/>
                <a:gd name="T43" fmla="*/ 197491 h 20000"/>
                <a:gd name="T44" fmla="*/ 127792 w 20000"/>
                <a:gd name="T45" fmla="*/ 177796 h 20000"/>
                <a:gd name="T46" fmla="*/ 124917 w 20000"/>
                <a:gd name="T47" fmla="*/ 161287 h 20000"/>
                <a:gd name="T48" fmla="*/ 101316 w 20000"/>
                <a:gd name="T49" fmla="*/ 128269 h 20000"/>
                <a:gd name="T50" fmla="*/ 80010 w 20000"/>
                <a:gd name="T51" fmla="*/ 134617 h 20000"/>
                <a:gd name="T52" fmla="*/ 65623 w 20000"/>
                <a:gd name="T53" fmla="*/ 137791 h 20000"/>
                <a:gd name="T54" fmla="*/ 47203 w 20000"/>
                <a:gd name="T55" fmla="*/ 137791 h 20000"/>
                <a:gd name="T56" fmla="*/ 32807 w 20000"/>
                <a:gd name="T57" fmla="*/ 147952 h 20000"/>
                <a:gd name="T58" fmla="*/ 26477 w 20000"/>
                <a:gd name="T59" fmla="*/ 121922 h 20000"/>
                <a:gd name="T60" fmla="*/ 26477 w 20000"/>
                <a:gd name="T61" fmla="*/ 95252 h 20000"/>
                <a:gd name="T62" fmla="*/ 14966 w 20000"/>
                <a:gd name="T63" fmla="*/ 92078 h 20000"/>
                <a:gd name="T64" fmla="*/ 14966 w 20000"/>
                <a:gd name="T65" fmla="*/ 75569 h 20000"/>
                <a:gd name="T66" fmla="*/ 0 w 20000"/>
                <a:gd name="T67" fmla="*/ 69209 h 20000"/>
                <a:gd name="T68" fmla="*/ 2306 w 20000"/>
                <a:gd name="T69" fmla="*/ 52073 h 20000"/>
                <a:gd name="T70" fmla="*/ 9215 w 20000"/>
                <a:gd name="T71" fmla="*/ 42539 h 20000"/>
                <a:gd name="T72" fmla="*/ 23602 w 20000"/>
                <a:gd name="T73" fmla="*/ 33017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2323" y="2476"/>
                  </a:moveTo>
                  <a:lnTo>
                    <a:pt x="2323" y="2952"/>
                  </a:lnTo>
                  <a:lnTo>
                    <a:pt x="3796" y="2952"/>
                  </a:lnTo>
                  <a:lnTo>
                    <a:pt x="3229" y="476"/>
                  </a:lnTo>
                  <a:lnTo>
                    <a:pt x="3796" y="0"/>
                  </a:lnTo>
                  <a:lnTo>
                    <a:pt x="4646" y="0"/>
                  </a:lnTo>
                  <a:lnTo>
                    <a:pt x="5212" y="762"/>
                  </a:lnTo>
                  <a:lnTo>
                    <a:pt x="6459" y="1238"/>
                  </a:lnTo>
                  <a:lnTo>
                    <a:pt x="6459" y="1762"/>
                  </a:lnTo>
                  <a:lnTo>
                    <a:pt x="6459" y="2952"/>
                  </a:lnTo>
                  <a:lnTo>
                    <a:pt x="8442" y="3714"/>
                  </a:lnTo>
                  <a:lnTo>
                    <a:pt x="10198" y="3714"/>
                  </a:lnTo>
                  <a:lnTo>
                    <a:pt x="10878" y="4476"/>
                  </a:lnTo>
                  <a:lnTo>
                    <a:pt x="11445" y="4476"/>
                  </a:lnTo>
                  <a:lnTo>
                    <a:pt x="11671" y="5190"/>
                  </a:lnTo>
                  <a:lnTo>
                    <a:pt x="11671" y="6429"/>
                  </a:lnTo>
                  <a:lnTo>
                    <a:pt x="10878" y="6429"/>
                  </a:lnTo>
                  <a:lnTo>
                    <a:pt x="9972" y="6429"/>
                  </a:lnTo>
                  <a:lnTo>
                    <a:pt x="9972" y="7143"/>
                  </a:lnTo>
                  <a:lnTo>
                    <a:pt x="12578" y="8857"/>
                  </a:lnTo>
                  <a:lnTo>
                    <a:pt x="13201" y="9143"/>
                  </a:lnTo>
                  <a:lnTo>
                    <a:pt x="14051" y="10095"/>
                  </a:lnTo>
                  <a:lnTo>
                    <a:pt x="14958" y="11095"/>
                  </a:lnTo>
                  <a:lnTo>
                    <a:pt x="16431" y="12286"/>
                  </a:lnTo>
                  <a:lnTo>
                    <a:pt x="17564" y="13524"/>
                  </a:lnTo>
                  <a:lnTo>
                    <a:pt x="19320" y="14810"/>
                  </a:lnTo>
                  <a:lnTo>
                    <a:pt x="19320" y="16238"/>
                  </a:lnTo>
                  <a:lnTo>
                    <a:pt x="19943" y="16238"/>
                  </a:lnTo>
                  <a:lnTo>
                    <a:pt x="19943" y="17238"/>
                  </a:lnTo>
                  <a:lnTo>
                    <a:pt x="19943" y="18000"/>
                  </a:lnTo>
                  <a:lnTo>
                    <a:pt x="19943" y="18714"/>
                  </a:lnTo>
                  <a:lnTo>
                    <a:pt x="18414" y="18714"/>
                  </a:lnTo>
                  <a:lnTo>
                    <a:pt x="17564" y="18000"/>
                  </a:lnTo>
                  <a:lnTo>
                    <a:pt x="16431" y="18476"/>
                  </a:lnTo>
                  <a:lnTo>
                    <a:pt x="16431" y="19476"/>
                  </a:lnTo>
                  <a:lnTo>
                    <a:pt x="16091" y="19952"/>
                  </a:lnTo>
                  <a:lnTo>
                    <a:pt x="15524" y="19476"/>
                  </a:lnTo>
                  <a:lnTo>
                    <a:pt x="14051" y="19476"/>
                  </a:lnTo>
                  <a:lnTo>
                    <a:pt x="14051" y="18714"/>
                  </a:lnTo>
                  <a:lnTo>
                    <a:pt x="14618" y="18000"/>
                  </a:lnTo>
                  <a:lnTo>
                    <a:pt x="14618" y="16238"/>
                  </a:lnTo>
                  <a:lnTo>
                    <a:pt x="14618" y="15524"/>
                  </a:lnTo>
                  <a:lnTo>
                    <a:pt x="14051" y="15286"/>
                  </a:lnTo>
                  <a:lnTo>
                    <a:pt x="14051" y="14810"/>
                  </a:lnTo>
                  <a:lnTo>
                    <a:pt x="13201" y="14286"/>
                  </a:lnTo>
                  <a:lnTo>
                    <a:pt x="12578" y="13333"/>
                  </a:lnTo>
                  <a:lnTo>
                    <a:pt x="12295" y="12286"/>
                  </a:lnTo>
                  <a:lnTo>
                    <a:pt x="12295" y="12095"/>
                  </a:lnTo>
                  <a:lnTo>
                    <a:pt x="10878" y="10333"/>
                  </a:lnTo>
                  <a:lnTo>
                    <a:pt x="9972" y="9619"/>
                  </a:lnTo>
                  <a:lnTo>
                    <a:pt x="8442" y="9143"/>
                  </a:lnTo>
                  <a:lnTo>
                    <a:pt x="7875" y="10095"/>
                  </a:lnTo>
                  <a:lnTo>
                    <a:pt x="7025" y="10095"/>
                  </a:lnTo>
                  <a:lnTo>
                    <a:pt x="6459" y="10333"/>
                  </a:lnTo>
                  <a:lnTo>
                    <a:pt x="5552" y="9619"/>
                  </a:lnTo>
                  <a:lnTo>
                    <a:pt x="4646" y="10333"/>
                  </a:lnTo>
                  <a:lnTo>
                    <a:pt x="4079" y="10333"/>
                  </a:lnTo>
                  <a:lnTo>
                    <a:pt x="3229" y="11095"/>
                  </a:lnTo>
                  <a:lnTo>
                    <a:pt x="2606" y="10810"/>
                  </a:lnTo>
                  <a:lnTo>
                    <a:pt x="2606" y="9143"/>
                  </a:lnTo>
                  <a:lnTo>
                    <a:pt x="3229" y="7619"/>
                  </a:lnTo>
                  <a:lnTo>
                    <a:pt x="2606" y="7143"/>
                  </a:lnTo>
                  <a:lnTo>
                    <a:pt x="2323" y="6429"/>
                  </a:lnTo>
                  <a:lnTo>
                    <a:pt x="1473" y="6905"/>
                  </a:lnTo>
                  <a:lnTo>
                    <a:pt x="907" y="6429"/>
                  </a:lnTo>
                  <a:lnTo>
                    <a:pt x="1473" y="5667"/>
                  </a:lnTo>
                  <a:lnTo>
                    <a:pt x="227" y="4952"/>
                  </a:lnTo>
                  <a:lnTo>
                    <a:pt x="0" y="5190"/>
                  </a:lnTo>
                  <a:lnTo>
                    <a:pt x="0" y="4476"/>
                  </a:lnTo>
                  <a:lnTo>
                    <a:pt x="227" y="3905"/>
                  </a:lnTo>
                  <a:lnTo>
                    <a:pt x="1473" y="3714"/>
                  </a:lnTo>
                  <a:lnTo>
                    <a:pt x="907" y="3190"/>
                  </a:lnTo>
                  <a:lnTo>
                    <a:pt x="1473" y="2952"/>
                  </a:lnTo>
                  <a:lnTo>
                    <a:pt x="2323" y="24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8" name="Freeform 182"/>
            <p:cNvSpPr>
              <a:spLocks noChangeAspect="1"/>
            </p:cNvSpPr>
            <p:nvPr/>
          </p:nvSpPr>
          <p:spPr bwMode="auto">
            <a:xfrm>
              <a:off x="5221447" y="3684535"/>
              <a:ext cx="35111" cy="52667"/>
            </a:xfrm>
            <a:custGeom>
              <a:avLst/>
              <a:gdLst>
                <a:gd name="T0" fmla="*/ 16258 w 20000"/>
                <a:gd name="T1" fmla="*/ 6237 h 20000"/>
                <a:gd name="T2" fmla="*/ 34323 w 20000"/>
                <a:gd name="T3" fmla="*/ 0 h 20000"/>
                <a:gd name="T4" fmla="*/ 34323 w 20000"/>
                <a:gd name="T5" fmla="*/ 9354 h 20000"/>
                <a:gd name="T6" fmla="*/ 34323 w 20000"/>
                <a:gd name="T7" fmla="*/ 22451 h 20000"/>
                <a:gd name="T8" fmla="*/ 25291 w 20000"/>
                <a:gd name="T9" fmla="*/ 32431 h 20000"/>
                <a:gd name="T10" fmla="*/ 25291 w 20000"/>
                <a:gd name="T11" fmla="*/ 35548 h 20000"/>
                <a:gd name="T12" fmla="*/ 18667 w 20000"/>
                <a:gd name="T13" fmla="*/ 48021 h 20000"/>
                <a:gd name="T14" fmla="*/ 9634 w 20000"/>
                <a:gd name="T15" fmla="*/ 48021 h 20000"/>
                <a:gd name="T16" fmla="*/ 9634 w 20000"/>
                <a:gd name="T17" fmla="*/ 51765 h 20000"/>
                <a:gd name="T18" fmla="*/ 0 w 20000"/>
                <a:gd name="T19" fmla="*/ 51765 h 20000"/>
                <a:gd name="T20" fmla="*/ 0 w 20000"/>
                <a:gd name="T21" fmla="*/ 41785 h 20000"/>
                <a:gd name="T22" fmla="*/ 6624 w 20000"/>
                <a:gd name="T23" fmla="*/ 32431 h 20000"/>
                <a:gd name="T24" fmla="*/ 9634 w 20000"/>
                <a:gd name="T25" fmla="*/ 16214 h 20000"/>
                <a:gd name="T26" fmla="*/ 16258 w 20000"/>
                <a:gd name="T27" fmla="*/ 6237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9310" y="2381"/>
                  </a:moveTo>
                  <a:lnTo>
                    <a:pt x="19655" y="0"/>
                  </a:lnTo>
                  <a:lnTo>
                    <a:pt x="19655" y="3571"/>
                  </a:lnTo>
                  <a:lnTo>
                    <a:pt x="19655" y="8571"/>
                  </a:lnTo>
                  <a:lnTo>
                    <a:pt x="14483" y="12381"/>
                  </a:lnTo>
                  <a:lnTo>
                    <a:pt x="14483" y="13571"/>
                  </a:lnTo>
                  <a:lnTo>
                    <a:pt x="10690" y="18333"/>
                  </a:lnTo>
                  <a:lnTo>
                    <a:pt x="5517" y="18333"/>
                  </a:lnTo>
                  <a:lnTo>
                    <a:pt x="5517" y="19762"/>
                  </a:lnTo>
                  <a:lnTo>
                    <a:pt x="0" y="19762"/>
                  </a:lnTo>
                  <a:lnTo>
                    <a:pt x="0" y="15952"/>
                  </a:lnTo>
                  <a:lnTo>
                    <a:pt x="3793" y="12381"/>
                  </a:lnTo>
                  <a:lnTo>
                    <a:pt x="5517" y="6190"/>
                  </a:lnTo>
                  <a:lnTo>
                    <a:pt x="9310" y="23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29" name="Freeform 183"/>
            <p:cNvSpPr>
              <a:spLocks noChangeAspect="1"/>
            </p:cNvSpPr>
            <p:nvPr/>
          </p:nvSpPr>
          <p:spPr bwMode="auto">
            <a:xfrm>
              <a:off x="6935496" y="4536771"/>
              <a:ext cx="106928" cy="153211"/>
            </a:xfrm>
            <a:custGeom>
              <a:avLst/>
              <a:gdLst>
                <a:gd name="T0" fmla="*/ 0 w 20000"/>
                <a:gd name="T1" fmla="*/ 2553 h 20000"/>
                <a:gd name="T2" fmla="*/ 2340 w 20000"/>
                <a:gd name="T3" fmla="*/ 0 h 20000"/>
                <a:gd name="T4" fmla="*/ 23958 w 20000"/>
                <a:gd name="T5" fmla="*/ 12756 h 20000"/>
                <a:gd name="T6" fmla="*/ 18119 w 20000"/>
                <a:gd name="T7" fmla="*/ 26144 h 20000"/>
                <a:gd name="T8" fmla="*/ 29803 w 20000"/>
                <a:gd name="T9" fmla="*/ 26144 h 20000"/>
                <a:gd name="T10" fmla="*/ 33313 w 20000"/>
                <a:gd name="T11" fmla="*/ 12756 h 20000"/>
                <a:gd name="T12" fmla="*/ 39157 w 20000"/>
                <a:gd name="T13" fmla="*/ 19766 h 20000"/>
                <a:gd name="T14" fmla="*/ 42662 w 20000"/>
                <a:gd name="T15" fmla="*/ 12756 h 20000"/>
                <a:gd name="T16" fmla="*/ 48506 w 20000"/>
                <a:gd name="T17" fmla="*/ 12756 h 20000"/>
                <a:gd name="T18" fmla="*/ 81819 w 20000"/>
                <a:gd name="T19" fmla="*/ 56114 h 20000"/>
                <a:gd name="T20" fmla="*/ 81819 w 20000"/>
                <a:gd name="T21" fmla="*/ 82898 h 20000"/>
                <a:gd name="T22" fmla="*/ 88243 w 20000"/>
                <a:gd name="T23" fmla="*/ 98839 h 20000"/>
                <a:gd name="T24" fmla="*/ 88243 w 20000"/>
                <a:gd name="T25" fmla="*/ 112227 h 20000"/>
                <a:gd name="T26" fmla="*/ 96428 w 20000"/>
                <a:gd name="T27" fmla="*/ 115413 h 20000"/>
                <a:gd name="T28" fmla="*/ 105777 w 20000"/>
                <a:gd name="T29" fmla="*/ 151760 h 20000"/>
                <a:gd name="T30" fmla="*/ 102857 w 20000"/>
                <a:gd name="T31" fmla="*/ 141557 h 20000"/>
                <a:gd name="T32" fmla="*/ 88243 w 20000"/>
                <a:gd name="T33" fmla="*/ 148575 h 20000"/>
                <a:gd name="T34" fmla="*/ 88243 w 20000"/>
                <a:gd name="T35" fmla="*/ 151760 h 20000"/>
                <a:gd name="T36" fmla="*/ 72464 w 20000"/>
                <a:gd name="T37" fmla="*/ 139012 h 20000"/>
                <a:gd name="T38" fmla="*/ 54351 w 20000"/>
                <a:gd name="T39" fmla="*/ 125616 h 20000"/>
                <a:gd name="T40" fmla="*/ 33313 w 20000"/>
                <a:gd name="T41" fmla="*/ 105217 h 20000"/>
                <a:gd name="T42" fmla="*/ 29803 w 20000"/>
                <a:gd name="T43" fmla="*/ 95646 h 20000"/>
                <a:gd name="T44" fmla="*/ 15194 w 20000"/>
                <a:gd name="T45" fmla="*/ 79073 h 20000"/>
                <a:gd name="T46" fmla="*/ 15194 w 20000"/>
                <a:gd name="T47" fmla="*/ 68870 h 20000"/>
                <a:gd name="T48" fmla="*/ 15194 w 20000"/>
                <a:gd name="T49" fmla="*/ 52929 h 20000"/>
                <a:gd name="T50" fmla="*/ 9349 w 20000"/>
                <a:gd name="T51" fmla="*/ 46551 h 20000"/>
                <a:gd name="T52" fmla="*/ 2340 w 20000"/>
                <a:gd name="T53" fmla="*/ 26144 h 20000"/>
                <a:gd name="T54" fmla="*/ 0 w 20000"/>
                <a:gd name="T55" fmla="*/ 2553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0" y="335"/>
                  </a:moveTo>
                  <a:lnTo>
                    <a:pt x="440" y="0"/>
                  </a:lnTo>
                  <a:lnTo>
                    <a:pt x="4505" y="1674"/>
                  </a:lnTo>
                  <a:lnTo>
                    <a:pt x="3407" y="3431"/>
                  </a:lnTo>
                  <a:lnTo>
                    <a:pt x="5604" y="3431"/>
                  </a:lnTo>
                  <a:lnTo>
                    <a:pt x="6264" y="1674"/>
                  </a:lnTo>
                  <a:lnTo>
                    <a:pt x="7363" y="2594"/>
                  </a:lnTo>
                  <a:lnTo>
                    <a:pt x="8022" y="1674"/>
                  </a:lnTo>
                  <a:lnTo>
                    <a:pt x="9121" y="1674"/>
                  </a:lnTo>
                  <a:lnTo>
                    <a:pt x="15385" y="7364"/>
                  </a:lnTo>
                  <a:lnTo>
                    <a:pt x="15385" y="10879"/>
                  </a:lnTo>
                  <a:lnTo>
                    <a:pt x="16593" y="12971"/>
                  </a:lnTo>
                  <a:lnTo>
                    <a:pt x="16593" y="14728"/>
                  </a:lnTo>
                  <a:lnTo>
                    <a:pt x="18132" y="15146"/>
                  </a:lnTo>
                  <a:lnTo>
                    <a:pt x="19890" y="19916"/>
                  </a:lnTo>
                  <a:lnTo>
                    <a:pt x="19341" y="18577"/>
                  </a:lnTo>
                  <a:lnTo>
                    <a:pt x="16593" y="19498"/>
                  </a:lnTo>
                  <a:lnTo>
                    <a:pt x="16593" y="19916"/>
                  </a:lnTo>
                  <a:lnTo>
                    <a:pt x="13626" y="18243"/>
                  </a:lnTo>
                  <a:lnTo>
                    <a:pt x="10220" y="16485"/>
                  </a:lnTo>
                  <a:lnTo>
                    <a:pt x="6264" y="13808"/>
                  </a:lnTo>
                  <a:lnTo>
                    <a:pt x="5604" y="12552"/>
                  </a:lnTo>
                  <a:lnTo>
                    <a:pt x="2857" y="10377"/>
                  </a:lnTo>
                  <a:lnTo>
                    <a:pt x="2857" y="9038"/>
                  </a:lnTo>
                  <a:lnTo>
                    <a:pt x="2857" y="6946"/>
                  </a:lnTo>
                  <a:lnTo>
                    <a:pt x="1758" y="6109"/>
                  </a:lnTo>
                  <a:lnTo>
                    <a:pt x="440" y="3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0" name="Freeform 184"/>
            <p:cNvSpPr>
              <a:spLocks noChangeAspect="1"/>
            </p:cNvSpPr>
            <p:nvPr/>
          </p:nvSpPr>
          <p:spPr bwMode="auto">
            <a:xfrm>
              <a:off x="6439155" y="2972742"/>
              <a:ext cx="804358" cy="408563"/>
            </a:xfrm>
            <a:custGeom>
              <a:avLst/>
              <a:gdLst>
                <a:gd name="T0" fmla="*/ 234149 w 20000"/>
                <a:gd name="T1" fmla="*/ 0 h 20000"/>
                <a:gd name="T2" fmla="*/ 344563 w 20000"/>
                <a:gd name="T3" fmla="*/ 62037 h 20000"/>
                <a:gd name="T4" fmla="*/ 410451 w 20000"/>
                <a:gd name="T5" fmla="*/ 45578 h 20000"/>
                <a:gd name="T6" fmla="*/ 472899 w 20000"/>
                <a:gd name="T7" fmla="*/ 68356 h 20000"/>
                <a:gd name="T8" fmla="*/ 496582 w 20000"/>
                <a:gd name="T9" fmla="*/ 87986 h 20000"/>
                <a:gd name="T10" fmla="*/ 547468 w 20000"/>
                <a:gd name="T11" fmla="*/ 87986 h 20000"/>
                <a:gd name="T12" fmla="*/ 613957 w 20000"/>
                <a:gd name="T13" fmla="*/ 29748 h 20000"/>
                <a:gd name="T14" fmla="*/ 685646 w 20000"/>
                <a:gd name="T15" fmla="*/ 45578 h 20000"/>
                <a:gd name="T16" fmla="*/ 682725 w 20000"/>
                <a:gd name="T17" fmla="*/ 104445 h 20000"/>
                <a:gd name="T18" fmla="*/ 676405 w 20000"/>
                <a:gd name="T19" fmla="*/ 121534 h 20000"/>
                <a:gd name="T20" fmla="*/ 697767 w 20000"/>
                <a:gd name="T21" fmla="*/ 131044 h 20000"/>
                <a:gd name="T22" fmla="*/ 721490 w 20000"/>
                <a:gd name="T23" fmla="*/ 137363 h 20000"/>
                <a:gd name="T24" fmla="*/ 745173 w 20000"/>
                <a:gd name="T25" fmla="*/ 114584 h 20000"/>
                <a:gd name="T26" fmla="*/ 778137 w 20000"/>
                <a:gd name="T27" fmla="*/ 140533 h 20000"/>
                <a:gd name="T28" fmla="*/ 799540 w 20000"/>
                <a:gd name="T29" fmla="*/ 167112 h 20000"/>
                <a:gd name="T30" fmla="*/ 775817 w 20000"/>
                <a:gd name="T31" fmla="*/ 167112 h 20000"/>
                <a:gd name="T32" fmla="*/ 745173 w 20000"/>
                <a:gd name="T33" fmla="*/ 189911 h 20000"/>
                <a:gd name="T34" fmla="*/ 739412 w 20000"/>
                <a:gd name="T35" fmla="*/ 199400 h 20000"/>
                <a:gd name="T36" fmla="*/ 730731 w 20000"/>
                <a:gd name="T37" fmla="*/ 193081 h 20000"/>
                <a:gd name="T38" fmla="*/ 715689 w 20000"/>
                <a:gd name="T39" fmla="*/ 205740 h 20000"/>
                <a:gd name="T40" fmla="*/ 697767 w 20000"/>
                <a:gd name="T41" fmla="*/ 235488 h 20000"/>
                <a:gd name="T42" fmla="*/ 676405 w 20000"/>
                <a:gd name="T43" fmla="*/ 258897 h 20000"/>
                <a:gd name="T44" fmla="*/ 652681 w 20000"/>
                <a:gd name="T45" fmla="*/ 262067 h 20000"/>
                <a:gd name="T46" fmla="*/ 623198 w 20000"/>
                <a:gd name="T47" fmla="*/ 258897 h 20000"/>
                <a:gd name="T48" fmla="*/ 619717 w 20000"/>
                <a:gd name="T49" fmla="*/ 284866 h 20000"/>
                <a:gd name="T50" fmla="*/ 628999 w 20000"/>
                <a:gd name="T51" fmla="*/ 317784 h 20000"/>
                <a:gd name="T52" fmla="*/ 610476 w 20000"/>
                <a:gd name="T53" fmla="*/ 346903 h 20000"/>
                <a:gd name="T54" fmla="*/ 589674 w 20000"/>
                <a:gd name="T55" fmla="*/ 369682 h 20000"/>
                <a:gd name="T56" fmla="*/ 488501 w 20000"/>
                <a:gd name="T57" fmla="*/ 405770 h 20000"/>
                <a:gd name="T58" fmla="*/ 463658 w 20000"/>
                <a:gd name="T59" fmla="*/ 399430 h 20000"/>
                <a:gd name="T60" fmla="*/ 401210 w 20000"/>
                <a:gd name="T61" fmla="*/ 386771 h 20000"/>
                <a:gd name="T62" fmla="*/ 353204 w 20000"/>
                <a:gd name="T63" fmla="*/ 373482 h 20000"/>
                <a:gd name="T64" fmla="*/ 296557 w 20000"/>
                <a:gd name="T65" fmla="*/ 379821 h 20000"/>
                <a:gd name="T66" fmla="*/ 266513 w 20000"/>
                <a:gd name="T67" fmla="*/ 386771 h 20000"/>
                <a:gd name="T68" fmla="*/ 236430 w 20000"/>
                <a:gd name="T69" fmla="*/ 337393 h 20000"/>
                <a:gd name="T70" fmla="*/ 221428 w 20000"/>
                <a:gd name="T71" fmla="*/ 327274 h 20000"/>
                <a:gd name="T72" fmla="*/ 174022 w 20000"/>
                <a:gd name="T73" fmla="*/ 301325 h 20000"/>
                <a:gd name="T74" fmla="*/ 125456 w 20000"/>
                <a:gd name="T75" fmla="*/ 294985 h 20000"/>
                <a:gd name="T76" fmla="*/ 95972 w 20000"/>
                <a:gd name="T77" fmla="*/ 268407 h 20000"/>
                <a:gd name="T78" fmla="*/ 95972 w 20000"/>
                <a:gd name="T79" fmla="*/ 248778 h 20000"/>
                <a:gd name="T80" fmla="*/ 80930 w 20000"/>
                <a:gd name="T81" fmla="*/ 209540 h 20000"/>
                <a:gd name="T82" fmla="*/ 57247 w 20000"/>
                <a:gd name="T83" fmla="*/ 193081 h 20000"/>
                <a:gd name="T84" fmla="*/ 48566 w 20000"/>
                <a:gd name="T85" fmla="*/ 179771 h 20000"/>
                <a:gd name="T86" fmla="*/ 23683 w 20000"/>
                <a:gd name="T87" fmla="*/ 173452 h 20000"/>
                <a:gd name="T88" fmla="*/ 9241 w 20000"/>
                <a:gd name="T89" fmla="*/ 163962 h 20000"/>
                <a:gd name="T90" fmla="*/ 0 w 20000"/>
                <a:gd name="T91" fmla="*/ 140533 h 20000"/>
                <a:gd name="T92" fmla="*/ 39325 w 20000"/>
                <a:gd name="T93" fmla="*/ 114584 h 20000"/>
                <a:gd name="T94" fmla="*/ 54327 w 20000"/>
                <a:gd name="T95" fmla="*/ 87986 h 20000"/>
                <a:gd name="T96" fmla="*/ 72249 w 20000"/>
                <a:gd name="T97" fmla="*/ 72156 h 20000"/>
                <a:gd name="T98" fmla="*/ 111014 w 20000"/>
                <a:gd name="T99" fmla="*/ 78496 h 20000"/>
                <a:gd name="T100" fmla="*/ 143378 w 20000"/>
                <a:gd name="T101" fmla="*/ 87986 h 20000"/>
                <a:gd name="T102" fmla="*/ 197705 w 20000"/>
                <a:gd name="T103" fmla="*/ 94325 h 20000"/>
                <a:gd name="T104" fmla="*/ 234149 w 20000"/>
                <a:gd name="T105" fmla="*/ 72156 h 20000"/>
                <a:gd name="T106" fmla="*/ 218507 w 20000"/>
                <a:gd name="T107" fmla="*/ 29748 h 20000"/>
                <a:gd name="T108" fmla="*/ 234149 w 20000"/>
                <a:gd name="T109" fmla="*/ 10119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5853" y="498"/>
                  </a:moveTo>
                  <a:lnTo>
                    <a:pt x="5853" y="0"/>
                  </a:lnTo>
                  <a:lnTo>
                    <a:pt x="7717" y="966"/>
                  </a:lnTo>
                  <a:lnTo>
                    <a:pt x="8613" y="3053"/>
                  </a:lnTo>
                  <a:lnTo>
                    <a:pt x="9205" y="3053"/>
                  </a:lnTo>
                  <a:lnTo>
                    <a:pt x="10260" y="2243"/>
                  </a:lnTo>
                  <a:lnTo>
                    <a:pt x="10766" y="2555"/>
                  </a:lnTo>
                  <a:lnTo>
                    <a:pt x="11821" y="3364"/>
                  </a:lnTo>
                  <a:lnTo>
                    <a:pt x="11980" y="3863"/>
                  </a:lnTo>
                  <a:lnTo>
                    <a:pt x="12413" y="4330"/>
                  </a:lnTo>
                  <a:lnTo>
                    <a:pt x="12803" y="4330"/>
                  </a:lnTo>
                  <a:lnTo>
                    <a:pt x="13685" y="4330"/>
                  </a:lnTo>
                  <a:lnTo>
                    <a:pt x="14957" y="3364"/>
                  </a:lnTo>
                  <a:lnTo>
                    <a:pt x="15347" y="1464"/>
                  </a:lnTo>
                  <a:lnTo>
                    <a:pt x="16460" y="2243"/>
                  </a:lnTo>
                  <a:lnTo>
                    <a:pt x="17139" y="2243"/>
                  </a:lnTo>
                  <a:lnTo>
                    <a:pt x="17066" y="3053"/>
                  </a:lnTo>
                  <a:lnTo>
                    <a:pt x="17066" y="5140"/>
                  </a:lnTo>
                  <a:lnTo>
                    <a:pt x="17066" y="5639"/>
                  </a:lnTo>
                  <a:lnTo>
                    <a:pt x="16908" y="5981"/>
                  </a:lnTo>
                  <a:lnTo>
                    <a:pt x="17283" y="6760"/>
                  </a:lnTo>
                  <a:lnTo>
                    <a:pt x="17442" y="6449"/>
                  </a:lnTo>
                  <a:lnTo>
                    <a:pt x="17803" y="6449"/>
                  </a:lnTo>
                  <a:lnTo>
                    <a:pt x="18035" y="6760"/>
                  </a:lnTo>
                  <a:lnTo>
                    <a:pt x="18266" y="5981"/>
                  </a:lnTo>
                  <a:lnTo>
                    <a:pt x="18627" y="5639"/>
                  </a:lnTo>
                  <a:lnTo>
                    <a:pt x="19003" y="6106"/>
                  </a:lnTo>
                  <a:lnTo>
                    <a:pt x="19451" y="6916"/>
                  </a:lnTo>
                  <a:lnTo>
                    <a:pt x="19682" y="7383"/>
                  </a:lnTo>
                  <a:lnTo>
                    <a:pt x="19986" y="8224"/>
                  </a:lnTo>
                  <a:lnTo>
                    <a:pt x="19827" y="8536"/>
                  </a:lnTo>
                  <a:lnTo>
                    <a:pt x="19393" y="8224"/>
                  </a:lnTo>
                  <a:lnTo>
                    <a:pt x="18858" y="8536"/>
                  </a:lnTo>
                  <a:lnTo>
                    <a:pt x="18627" y="9346"/>
                  </a:lnTo>
                  <a:lnTo>
                    <a:pt x="18483" y="9346"/>
                  </a:lnTo>
                  <a:lnTo>
                    <a:pt x="18483" y="9813"/>
                  </a:lnTo>
                  <a:lnTo>
                    <a:pt x="18410" y="9813"/>
                  </a:lnTo>
                  <a:lnTo>
                    <a:pt x="18266" y="9502"/>
                  </a:lnTo>
                  <a:lnTo>
                    <a:pt x="18121" y="9502"/>
                  </a:lnTo>
                  <a:lnTo>
                    <a:pt x="17890" y="10125"/>
                  </a:lnTo>
                  <a:lnTo>
                    <a:pt x="17890" y="10623"/>
                  </a:lnTo>
                  <a:lnTo>
                    <a:pt x="17442" y="11589"/>
                  </a:lnTo>
                  <a:lnTo>
                    <a:pt x="17066" y="11589"/>
                  </a:lnTo>
                  <a:lnTo>
                    <a:pt x="16908" y="12741"/>
                  </a:lnTo>
                  <a:lnTo>
                    <a:pt x="16850" y="12897"/>
                  </a:lnTo>
                  <a:lnTo>
                    <a:pt x="16315" y="12897"/>
                  </a:lnTo>
                  <a:lnTo>
                    <a:pt x="15867" y="12897"/>
                  </a:lnTo>
                  <a:lnTo>
                    <a:pt x="15578" y="12741"/>
                  </a:lnTo>
                  <a:lnTo>
                    <a:pt x="15491" y="13209"/>
                  </a:lnTo>
                  <a:lnTo>
                    <a:pt x="15491" y="14019"/>
                  </a:lnTo>
                  <a:lnTo>
                    <a:pt x="15723" y="14517"/>
                  </a:lnTo>
                  <a:lnTo>
                    <a:pt x="15723" y="15639"/>
                  </a:lnTo>
                  <a:lnTo>
                    <a:pt x="15347" y="16106"/>
                  </a:lnTo>
                  <a:lnTo>
                    <a:pt x="15260" y="17072"/>
                  </a:lnTo>
                  <a:lnTo>
                    <a:pt x="14957" y="17570"/>
                  </a:lnTo>
                  <a:lnTo>
                    <a:pt x="14740" y="18193"/>
                  </a:lnTo>
                  <a:lnTo>
                    <a:pt x="12948" y="18692"/>
                  </a:lnTo>
                  <a:lnTo>
                    <a:pt x="12211" y="19969"/>
                  </a:lnTo>
                  <a:lnTo>
                    <a:pt x="11821" y="19969"/>
                  </a:lnTo>
                  <a:lnTo>
                    <a:pt x="11590" y="19657"/>
                  </a:lnTo>
                  <a:lnTo>
                    <a:pt x="11228" y="19657"/>
                  </a:lnTo>
                  <a:lnTo>
                    <a:pt x="10029" y="19034"/>
                  </a:lnTo>
                  <a:lnTo>
                    <a:pt x="9812" y="18380"/>
                  </a:lnTo>
                  <a:lnTo>
                    <a:pt x="8829" y="18380"/>
                  </a:lnTo>
                  <a:lnTo>
                    <a:pt x="8613" y="18692"/>
                  </a:lnTo>
                  <a:lnTo>
                    <a:pt x="7413" y="18692"/>
                  </a:lnTo>
                  <a:lnTo>
                    <a:pt x="7269" y="19034"/>
                  </a:lnTo>
                  <a:lnTo>
                    <a:pt x="6662" y="19034"/>
                  </a:lnTo>
                  <a:lnTo>
                    <a:pt x="6301" y="18193"/>
                  </a:lnTo>
                  <a:lnTo>
                    <a:pt x="5910" y="16604"/>
                  </a:lnTo>
                  <a:lnTo>
                    <a:pt x="5679" y="16106"/>
                  </a:lnTo>
                  <a:lnTo>
                    <a:pt x="5535" y="16106"/>
                  </a:lnTo>
                  <a:lnTo>
                    <a:pt x="4942" y="15639"/>
                  </a:lnTo>
                  <a:lnTo>
                    <a:pt x="4350" y="14829"/>
                  </a:lnTo>
                  <a:lnTo>
                    <a:pt x="3960" y="14829"/>
                  </a:lnTo>
                  <a:lnTo>
                    <a:pt x="3136" y="14517"/>
                  </a:lnTo>
                  <a:lnTo>
                    <a:pt x="2543" y="14019"/>
                  </a:lnTo>
                  <a:lnTo>
                    <a:pt x="2399" y="13209"/>
                  </a:lnTo>
                  <a:lnTo>
                    <a:pt x="2543" y="12897"/>
                  </a:lnTo>
                  <a:lnTo>
                    <a:pt x="2399" y="12243"/>
                  </a:lnTo>
                  <a:lnTo>
                    <a:pt x="2399" y="11433"/>
                  </a:lnTo>
                  <a:lnTo>
                    <a:pt x="2023" y="10312"/>
                  </a:lnTo>
                  <a:lnTo>
                    <a:pt x="1575" y="9346"/>
                  </a:lnTo>
                  <a:lnTo>
                    <a:pt x="1431" y="9502"/>
                  </a:lnTo>
                  <a:lnTo>
                    <a:pt x="1358" y="9034"/>
                  </a:lnTo>
                  <a:lnTo>
                    <a:pt x="1214" y="8847"/>
                  </a:lnTo>
                  <a:lnTo>
                    <a:pt x="983" y="9502"/>
                  </a:lnTo>
                  <a:lnTo>
                    <a:pt x="592" y="8536"/>
                  </a:lnTo>
                  <a:lnTo>
                    <a:pt x="376" y="8224"/>
                  </a:lnTo>
                  <a:lnTo>
                    <a:pt x="231" y="8069"/>
                  </a:lnTo>
                  <a:lnTo>
                    <a:pt x="0" y="7757"/>
                  </a:lnTo>
                  <a:lnTo>
                    <a:pt x="0" y="6916"/>
                  </a:lnTo>
                  <a:lnTo>
                    <a:pt x="159" y="6449"/>
                  </a:lnTo>
                  <a:lnTo>
                    <a:pt x="983" y="5639"/>
                  </a:lnTo>
                  <a:lnTo>
                    <a:pt x="983" y="5140"/>
                  </a:lnTo>
                  <a:lnTo>
                    <a:pt x="1358" y="4330"/>
                  </a:lnTo>
                  <a:lnTo>
                    <a:pt x="1431" y="4019"/>
                  </a:lnTo>
                  <a:lnTo>
                    <a:pt x="1806" y="3551"/>
                  </a:lnTo>
                  <a:lnTo>
                    <a:pt x="2543" y="3364"/>
                  </a:lnTo>
                  <a:lnTo>
                    <a:pt x="2775" y="3863"/>
                  </a:lnTo>
                  <a:lnTo>
                    <a:pt x="3526" y="3551"/>
                  </a:lnTo>
                  <a:lnTo>
                    <a:pt x="3584" y="4330"/>
                  </a:lnTo>
                  <a:lnTo>
                    <a:pt x="4118" y="4642"/>
                  </a:lnTo>
                  <a:lnTo>
                    <a:pt x="4942" y="4642"/>
                  </a:lnTo>
                  <a:lnTo>
                    <a:pt x="6069" y="4330"/>
                  </a:lnTo>
                  <a:lnTo>
                    <a:pt x="5853" y="3551"/>
                  </a:lnTo>
                  <a:lnTo>
                    <a:pt x="5679" y="2741"/>
                  </a:lnTo>
                  <a:lnTo>
                    <a:pt x="5462" y="1464"/>
                  </a:lnTo>
                  <a:lnTo>
                    <a:pt x="5535" y="1277"/>
                  </a:lnTo>
                  <a:lnTo>
                    <a:pt x="5853" y="4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1" name="Freeform 185"/>
            <p:cNvSpPr>
              <a:spLocks noChangeAspect="1"/>
            </p:cNvSpPr>
            <p:nvPr/>
          </p:nvSpPr>
          <p:spPr bwMode="auto">
            <a:xfrm>
              <a:off x="6368933" y="3807423"/>
              <a:ext cx="215454" cy="127676"/>
            </a:xfrm>
            <a:custGeom>
              <a:avLst/>
              <a:gdLst>
                <a:gd name="T0" fmla="*/ 21485 w 20000"/>
                <a:gd name="T1" fmla="*/ 0 h 20000"/>
                <a:gd name="T2" fmla="*/ 36005 w 20000"/>
                <a:gd name="T3" fmla="*/ 6883 h 20000"/>
                <a:gd name="T4" fmla="*/ 78406 w 20000"/>
                <a:gd name="T5" fmla="*/ 25648 h 20000"/>
                <a:gd name="T6" fmla="*/ 87118 w 20000"/>
                <a:gd name="T7" fmla="*/ 42545 h 20000"/>
                <a:gd name="T8" fmla="*/ 93505 w 20000"/>
                <a:gd name="T9" fmla="*/ 38786 h 20000"/>
                <a:gd name="T10" fmla="*/ 102217 w 20000"/>
                <a:gd name="T11" fmla="*/ 38786 h 20000"/>
                <a:gd name="T12" fmla="*/ 108614 w 20000"/>
                <a:gd name="T13" fmla="*/ 52553 h 20000"/>
                <a:gd name="T14" fmla="*/ 123712 w 20000"/>
                <a:gd name="T15" fmla="*/ 58807 h 20000"/>
                <a:gd name="T16" fmla="*/ 133003 w 20000"/>
                <a:gd name="T17" fmla="*/ 52553 h 20000"/>
                <a:gd name="T18" fmla="*/ 133003 w 20000"/>
                <a:gd name="T19" fmla="*/ 68193 h 20000"/>
                <a:gd name="T20" fmla="*/ 141714 w 20000"/>
                <a:gd name="T21" fmla="*/ 68193 h 20000"/>
                <a:gd name="T22" fmla="*/ 165525 w 20000"/>
                <a:gd name="T23" fmla="*/ 78200 h 20000"/>
                <a:gd name="T24" fmla="*/ 171333 w 20000"/>
                <a:gd name="T25" fmla="*/ 74447 h 20000"/>
                <a:gd name="T26" fmla="*/ 186431 w 20000"/>
                <a:gd name="T27" fmla="*/ 78200 h 20000"/>
                <a:gd name="T28" fmla="*/ 213734 w 20000"/>
                <a:gd name="T29" fmla="*/ 78200 h 20000"/>
                <a:gd name="T30" fmla="*/ 210830 w 20000"/>
                <a:gd name="T31" fmla="*/ 94469 h 20000"/>
                <a:gd name="T32" fmla="*/ 213734 w 20000"/>
                <a:gd name="T33" fmla="*/ 126371 h 20000"/>
                <a:gd name="T34" fmla="*/ 189924 w 20000"/>
                <a:gd name="T35" fmla="*/ 126371 h 20000"/>
                <a:gd name="T36" fmla="*/ 189924 w 20000"/>
                <a:gd name="T37" fmla="*/ 120117 h 20000"/>
                <a:gd name="T38" fmla="*/ 180623 w 20000"/>
                <a:gd name="T39" fmla="*/ 120117 h 20000"/>
                <a:gd name="T40" fmla="*/ 165525 w 20000"/>
                <a:gd name="T41" fmla="*/ 120117 h 20000"/>
                <a:gd name="T42" fmla="*/ 162621 w 20000"/>
                <a:gd name="T43" fmla="*/ 120117 h 20000"/>
                <a:gd name="T44" fmla="*/ 151005 w 20000"/>
                <a:gd name="T45" fmla="*/ 110109 h 20000"/>
                <a:gd name="T46" fmla="*/ 141714 w 20000"/>
                <a:gd name="T47" fmla="*/ 116364 h 20000"/>
                <a:gd name="T48" fmla="*/ 127195 w 20000"/>
                <a:gd name="T49" fmla="*/ 106978 h 20000"/>
                <a:gd name="T50" fmla="*/ 123712 w 20000"/>
                <a:gd name="T51" fmla="*/ 100724 h 20000"/>
                <a:gd name="T52" fmla="*/ 99891 w 20000"/>
                <a:gd name="T53" fmla="*/ 94469 h 20000"/>
                <a:gd name="T54" fmla="*/ 69116 w 20000"/>
                <a:gd name="T55" fmla="*/ 84455 h 20000"/>
                <a:gd name="T56" fmla="*/ 51114 w 20000"/>
                <a:gd name="T57" fmla="*/ 78200 h 20000"/>
                <a:gd name="T58" fmla="*/ 30197 w 20000"/>
                <a:gd name="T59" fmla="*/ 68193 h 20000"/>
                <a:gd name="T60" fmla="*/ 12194 w 20000"/>
                <a:gd name="T61" fmla="*/ 58807 h 20000"/>
                <a:gd name="T62" fmla="*/ 0 w 20000"/>
                <a:gd name="T63" fmla="*/ 48800 h 20000"/>
                <a:gd name="T64" fmla="*/ 12194 w 20000"/>
                <a:gd name="T65" fmla="*/ 42545 h 20000"/>
                <a:gd name="T66" fmla="*/ 6387 w 20000"/>
                <a:gd name="T67" fmla="*/ 32531 h 20000"/>
                <a:gd name="T68" fmla="*/ 12194 w 20000"/>
                <a:gd name="T69" fmla="*/ 23146 h 20000"/>
                <a:gd name="T70" fmla="*/ 21485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005" y="0"/>
                  </a:moveTo>
                  <a:lnTo>
                    <a:pt x="3360" y="1084"/>
                  </a:lnTo>
                  <a:lnTo>
                    <a:pt x="7317" y="4039"/>
                  </a:lnTo>
                  <a:lnTo>
                    <a:pt x="8130" y="6700"/>
                  </a:lnTo>
                  <a:lnTo>
                    <a:pt x="8726" y="6108"/>
                  </a:lnTo>
                  <a:lnTo>
                    <a:pt x="9539" y="6108"/>
                  </a:lnTo>
                  <a:lnTo>
                    <a:pt x="10136" y="8276"/>
                  </a:lnTo>
                  <a:lnTo>
                    <a:pt x="11545" y="9261"/>
                  </a:lnTo>
                  <a:lnTo>
                    <a:pt x="12412" y="8276"/>
                  </a:lnTo>
                  <a:lnTo>
                    <a:pt x="12412" y="10739"/>
                  </a:lnTo>
                  <a:lnTo>
                    <a:pt x="13225" y="10739"/>
                  </a:lnTo>
                  <a:lnTo>
                    <a:pt x="15447" y="12315"/>
                  </a:lnTo>
                  <a:lnTo>
                    <a:pt x="15989" y="11724"/>
                  </a:lnTo>
                  <a:lnTo>
                    <a:pt x="17398" y="12315"/>
                  </a:lnTo>
                  <a:lnTo>
                    <a:pt x="19946" y="12315"/>
                  </a:lnTo>
                  <a:lnTo>
                    <a:pt x="19675" y="14877"/>
                  </a:lnTo>
                  <a:lnTo>
                    <a:pt x="19946" y="19901"/>
                  </a:lnTo>
                  <a:lnTo>
                    <a:pt x="17724" y="19901"/>
                  </a:lnTo>
                  <a:lnTo>
                    <a:pt x="17724" y="18916"/>
                  </a:lnTo>
                  <a:lnTo>
                    <a:pt x="16856" y="18916"/>
                  </a:lnTo>
                  <a:lnTo>
                    <a:pt x="15447" y="18916"/>
                  </a:lnTo>
                  <a:lnTo>
                    <a:pt x="15176" y="18916"/>
                  </a:lnTo>
                  <a:lnTo>
                    <a:pt x="14092" y="17340"/>
                  </a:lnTo>
                  <a:lnTo>
                    <a:pt x="13225" y="18325"/>
                  </a:lnTo>
                  <a:lnTo>
                    <a:pt x="11870" y="16847"/>
                  </a:lnTo>
                  <a:lnTo>
                    <a:pt x="11545" y="15862"/>
                  </a:lnTo>
                  <a:lnTo>
                    <a:pt x="9322" y="14877"/>
                  </a:lnTo>
                  <a:lnTo>
                    <a:pt x="6450" y="13300"/>
                  </a:lnTo>
                  <a:lnTo>
                    <a:pt x="4770" y="12315"/>
                  </a:lnTo>
                  <a:lnTo>
                    <a:pt x="2818" y="10739"/>
                  </a:lnTo>
                  <a:lnTo>
                    <a:pt x="1138" y="9261"/>
                  </a:lnTo>
                  <a:lnTo>
                    <a:pt x="0" y="7685"/>
                  </a:lnTo>
                  <a:lnTo>
                    <a:pt x="1138" y="6700"/>
                  </a:lnTo>
                  <a:lnTo>
                    <a:pt x="596" y="5123"/>
                  </a:lnTo>
                  <a:lnTo>
                    <a:pt x="1138" y="3645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2" name="Freeform 186"/>
            <p:cNvSpPr>
              <a:spLocks noChangeAspect="1"/>
            </p:cNvSpPr>
            <p:nvPr/>
          </p:nvSpPr>
          <p:spPr bwMode="auto">
            <a:xfrm>
              <a:off x="5679484" y="3984573"/>
              <a:ext cx="189918" cy="253756"/>
            </a:xfrm>
            <a:custGeom>
              <a:avLst/>
              <a:gdLst>
                <a:gd name="T0" fmla="*/ 77417 w 20000"/>
                <a:gd name="T1" fmla="*/ 78450 h 20000"/>
                <a:gd name="T2" fmla="*/ 77417 w 20000"/>
                <a:gd name="T3" fmla="*/ 55670 h 20000"/>
                <a:gd name="T4" fmla="*/ 80883 w 20000"/>
                <a:gd name="T5" fmla="*/ 45548 h 20000"/>
                <a:gd name="T6" fmla="*/ 80883 w 20000"/>
                <a:gd name="T7" fmla="*/ 36057 h 20000"/>
                <a:gd name="T8" fmla="*/ 93011 w 20000"/>
                <a:gd name="T9" fmla="*/ 36057 h 20000"/>
                <a:gd name="T10" fmla="*/ 95325 w 20000"/>
                <a:gd name="T11" fmla="*/ 36057 h 20000"/>
                <a:gd name="T12" fmla="*/ 93011 w 20000"/>
                <a:gd name="T13" fmla="*/ 25935 h 20000"/>
                <a:gd name="T14" fmla="*/ 86654 w 20000"/>
                <a:gd name="T15" fmla="*/ 25935 h 20000"/>
                <a:gd name="T16" fmla="*/ 80883 w 20000"/>
                <a:gd name="T17" fmla="*/ 3799 h 20000"/>
                <a:gd name="T18" fmla="*/ 86654 w 20000"/>
                <a:gd name="T19" fmla="*/ 0 h 20000"/>
                <a:gd name="T20" fmla="*/ 93011 w 20000"/>
                <a:gd name="T21" fmla="*/ 0 h 20000"/>
                <a:gd name="T22" fmla="*/ 110344 w 20000"/>
                <a:gd name="T23" fmla="*/ 29734 h 20000"/>
                <a:gd name="T24" fmla="*/ 143848 w 20000"/>
                <a:gd name="T25" fmla="*/ 42380 h 20000"/>
                <a:gd name="T26" fmla="*/ 158876 w 20000"/>
                <a:gd name="T27" fmla="*/ 45548 h 20000"/>
                <a:gd name="T28" fmla="*/ 179090 w 20000"/>
                <a:gd name="T29" fmla="*/ 72114 h 20000"/>
                <a:gd name="T30" fmla="*/ 188337 w 20000"/>
                <a:gd name="T31" fmla="*/ 78450 h 20000"/>
                <a:gd name="T32" fmla="*/ 179090 w 20000"/>
                <a:gd name="T33" fmla="*/ 111339 h 20000"/>
                <a:gd name="T34" fmla="*/ 158876 w 20000"/>
                <a:gd name="T35" fmla="*/ 141074 h 20000"/>
                <a:gd name="T36" fmla="*/ 155409 w 20000"/>
                <a:gd name="T37" fmla="*/ 141074 h 20000"/>
                <a:gd name="T38" fmla="*/ 149629 w 20000"/>
                <a:gd name="T39" fmla="*/ 137275 h 20000"/>
                <a:gd name="T40" fmla="*/ 143848 w 20000"/>
                <a:gd name="T41" fmla="*/ 149933 h 20000"/>
                <a:gd name="T42" fmla="*/ 140381 w 20000"/>
                <a:gd name="T43" fmla="*/ 167009 h 20000"/>
                <a:gd name="T44" fmla="*/ 143848 w 20000"/>
                <a:gd name="T45" fmla="*/ 183454 h 20000"/>
                <a:gd name="T46" fmla="*/ 119006 w 20000"/>
                <a:gd name="T47" fmla="*/ 189789 h 20000"/>
                <a:gd name="T48" fmla="*/ 110344 w 20000"/>
                <a:gd name="T49" fmla="*/ 199267 h 20000"/>
                <a:gd name="T50" fmla="*/ 110344 w 20000"/>
                <a:gd name="T51" fmla="*/ 209389 h 20000"/>
                <a:gd name="T52" fmla="*/ 104563 w 20000"/>
                <a:gd name="T53" fmla="*/ 215725 h 20000"/>
                <a:gd name="T54" fmla="*/ 80883 w 20000"/>
                <a:gd name="T55" fmla="*/ 219511 h 20000"/>
                <a:gd name="T56" fmla="*/ 80883 w 20000"/>
                <a:gd name="T57" fmla="*/ 235337 h 20000"/>
                <a:gd name="T58" fmla="*/ 77417 w 20000"/>
                <a:gd name="T59" fmla="*/ 241660 h 20000"/>
                <a:gd name="T60" fmla="*/ 68169 w 20000"/>
                <a:gd name="T61" fmla="*/ 241660 h 20000"/>
                <a:gd name="T62" fmla="*/ 42175 w 20000"/>
                <a:gd name="T63" fmla="*/ 248614 h 20000"/>
                <a:gd name="T64" fmla="*/ 29461 w 20000"/>
                <a:gd name="T65" fmla="*/ 251782 h 20000"/>
                <a:gd name="T66" fmla="*/ 0 w 20000"/>
                <a:gd name="T67" fmla="*/ 183454 h 20000"/>
                <a:gd name="T68" fmla="*/ 77417 w 20000"/>
                <a:gd name="T69" fmla="*/ 149933 h 20000"/>
                <a:gd name="T70" fmla="*/ 86654 w 20000"/>
                <a:gd name="T71" fmla="*/ 94895 h 20000"/>
                <a:gd name="T72" fmla="*/ 77417 w 20000"/>
                <a:gd name="T73" fmla="*/ 7845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8196" y="6216"/>
                  </a:moveTo>
                  <a:lnTo>
                    <a:pt x="8196" y="4411"/>
                  </a:lnTo>
                  <a:lnTo>
                    <a:pt x="8563" y="3609"/>
                  </a:lnTo>
                  <a:lnTo>
                    <a:pt x="8563" y="2857"/>
                  </a:lnTo>
                  <a:lnTo>
                    <a:pt x="9847" y="2857"/>
                  </a:lnTo>
                  <a:lnTo>
                    <a:pt x="10092" y="2857"/>
                  </a:lnTo>
                  <a:lnTo>
                    <a:pt x="9847" y="2055"/>
                  </a:lnTo>
                  <a:lnTo>
                    <a:pt x="9174" y="2055"/>
                  </a:lnTo>
                  <a:lnTo>
                    <a:pt x="8563" y="301"/>
                  </a:lnTo>
                  <a:lnTo>
                    <a:pt x="9174" y="0"/>
                  </a:lnTo>
                  <a:lnTo>
                    <a:pt x="9847" y="0"/>
                  </a:lnTo>
                  <a:lnTo>
                    <a:pt x="11682" y="2356"/>
                  </a:lnTo>
                  <a:lnTo>
                    <a:pt x="15229" y="3358"/>
                  </a:lnTo>
                  <a:lnTo>
                    <a:pt x="16820" y="3609"/>
                  </a:lnTo>
                  <a:lnTo>
                    <a:pt x="18960" y="5714"/>
                  </a:lnTo>
                  <a:lnTo>
                    <a:pt x="19939" y="6216"/>
                  </a:lnTo>
                  <a:lnTo>
                    <a:pt x="18960" y="8822"/>
                  </a:lnTo>
                  <a:lnTo>
                    <a:pt x="16820" y="11178"/>
                  </a:lnTo>
                  <a:lnTo>
                    <a:pt x="16453" y="11178"/>
                  </a:lnTo>
                  <a:lnTo>
                    <a:pt x="15841" y="10877"/>
                  </a:lnTo>
                  <a:lnTo>
                    <a:pt x="15229" y="11880"/>
                  </a:lnTo>
                  <a:lnTo>
                    <a:pt x="14862" y="13233"/>
                  </a:lnTo>
                  <a:lnTo>
                    <a:pt x="15229" y="14536"/>
                  </a:lnTo>
                  <a:lnTo>
                    <a:pt x="12599" y="15038"/>
                  </a:lnTo>
                  <a:lnTo>
                    <a:pt x="11682" y="15789"/>
                  </a:lnTo>
                  <a:lnTo>
                    <a:pt x="11682" y="16591"/>
                  </a:lnTo>
                  <a:lnTo>
                    <a:pt x="11070" y="17093"/>
                  </a:lnTo>
                  <a:lnTo>
                    <a:pt x="8563" y="17393"/>
                  </a:lnTo>
                  <a:lnTo>
                    <a:pt x="8563" y="18647"/>
                  </a:lnTo>
                  <a:lnTo>
                    <a:pt x="8196" y="19148"/>
                  </a:lnTo>
                  <a:lnTo>
                    <a:pt x="7217" y="19148"/>
                  </a:lnTo>
                  <a:lnTo>
                    <a:pt x="4465" y="19699"/>
                  </a:lnTo>
                  <a:lnTo>
                    <a:pt x="3119" y="19950"/>
                  </a:lnTo>
                  <a:lnTo>
                    <a:pt x="0" y="14536"/>
                  </a:lnTo>
                  <a:lnTo>
                    <a:pt x="8196" y="11880"/>
                  </a:lnTo>
                  <a:lnTo>
                    <a:pt x="9174" y="7519"/>
                  </a:lnTo>
                  <a:lnTo>
                    <a:pt x="8196" y="6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3" name="Freeform 187"/>
            <p:cNvSpPr>
              <a:spLocks noChangeAspect="1"/>
            </p:cNvSpPr>
            <p:nvPr/>
          </p:nvSpPr>
          <p:spPr bwMode="auto">
            <a:xfrm>
              <a:off x="5886957" y="3590374"/>
              <a:ext cx="402179" cy="437290"/>
            </a:xfrm>
            <a:custGeom>
              <a:avLst/>
              <a:gdLst>
                <a:gd name="T0" fmla="*/ 327001 w 20000"/>
                <a:gd name="T1" fmla="*/ 0 h 20000"/>
                <a:gd name="T2" fmla="*/ 375707 w 20000"/>
                <a:gd name="T3" fmla="*/ 32188 h 20000"/>
                <a:gd name="T4" fmla="*/ 393669 w 20000"/>
                <a:gd name="T5" fmla="*/ 58722 h 20000"/>
                <a:gd name="T6" fmla="*/ 351344 w 20000"/>
                <a:gd name="T7" fmla="*/ 85233 h 20000"/>
                <a:gd name="T8" fmla="*/ 311919 w 20000"/>
                <a:gd name="T9" fmla="*/ 78274 h 20000"/>
                <a:gd name="T10" fmla="*/ 315399 w 20000"/>
                <a:gd name="T11" fmla="*/ 104177 h 20000"/>
                <a:gd name="T12" fmla="*/ 327001 w 20000"/>
                <a:gd name="T13" fmla="*/ 136995 h 20000"/>
                <a:gd name="T14" fmla="*/ 351344 w 20000"/>
                <a:gd name="T15" fmla="*/ 153416 h 20000"/>
                <a:gd name="T16" fmla="*/ 342643 w 20000"/>
                <a:gd name="T17" fmla="*/ 169814 h 20000"/>
                <a:gd name="T18" fmla="*/ 342643 w 20000"/>
                <a:gd name="T19" fmla="*/ 195717 h 20000"/>
                <a:gd name="T20" fmla="*/ 321200 w 20000"/>
                <a:gd name="T21" fmla="*/ 225382 h 20000"/>
                <a:gd name="T22" fmla="*/ 311919 w 20000"/>
                <a:gd name="T23" fmla="*/ 255048 h 20000"/>
                <a:gd name="T24" fmla="*/ 288156 w 20000"/>
                <a:gd name="T25" fmla="*/ 284082 h 20000"/>
                <a:gd name="T26" fmla="*/ 279455 w 20000"/>
                <a:gd name="T27" fmla="*/ 294195 h 20000"/>
                <a:gd name="T28" fmla="*/ 242930 w 20000"/>
                <a:gd name="T29" fmla="*/ 294195 h 20000"/>
                <a:gd name="T30" fmla="*/ 234229 w 20000"/>
                <a:gd name="T31" fmla="*/ 306810 h 20000"/>
                <a:gd name="T32" fmla="*/ 240610 w 20000"/>
                <a:gd name="T33" fmla="*/ 336497 h 20000"/>
                <a:gd name="T34" fmla="*/ 249311 w 20000"/>
                <a:gd name="T35" fmla="*/ 368685 h 20000"/>
                <a:gd name="T36" fmla="*/ 264373 w 20000"/>
                <a:gd name="T37" fmla="*/ 411617 h 20000"/>
                <a:gd name="T38" fmla="*/ 252212 w 20000"/>
                <a:gd name="T39" fmla="*/ 411617 h 20000"/>
                <a:gd name="T40" fmla="*/ 234229 w 20000"/>
                <a:gd name="T41" fmla="*/ 417924 h 20000"/>
                <a:gd name="T42" fmla="*/ 209886 w 20000"/>
                <a:gd name="T43" fmla="*/ 421708 h 20000"/>
                <a:gd name="T44" fmla="*/ 201185 w 20000"/>
                <a:gd name="T45" fmla="*/ 428037 h 20000"/>
                <a:gd name="T46" fmla="*/ 171041 w 20000"/>
                <a:gd name="T47" fmla="*/ 421708 h 20000"/>
                <a:gd name="T48" fmla="*/ 162340 w 20000"/>
                <a:gd name="T49" fmla="*/ 395827 h 20000"/>
                <a:gd name="T50" fmla="*/ 147258 w 20000"/>
                <a:gd name="T51" fmla="*/ 378798 h 20000"/>
                <a:gd name="T52" fmla="*/ 125816 w 20000"/>
                <a:gd name="T53" fmla="*/ 378798 h 20000"/>
                <a:gd name="T54" fmla="*/ 99152 w 20000"/>
                <a:gd name="T55" fmla="*/ 392043 h 20000"/>
                <a:gd name="T56" fmla="*/ 78270 w 20000"/>
                <a:gd name="T57" fmla="*/ 378798 h 20000"/>
                <a:gd name="T58" fmla="*/ 38845 w 20000"/>
                <a:gd name="T59" fmla="*/ 385736 h 20000"/>
                <a:gd name="T60" fmla="*/ 23763 w 20000"/>
                <a:gd name="T61" fmla="*/ 375623 h 20000"/>
                <a:gd name="T62" fmla="*/ 38845 w 20000"/>
                <a:gd name="T63" fmla="*/ 352895 h 20000"/>
                <a:gd name="T64" fmla="*/ 60288 w 20000"/>
                <a:gd name="T65" fmla="*/ 342804 h 20000"/>
                <a:gd name="T66" fmla="*/ 63188 w 20000"/>
                <a:gd name="T67" fmla="*/ 336497 h 20000"/>
                <a:gd name="T68" fmla="*/ 54507 w 20000"/>
                <a:gd name="T69" fmla="*/ 323230 h 20000"/>
                <a:gd name="T70" fmla="*/ 35944 w 20000"/>
                <a:gd name="T71" fmla="*/ 284082 h 20000"/>
                <a:gd name="T72" fmla="*/ 0 w 20000"/>
                <a:gd name="T73" fmla="*/ 248740 h 20000"/>
                <a:gd name="T74" fmla="*/ 54507 w 20000"/>
                <a:gd name="T75" fmla="*/ 258201 h 20000"/>
                <a:gd name="T76" fmla="*/ 78270 w 20000"/>
                <a:gd name="T77" fmla="*/ 255048 h 20000"/>
                <a:gd name="T78" fmla="*/ 132777 w 20000"/>
                <a:gd name="T79" fmla="*/ 238627 h 20000"/>
                <a:gd name="T80" fmla="*/ 138577 w 20000"/>
                <a:gd name="T81" fmla="*/ 199501 h 20000"/>
                <a:gd name="T82" fmla="*/ 147258 w 20000"/>
                <a:gd name="T83" fmla="*/ 195717 h 20000"/>
                <a:gd name="T84" fmla="*/ 165241 w 20000"/>
                <a:gd name="T85" fmla="*/ 186235 h 20000"/>
                <a:gd name="T86" fmla="*/ 180303 w 20000"/>
                <a:gd name="T87" fmla="*/ 186235 h 20000"/>
                <a:gd name="T88" fmla="*/ 195384 w 20000"/>
                <a:gd name="T89" fmla="*/ 189388 h 20000"/>
                <a:gd name="T90" fmla="*/ 201185 w 20000"/>
                <a:gd name="T91" fmla="*/ 163507 h 20000"/>
                <a:gd name="T92" fmla="*/ 204086 w 20000"/>
                <a:gd name="T93" fmla="*/ 136995 h 20000"/>
                <a:gd name="T94" fmla="*/ 216267 w 20000"/>
                <a:gd name="T95" fmla="*/ 117421 h 20000"/>
                <a:gd name="T96" fmla="*/ 219167 w 20000"/>
                <a:gd name="T97" fmla="*/ 104177 h 20000"/>
                <a:gd name="T98" fmla="*/ 234229 w 20000"/>
                <a:gd name="T99" fmla="*/ 87756 h 20000"/>
                <a:gd name="T100" fmla="*/ 242930 w 20000"/>
                <a:gd name="T101" fmla="*/ 58722 h 20000"/>
                <a:gd name="T102" fmla="*/ 242930 w 20000"/>
                <a:gd name="T103" fmla="*/ 19574 h 20000"/>
                <a:gd name="T104" fmla="*/ 273654 w 20000"/>
                <a:gd name="T105" fmla="*/ 6307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5594" y="290"/>
                  </a:moveTo>
                  <a:lnTo>
                    <a:pt x="16348" y="0"/>
                  </a:lnTo>
                  <a:lnTo>
                    <a:pt x="18029" y="755"/>
                  </a:lnTo>
                  <a:lnTo>
                    <a:pt x="18783" y="1480"/>
                  </a:lnTo>
                  <a:lnTo>
                    <a:pt x="19971" y="2409"/>
                  </a:lnTo>
                  <a:lnTo>
                    <a:pt x="19681" y="2700"/>
                  </a:lnTo>
                  <a:lnTo>
                    <a:pt x="18783" y="3454"/>
                  </a:lnTo>
                  <a:lnTo>
                    <a:pt x="17565" y="3919"/>
                  </a:lnTo>
                  <a:lnTo>
                    <a:pt x="16812" y="3599"/>
                  </a:lnTo>
                  <a:lnTo>
                    <a:pt x="15594" y="3599"/>
                  </a:lnTo>
                  <a:lnTo>
                    <a:pt x="15159" y="4035"/>
                  </a:lnTo>
                  <a:lnTo>
                    <a:pt x="15768" y="4790"/>
                  </a:lnTo>
                  <a:lnTo>
                    <a:pt x="15768" y="6009"/>
                  </a:lnTo>
                  <a:lnTo>
                    <a:pt x="16348" y="6299"/>
                  </a:lnTo>
                  <a:lnTo>
                    <a:pt x="16522" y="6763"/>
                  </a:lnTo>
                  <a:lnTo>
                    <a:pt x="17565" y="7054"/>
                  </a:lnTo>
                  <a:lnTo>
                    <a:pt x="17565" y="7518"/>
                  </a:lnTo>
                  <a:lnTo>
                    <a:pt x="17130" y="7808"/>
                  </a:lnTo>
                  <a:lnTo>
                    <a:pt x="16522" y="8244"/>
                  </a:lnTo>
                  <a:lnTo>
                    <a:pt x="17130" y="8999"/>
                  </a:lnTo>
                  <a:lnTo>
                    <a:pt x="16522" y="9463"/>
                  </a:lnTo>
                  <a:lnTo>
                    <a:pt x="16058" y="10363"/>
                  </a:lnTo>
                  <a:lnTo>
                    <a:pt x="15594" y="10972"/>
                  </a:lnTo>
                  <a:lnTo>
                    <a:pt x="15594" y="11727"/>
                  </a:lnTo>
                  <a:lnTo>
                    <a:pt x="14406" y="12337"/>
                  </a:lnTo>
                  <a:lnTo>
                    <a:pt x="14406" y="13062"/>
                  </a:lnTo>
                  <a:lnTo>
                    <a:pt x="14116" y="13353"/>
                  </a:lnTo>
                  <a:lnTo>
                    <a:pt x="13971" y="13527"/>
                  </a:lnTo>
                  <a:lnTo>
                    <a:pt x="12464" y="14107"/>
                  </a:lnTo>
                  <a:lnTo>
                    <a:pt x="12145" y="13527"/>
                  </a:lnTo>
                  <a:lnTo>
                    <a:pt x="12029" y="13817"/>
                  </a:lnTo>
                  <a:lnTo>
                    <a:pt x="11710" y="14107"/>
                  </a:lnTo>
                  <a:lnTo>
                    <a:pt x="10957" y="15298"/>
                  </a:lnTo>
                  <a:lnTo>
                    <a:pt x="12029" y="15472"/>
                  </a:lnTo>
                  <a:lnTo>
                    <a:pt x="12029" y="16836"/>
                  </a:lnTo>
                  <a:lnTo>
                    <a:pt x="12464" y="16952"/>
                  </a:lnTo>
                  <a:lnTo>
                    <a:pt x="13217" y="18636"/>
                  </a:lnTo>
                  <a:lnTo>
                    <a:pt x="13217" y="18926"/>
                  </a:lnTo>
                  <a:lnTo>
                    <a:pt x="12928" y="19216"/>
                  </a:lnTo>
                  <a:lnTo>
                    <a:pt x="12609" y="18926"/>
                  </a:lnTo>
                  <a:lnTo>
                    <a:pt x="12145" y="19216"/>
                  </a:lnTo>
                  <a:lnTo>
                    <a:pt x="11710" y="19216"/>
                  </a:lnTo>
                  <a:lnTo>
                    <a:pt x="10493" y="19216"/>
                  </a:lnTo>
                  <a:lnTo>
                    <a:pt x="10493" y="19390"/>
                  </a:lnTo>
                  <a:lnTo>
                    <a:pt x="10058" y="19390"/>
                  </a:lnTo>
                  <a:lnTo>
                    <a:pt x="10058" y="19681"/>
                  </a:lnTo>
                  <a:lnTo>
                    <a:pt x="9768" y="19971"/>
                  </a:lnTo>
                  <a:lnTo>
                    <a:pt x="8551" y="19390"/>
                  </a:lnTo>
                  <a:lnTo>
                    <a:pt x="8261" y="18636"/>
                  </a:lnTo>
                  <a:lnTo>
                    <a:pt x="8116" y="18200"/>
                  </a:lnTo>
                  <a:lnTo>
                    <a:pt x="7507" y="18200"/>
                  </a:lnTo>
                  <a:lnTo>
                    <a:pt x="7362" y="17417"/>
                  </a:lnTo>
                  <a:lnTo>
                    <a:pt x="6928" y="17271"/>
                  </a:lnTo>
                  <a:lnTo>
                    <a:pt x="6290" y="17417"/>
                  </a:lnTo>
                  <a:lnTo>
                    <a:pt x="4957" y="17736"/>
                  </a:lnTo>
                  <a:lnTo>
                    <a:pt x="4957" y="18026"/>
                  </a:lnTo>
                  <a:lnTo>
                    <a:pt x="4348" y="17736"/>
                  </a:lnTo>
                  <a:lnTo>
                    <a:pt x="3913" y="17417"/>
                  </a:lnTo>
                  <a:lnTo>
                    <a:pt x="3014" y="17736"/>
                  </a:lnTo>
                  <a:lnTo>
                    <a:pt x="1942" y="17736"/>
                  </a:lnTo>
                  <a:lnTo>
                    <a:pt x="1188" y="18026"/>
                  </a:lnTo>
                  <a:lnTo>
                    <a:pt x="1188" y="17271"/>
                  </a:lnTo>
                  <a:lnTo>
                    <a:pt x="1507" y="16226"/>
                  </a:lnTo>
                  <a:lnTo>
                    <a:pt x="1942" y="16226"/>
                  </a:lnTo>
                  <a:lnTo>
                    <a:pt x="2551" y="15762"/>
                  </a:lnTo>
                  <a:lnTo>
                    <a:pt x="3014" y="15762"/>
                  </a:lnTo>
                  <a:lnTo>
                    <a:pt x="3014" y="15472"/>
                  </a:lnTo>
                  <a:lnTo>
                    <a:pt x="3159" y="15472"/>
                  </a:lnTo>
                  <a:lnTo>
                    <a:pt x="3159" y="14862"/>
                  </a:lnTo>
                  <a:lnTo>
                    <a:pt x="2725" y="14862"/>
                  </a:lnTo>
                  <a:lnTo>
                    <a:pt x="2551" y="13817"/>
                  </a:lnTo>
                  <a:lnTo>
                    <a:pt x="1797" y="13062"/>
                  </a:lnTo>
                  <a:lnTo>
                    <a:pt x="1072" y="12917"/>
                  </a:lnTo>
                  <a:lnTo>
                    <a:pt x="0" y="11437"/>
                  </a:lnTo>
                  <a:lnTo>
                    <a:pt x="1797" y="11872"/>
                  </a:lnTo>
                  <a:lnTo>
                    <a:pt x="2725" y="11872"/>
                  </a:lnTo>
                  <a:lnTo>
                    <a:pt x="3449" y="11872"/>
                  </a:lnTo>
                  <a:lnTo>
                    <a:pt x="3913" y="11727"/>
                  </a:lnTo>
                  <a:lnTo>
                    <a:pt x="5101" y="11437"/>
                  </a:lnTo>
                  <a:lnTo>
                    <a:pt x="6638" y="10972"/>
                  </a:lnTo>
                  <a:lnTo>
                    <a:pt x="6638" y="9463"/>
                  </a:lnTo>
                  <a:lnTo>
                    <a:pt x="6928" y="9173"/>
                  </a:lnTo>
                  <a:lnTo>
                    <a:pt x="7043" y="8999"/>
                  </a:lnTo>
                  <a:lnTo>
                    <a:pt x="7362" y="8999"/>
                  </a:lnTo>
                  <a:lnTo>
                    <a:pt x="8116" y="8999"/>
                  </a:lnTo>
                  <a:lnTo>
                    <a:pt x="8261" y="8563"/>
                  </a:lnTo>
                  <a:lnTo>
                    <a:pt x="8551" y="8244"/>
                  </a:lnTo>
                  <a:lnTo>
                    <a:pt x="9014" y="8563"/>
                  </a:lnTo>
                  <a:lnTo>
                    <a:pt x="9304" y="8563"/>
                  </a:lnTo>
                  <a:lnTo>
                    <a:pt x="9768" y="8708"/>
                  </a:lnTo>
                  <a:lnTo>
                    <a:pt x="10203" y="8244"/>
                  </a:lnTo>
                  <a:lnTo>
                    <a:pt x="10058" y="7518"/>
                  </a:lnTo>
                  <a:lnTo>
                    <a:pt x="10203" y="7054"/>
                  </a:lnTo>
                  <a:lnTo>
                    <a:pt x="10203" y="6299"/>
                  </a:lnTo>
                  <a:lnTo>
                    <a:pt x="10957" y="5864"/>
                  </a:lnTo>
                  <a:lnTo>
                    <a:pt x="10812" y="5399"/>
                  </a:lnTo>
                  <a:lnTo>
                    <a:pt x="10493" y="4790"/>
                  </a:lnTo>
                  <a:lnTo>
                    <a:pt x="10957" y="4790"/>
                  </a:lnTo>
                  <a:lnTo>
                    <a:pt x="12029" y="4790"/>
                  </a:lnTo>
                  <a:lnTo>
                    <a:pt x="11710" y="4035"/>
                  </a:lnTo>
                  <a:lnTo>
                    <a:pt x="12029" y="3599"/>
                  </a:lnTo>
                  <a:lnTo>
                    <a:pt x="12145" y="2700"/>
                  </a:lnTo>
                  <a:lnTo>
                    <a:pt x="12029" y="1480"/>
                  </a:lnTo>
                  <a:lnTo>
                    <a:pt x="12145" y="900"/>
                  </a:lnTo>
                  <a:lnTo>
                    <a:pt x="12928" y="464"/>
                  </a:lnTo>
                  <a:lnTo>
                    <a:pt x="13681" y="290"/>
                  </a:lnTo>
                  <a:lnTo>
                    <a:pt x="15594" y="29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4" name="Freeform 188"/>
            <p:cNvSpPr>
              <a:spLocks noChangeAspect="1"/>
            </p:cNvSpPr>
            <p:nvPr/>
          </p:nvSpPr>
          <p:spPr bwMode="auto">
            <a:xfrm>
              <a:off x="7427048" y="4177683"/>
              <a:ext cx="121292" cy="188322"/>
            </a:xfrm>
            <a:custGeom>
              <a:avLst/>
              <a:gdLst>
                <a:gd name="T0" fmla="*/ 120071 w 20000"/>
                <a:gd name="T1" fmla="*/ 186688 h 20000"/>
                <a:gd name="T2" fmla="*/ 116590 w 20000"/>
                <a:gd name="T3" fmla="*/ 177163 h 20000"/>
                <a:gd name="T4" fmla="*/ 107891 w 20000"/>
                <a:gd name="T5" fmla="*/ 170175 h 20000"/>
                <a:gd name="T6" fmla="*/ 102088 w 20000"/>
                <a:gd name="T7" fmla="*/ 163834 h 20000"/>
                <a:gd name="T8" fmla="*/ 92810 w 20000"/>
                <a:gd name="T9" fmla="*/ 154309 h 20000"/>
                <a:gd name="T10" fmla="*/ 87007 w 20000"/>
                <a:gd name="T11" fmla="*/ 150497 h 20000"/>
                <a:gd name="T12" fmla="*/ 84105 w 20000"/>
                <a:gd name="T13" fmla="*/ 137796 h 20000"/>
                <a:gd name="T14" fmla="*/ 78308 w 20000"/>
                <a:gd name="T15" fmla="*/ 144147 h 20000"/>
                <a:gd name="T16" fmla="*/ 87007 w 20000"/>
                <a:gd name="T17" fmla="*/ 163834 h 20000"/>
                <a:gd name="T18" fmla="*/ 84105 w 20000"/>
                <a:gd name="T19" fmla="*/ 163834 h 20000"/>
                <a:gd name="T20" fmla="*/ 72505 w 20000"/>
                <a:gd name="T21" fmla="*/ 150497 h 20000"/>
                <a:gd name="T22" fmla="*/ 53943 w 20000"/>
                <a:gd name="T23" fmla="*/ 144147 h 20000"/>
                <a:gd name="T24" fmla="*/ 47566 w 20000"/>
                <a:gd name="T25" fmla="*/ 150497 h 20000"/>
                <a:gd name="T26" fmla="*/ 45244 w 20000"/>
                <a:gd name="T27" fmla="*/ 150497 h 20000"/>
                <a:gd name="T28" fmla="*/ 38861 w 20000"/>
                <a:gd name="T29" fmla="*/ 144147 h 20000"/>
                <a:gd name="T30" fmla="*/ 30163 w 20000"/>
                <a:gd name="T31" fmla="*/ 137796 h 20000"/>
                <a:gd name="T32" fmla="*/ 33064 w 20000"/>
                <a:gd name="T33" fmla="*/ 127634 h 20000"/>
                <a:gd name="T34" fmla="*/ 33064 w 20000"/>
                <a:gd name="T35" fmla="*/ 118108 h 20000"/>
                <a:gd name="T36" fmla="*/ 30163 w 20000"/>
                <a:gd name="T37" fmla="*/ 118108 h 20000"/>
                <a:gd name="T38" fmla="*/ 23780 w 20000"/>
                <a:gd name="T39" fmla="*/ 127634 h 20000"/>
                <a:gd name="T40" fmla="*/ 21464 w 20000"/>
                <a:gd name="T41" fmla="*/ 124459 h 20000"/>
                <a:gd name="T42" fmla="*/ 9278 w 20000"/>
                <a:gd name="T43" fmla="*/ 92080 h 20000"/>
                <a:gd name="T44" fmla="*/ 0 w 20000"/>
                <a:gd name="T45" fmla="*/ 68580 h 20000"/>
                <a:gd name="T46" fmla="*/ 9278 w 20000"/>
                <a:gd name="T47" fmla="*/ 75567 h 20000"/>
                <a:gd name="T48" fmla="*/ 15081 w 20000"/>
                <a:gd name="T49" fmla="*/ 81917 h 20000"/>
                <a:gd name="T50" fmla="*/ 21464 w 20000"/>
                <a:gd name="T51" fmla="*/ 75567 h 20000"/>
                <a:gd name="T52" fmla="*/ 15081 w 20000"/>
                <a:gd name="T53" fmla="*/ 55879 h 20000"/>
                <a:gd name="T54" fmla="*/ 15081 w 20000"/>
                <a:gd name="T55" fmla="*/ 32388 h 20000"/>
                <a:gd name="T56" fmla="*/ 21464 w 20000"/>
                <a:gd name="T57" fmla="*/ 0 h 20000"/>
                <a:gd name="T58" fmla="*/ 30163 w 20000"/>
                <a:gd name="T59" fmla="*/ 0 h 20000"/>
                <a:gd name="T60" fmla="*/ 47566 w 20000"/>
                <a:gd name="T61" fmla="*/ 6350 h 20000"/>
                <a:gd name="T62" fmla="*/ 53943 w 20000"/>
                <a:gd name="T63" fmla="*/ 0 h 20000"/>
                <a:gd name="T64" fmla="*/ 56844 w 20000"/>
                <a:gd name="T65" fmla="*/ 6350 h 20000"/>
                <a:gd name="T66" fmla="*/ 56844 w 20000"/>
                <a:gd name="T67" fmla="*/ 16513 h 20000"/>
                <a:gd name="T68" fmla="*/ 56844 w 20000"/>
                <a:gd name="T69" fmla="*/ 32388 h 20000"/>
                <a:gd name="T70" fmla="*/ 69024 w 20000"/>
                <a:gd name="T71" fmla="*/ 42542 h 20000"/>
                <a:gd name="T72" fmla="*/ 69024 w 20000"/>
                <a:gd name="T73" fmla="*/ 55879 h 20000"/>
                <a:gd name="T74" fmla="*/ 63227 w 20000"/>
                <a:gd name="T75" fmla="*/ 75567 h 20000"/>
                <a:gd name="T76" fmla="*/ 47566 w 20000"/>
                <a:gd name="T77" fmla="*/ 81917 h 20000"/>
                <a:gd name="T78" fmla="*/ 45244 w 20000"/>
                <a:gd name="T79" fmla="*/ 94618 h 20000"/>
                <a:gd name="T80" fmla="*/ 53943 w 20000"/>
                <a:gd name="T81" fmla="*/ 111758 h 20000"/>
                <a:gd name="T82" fmla="*/ 53943 w 20000"/>
                <a:gd name="T83" fmla="*/ 118108 h 20000"/>
                <a:gd name="T84" fmla="*/ 53943 w 20000"/>
                <a:gd name="T85" fmla="*/ 127634 h 20000"/>
                <a:gd name="T86" fmla="*/ 69024 w 20000"/>
                <a:gd name="T87" fmla="*/ 137796 h 20000"/>
                <a:gd name="T88" fmla="*/ 72505 w 20000"/>
                <a:gd name="T89" fmla="*/ 134621 h 20000"/>
                <a:gd name="T90" fmla="*/ 72505 w 20000"/>
                <a:gd name="T91" fmla="*/ 127634 h 20000"/>
                <a:gd name="T92" fmla="*/ 87007 w 20000"/>
                <a:gd name="T93" fmla="*/ 127634 h 20000"/>
                <a:gd name="T94" fmla="*/ 92810 w 20000"/>
                <a:gd name="T95" fmla="*/ 144147 h 20000"/>
                <a:gd name="T96" fmla="*/ 96291 w 20000"/>
                <a:gd name="T97" fmla="*/ 144147 h 20000"/>
                <a:gd name="T98" fmla="*/ 96291 w 20000"/>
                <a:gd name="T99" fmla="*/ 137796 h 20000"/>
                <a:gd name="T100" fmla="*/ 116590 w 20000"/>
                <a:gd name="T101" fmla="*/ 144147 h 20000"/>
                <a:gd name="T102" fmla="*/ 107891 w 20000"/>
                <a:gd name="T103" fmla="*/ 150497 h 20000"/>
                <a:gd name="T104" fmla="*/ 110787 w 20000"/>
                <a:gd name="T105" fmla="*/ 160659 h 20000"/>
                <a:gd name="T106" fmla="*/ 120071 w 20000"/>
                <a:gd name="T107" fmla="*/ 163834 h 20000"/>
                <a:gd name="T108" fmla="*/ 120071 w 20000"/>
                <a:gd name="T109" fmla="*/ 186688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19904" y="19932"/>
                  </a:moveTo>
                  <a:lnTo>
                    <a:pt x="19327" y="18915"/>
                  </a:lnTo>
                  <a:lnTo>
                    <a:pt x="17885" y="18169"/>
                  </a:lnTo>
                  <a:lnTo>
                    <a:pt x="16923" y="17492"/>
                  </a:lnTo>
                  <a:lnTo>
                    <a:pt x="15385" y="16475"/>
                  </a:lnTo>
                  <a:lnTo>
                    <a:pt x="14423" y="16068"/>
                  </a:lnTo>
                  <a:lnTo>
                    <a:pt x="13942" y="14712"/>
                  </a:lnTo>
                  <a:lnTo>
                    <a:pt x="12981" y="15390"/>
                  </a:lnTo>
                  <a:lnTo>
                    <a:pt x="14423" y="17492"/>
                  </a:lnTo>
                  <a:lnTo>
                    <a:pt x="13942" y="17492"/>
                  </a:lnTo>
                  <a:lnTo>
                    <a:pt x="12019" y="16068"/>
                  </a:lnTo>
                  <a:lnTo>
                    <a:pt x="8942" y="15390"/>
                  </a:lnTo>
                  <a:lnTo>
                    <a:pt x="7885" y="16068"/>
                  </a:lnTo>
                  <a:lnTo>
                    <a:pt x="7500" y="16068"/>
                  </a:lnTo>
                  <a:lnTo>
                    <a:pt x="6442" y="15390"/>
                  </a:lnTo>
                  <a:lnTo>
                    <a:pt x="5000" y="14712"/>
                  </a:lnTo>
                  <a:lnTo>
                    <a:pt x="5481" y="13627"/>
                  </a:lnTo>
                  <a:lnTo>
                    <a:pt x="5481" y="12610"/>
                  </a:lnTo>
                  <a:lnTo>
                    <a:pt x="5000" y="12610"/>
                  </a:lnTo>
                  <a:lnTo>
                    <a:pt x="3942" y="13627"/>
                  </a:lnTo>
                  <a:lnTo>
                    <a:pt x="3558" y="13288"/>
                  </a:lnTo>
                  <a:lnTo>
                    <a:pt x="1538" y="9831"/>
                  </a:lnTo>
                  <a:lnTo>
                    <a:pt x="0" y="7322"/>
                  </a:lnTo>
                  <a:lnTo>
                    <a:pt x="1538" y="8068"/>
                  </a:lnTo>
                  <a:lnTo>
                    <a:pt x="2500" y="8746"/>
                  </a:lnTo>
                  <a:lnTo>
                    <a:pt x="3558" y="8068"/>
                  </a:lnTo>
                  <a:lnTo>
                    <a:pt x="2500" y="5966"/>
                  </a:lnTo>
                  <a:lnTo>
                    <a:pt x="2500" y="3458"/>
                  </a:lnTo>
                  <a:lnTo>
                    <a:pt x="3558" y="0"/>
                  </a:lnTo>
                  <a:lnTo>
                    <a:pt x="5000" y="0"/>
                  </a:lnTo>
                  <a:lnTo>
                    <a:pt x="7885" y="678"/>
                  </a:lnTo>
                  <a:lnTo>
                    <a:pt x="8942" y="0"/>
                  </a:lnTo>
                  <a:lnTo>
                    <a:pt x="9423" y="678"/>
                  </a:lnTo>
                  <a:lnTo>
                    <a:pt x="9423" y="1763"/>
                  </a:lnTo>
                  <a:lnTo>
                    <a:pt x="9423" y="3458"/>
                  </a:lnTo>
                  <a:lnTo>
                    <a:pt x="11442" y="4542"/>
                  </a:lnTo>
                  <a:lnTo>
                    <a:pt x="11442" y="5966"/>
                  </a:lnTo>
                  <a:lnTo>
                    <a:pt x="10481" y="8068"/>
                  </a:lnTo>
                  <a:lnTo>
                    <a:pt x="7885" y="8746"/>
                  </a:lnTo>
                  <a:lnTo>
                    <a:pt x="7500" y="10102"/>
                  </a:lnTo>
                  <a:lnTo>
                    <a:pt x="8942" y="11932"/>
                  </a:lnTo>
                  <a:lnTo>
                    <a:pt x="8942" y="12610"/>
                  </a:lnTo>
                  <a:lnTo>
                    <a:pt x="8942" y="13627"/>
                  </a:lnTo>
                  <a:lnTo>
                    <a:pt x="11442" y="14712"/>
                  </a:lnTo>
                  <a:lnTo>
                    <a:pt x="12019" y="14373"/>
                  </a:lnTo>
                  <a:lnTo>
                    <a:pt x="12019" y="13627"/>
                  </a:lnTo>
                  <a:lnTo>
                    <a:pt x="14423" y="13627"/>
                  </a:lnTo>
                  <a:lnTo>
                    <a:pt x="15385" y="15390"/>
                  </a:lnTo>
                  <a:lnTo>
                    <a:pt x="15962" y="15390"/>
                  </a:lnTo>
                  <a:lnTo>
                    <a:pt x="15962" y="14712"/>
                  </a:lnTo>
                  <a:lnTo>
                    <a:pt x="19327" y="15390"/>
                  </a:lnTo>
                  <a:lnTo>
                    <a:pt x="17885" y="16068"/>
                  </a:lnTo>
                  <a:lnTo>
                    <a:pt x="18365" y="17153"/>
                  </a:lnTo>
                  <a:lnTo>
                    <a:pt x="19904" y="17492"/>
                  </a:lnTo>
                  <a:lnTo>
                    <a:pt x="19904" y="1993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5" name="Freeform 189"/>
            <p:cNvSpPr>
              <a:spLocks noChangeAspect="1"/>
            </p:cNvSpPr>
            <p:nvPr/>
          </p:nvSpPr>
          <p:spPr bwMode="auto">
            <a:xfrm>
              <a:off x="7505249" y="4444206"/>
              <a:ext cx="118100" cy="129272"/>
            </a:xfrm>
            <a:custGeom>
              <a:avLst/>
              <a:gdLst>
                <a:gd name="T0" fmla="*/ 87384 w 20000"/>
                <a:gd name="T1" fmla="*/ 127951 h 20000"/>
                <a:gd name="T2" fmla="*/ 80441 w 20000"/>
                <a:gd name="T3" fmla="*/ 121619 h 20000"/>
                <a:gd name="T4" fmla="*/ 80441 w 20000"/>
                <a:gd name="T5" fmla="*/ 117819 h 20000"/>
                <a:gd name="T6" fmla="*/ 80441 w 20000"/>
                <a:gd name="T7" fmla="*/ 111486 h 20000"/>
                <a:gd name="T8" fmla="*/ 78121 w 20000"/>
                <a:gd name="T9" fmla="*/ 117819 h 20000"/>
                <a:gd name="T10" fmla="*/ 56711 w 20000"/>
                <a:gd name="T11" fmla="*/ 111486 h 20000"/>
                <a:gd name="T12" fmla="*/ 48030 w 20000"/>
                <a:gd name="T13" fmla="*/ 85511 h 20000"/>
                <a:gd name="T14" fmla="*/ 53821 w 20000"/>
                <a:gd name="T15" fmla="*/ 75378 h 20000"/>
                <a:gd name="T16" fmla="*/ 48030 w 20000"/>
                <a:gd name="T17" fmla="*/ 65876 h 20000"/>
                <a:gd name="T18" fmla="*/ 32987 w 20000"/>
                <a:gd name="T19" fmla="*/ 58913 h 20000"/>
                <a:gd name="T20" fmla="*/ 38773 w 20000"/>
                <a:gd name="T21" fmla="*/ 75378 h 20000"/>
                <a:gd name="T22" fmla="*/ 29516 w 20000"/>
                <a:gd name="T23" fmla="*/ 68409 h 20000"/>
                <a:gd name="T24" fmla="*/ 23724 w 20000"/>
                <a:gd name="T25" fmla="*/ 65876 h 20000"/>
                <a:gd name="T26" fmla="*/ 23724 w 20000"/>
                <a:gd name="T27" fmla="*/ 68409 h 20000"/>
                <a:gd name="T28" fmla="*/ 17938 w 20000"/>
                <a:gd name="T29" fmla="*/ 68409 h 20000"/>
                <a:gd name="T30" fmla="*/ 15049 w 20000"/>
                <a:gd name="T31" fmla="*/ 58913 h 20000"/>
                <a:gd name="T32" fmla="*/ 5786 w 20000"/>
                <a:gd name="T33" fmla="*/ 68409 h 20000"/>
                <a:gd name="T34" fmla="*/ 0 w 20000"/>
                <a:gd name="T35" fmla="*/ 85511 h 20000"/>
                <a:gd name="T36" fmla="*/ 0 w 20000"/>
                <a:gd name="T37" fmla="*/ 75378 h 20000"/>
                <a:gd name="T38" fmla="*/ 0 w 20000"/>
                <a:gd name="T39" fmla="*/ 52573 h 20000"/>
                <a:gd name="T40" fmla="*/ 17938 w 20000"/>
                <a:gd name="T41" fmla="*/ 48773 h 20000"/>
                <a:gd name="T42" fmla="*/ 23724 w 20000"/>
                <a:gd name="T43" fmla="*/ 36108 h 20000"/>
                <a:gd name="T44" fmla="*/ 38773 w 20000"/>
                <a:gd name="T45" fmla="*/ 32308 h 20000"/>
                <a:gd name="T46" fmla="*/ 42244 w 20000"/>
                <a:gd name="T47" fmla="*/ 42440 h 20000"/>
                <a:gd name="T48" fmla="*/ 38773 w 20000"/>
                <a:gd name="T49" fmla="*/ 48773 h 20000"/>
                <a:gd name="T50" fmla="*/ 38773 w 20000"/>
                <a:gd name="T51" fmla="*/ 52573 h 20000"/>
                <a:gd name="T52" fmla="*/ 53821 w 20000"/>
                <a:gd name="T53" fmla="*/ 42440 h 20000"/>
                <a:gd name="T54" fmla="*/ 56711 w 20000"/>
                <a:gd name="T55" fmla="*/ 32308 h 20000"/>
                <a:gd name="T56" fmla="*/ 68864 w 20000"/>
                <a:gd name="T57" fmla="*/ 36108 h 20000"/>
                <a:gd name="T58" fmla="*/ 68864 w 20000"/>
                <a:gd name="T59" fmla="*/ 22805 h 20000"/>
                <a:gd name="T60" fmla="*/ 71760 w 20000"/>
                <a:gd name="T61" fmla="*/ 25968 h 20000"/>
                <a:gd name="T62" fmla="*/ 78121 w 20000"/>
                <a:gd name="T63" fmla="*/ 22805 h 20000"/>
                <a:gd name="T64" fmla="*/ 87384 w 20000"/>
                <a:gd name="T65" fmla="*/ 22805 h 20000"/>
                <a:gd name="T66" fmla="*/ 80441 w 20000"/>
                <a:gd name="T67" fmla="*/ 0 h 20000"/>
                <a:gd name="T68" fmla="*/ 96065 w 20000"/>
                <a:gd name="T69" fmla="*/ 10133 h 20000"/>
                <a:gd name="T70" fmla="*/ 104747 w 20000"/>
                <a:gd name="T71" fmla="*/ 16472 h 20000"/>
                <a:gd name="T72" fmla="*/ 104747 w 20000"/>
                <a:gd name="T73" fmla="*/ 32308 h 20000"/>
                <a:gd name="T74" fmla="*/ 101851 w 20000"/>
                <a:gd name="T75" fmla="*/ 36108 h 20000"/>
                <a:gd name="T76" fmla="*/ 111108 w 20000"/>
                <a:gd name="T77" fmla="*/ 36108 h 20000"/>
                <a:gd name="T78" fmla="*/ 111108 w 20000"/>
                <a:gd name="T79" fmla="*/ 58913 h 20000"/>
                <a:gd name="T80" fmla="*/ 116893 w 20000"/>
                <a:gd name="T81" fmla="*/ 75378 h 20000"/>
                <a:gd name="T82" fmla="*/ 104747 w 20000"/>
                <a:gd name="T83" fmla="*/ 78548 h 20000"/>
                <a:gd name="T84" fmla="*/ 111108 w 20000"/>
                <a:gd name="T85" fmla="*/ 101983 h 20000"/>
                <a:gd name="T86" fmla="*/ 104747 w 20000"/>
                <a:gd name="T87" fmla="*/ 101983 h 20000"/>
                <a:gd name="T88" fmla="*/ 96065 w 20000"/>
                <a:gd name="T89" fmla="*/ 75378 h 20000"/>
                <a:gd name="T90" fmla="*/ 80441 w 20000"/>
                <a:gd name="T91" fmla="*/ 91850 h 20000"/>
                <a:gd name="T92" fmla="*/ 93169 w 20000"/>
                <a:gd name="T93" fmla="*/ 104516 h 20000"/>
                <a:gd name="T94" fmla="*/ 87384 w 20000"/>
                <a:gd name="T95" fmla="*/ 127951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4877" y="19901"/>
                  </a:moveTo>
                  <a:lnTo>
                    <a:pt x="13695" y="18916"/>
                  </a:lnTo>
                  <a:lnTo>
                    <a:pt x="13695" y="18325"/>
                  </a:lnTo>
                  <a:lnTo>
                    <a:pt x="13695" y="17340"/>
                  </a:lnTo>
                  <a:lnTo>
                    <a:pt x="13300" y="18325"/>
                  </a:lnTo>
                  <a:lnTo>
                    <a:pt x="9655" y="17340"/>
                  </a:lnTo>
                  <a:lnTo>
                    <a:pt x="8177" y="13300"/>
                  </a:lnTo>
                  <a:lnTo>
                    <a:pt x="9163" y="11724"/>
                  </a:lnTo>
                  <a:lnTo>
                    <a:pt x="8177" y="10246"/>
                  </a:lnTo>
                  <a:lnTo>
                    <a:pt x="5616" y="9163"/>
                  </a:lnTo>
                  <a:lnTo>
                    <a:pt x="6601" y="11724"/>
                  </a:lnTo>
                  <a:lnTo>
                    <a:pt x="5025" y="10640"/>
                  </a:lnTo>
                  <a:lnTo>
                    <a:pt x="4039" y="10246"/>
                  </a:lnTo>
                  <a:lnTo>
                    <a:pt x="4039" y="10640"/>
                  </a:lnTo>
                  <a:lnTo>
                    <a:pt x="3054" y="10640"/>
                  </a:lnTo>
                  <a:lnTo>
                    <a:pt x="2562" y="9163"/>
                  </a:lnTo>
                  <a:lnTo>
                    <a:pt x="985" y="10640"/>
                  </a:lnTo>
                  <a:lnTo>
                    <a:pt x="0" y="13300"/>
                  </a:lnTo>
                  <a:lnTo>
                    <a:pt x="0" y="11724"/>
                  </a:lnTo>
                  <a:lnTo>
                    <a:pt x="0" y="8177"/>
                  </a:lnTo>
                  <a:lnTo>
                    <a:pt x="3054" y="7586"/>
                  </a:lnTo>
                  <a:lnTo>
                    <a:pt x="4039" y="5616"/>
                  </a:lnTo>
                  <a:lnTo>
                    <a:pt x="6601" y="5025"/>
                  </a:lnTo>
                  <a:lnTo>
                    <a:pt x="7192" y="6601"/>
                  </a:lnTo>
                  <a:lnTo>
                    <a:pt x="6601" y="7586"/>
                  </a:lnTo>
                  <a:lnTo>
                    <a:pt x="6601" y="8177"/>
                  </a:lnTo>
                  <a:lnTo>
                    <a:pt x="9163" y="6601"/>
                  </a:lnTo>
                  <a:lnTo>
                    <a:pt x="9655" y="5025"/>
                  </a:lnTo>
                  <a:lnTo>
                    <a:pt x="11724" y="5616"/>
                  </a:lnTo>
                  <a:lnTo>
                    <a:pt x="11724" y="3547"/>
                  </a:lnTo>
                  <a:lnTo>
                    <a:pt x="12217" y="4039"/>
                  </a:lnTo>
                  <a:lnTo>
                    <a:pt x="13300" y="3547"/>
                  </a:lnTo>
                  <a:lnTo>
                    <a:pt x="14877" y="3547"/>
                  </a:lnTo>
                  <a:lnTo>
                    <a:pt x="13695" y="0"/>
                  </a:lnTo>
                  <a:lnTo>
                    <a:pt x="16355" y="1576"/>
                  </a:lnTo>
                  <a:lnTo>
                    <a:pt x="17833" y="2562"/>
                  </a:lnTo>
                  <a:lnTo>
                    <a:pt x="17833" y="5025"/>
                  </a:lnTo>
                  <a:lnTo>
                    <a:pt x="17340" y="5616"/>
                  </a:lnTo>
                  <a:lnTo>
                    <a:pt x="18916" y="5616"/>
                  </a:lnTo>
                  <a:lnTo>
                    <a:pt x="18916" y="9163"/>
                  </a:lnTo>
                  <a:lnTo>
                    <a:pt x="19901" y="11724"/>
                  </a:lnTo>
                  <a:lnTo>
                    <a:pt x="17833" y="12217"/>
                  </a:lnTo>
                  <a:lnTo>
                    <a:pt x="18916" y="15862"/>
                  </a:lnTo>
                  <a:lnTo>
                    <a:pt x="17833" y="15862"/>
                  </a:lnTo>
                  <a:lnTo>
                    <a:pt x="16355" y="11724"/>
                  </a:lnTo>
                  <a:lnTo>
                    <a:pt x="13695" y="14286"/>
                  </a:lnTo>
                  <a:lnTo>
                    <a:pt x="15862" y="16256"/>
                  </a:lnTo>
                  <a:lnTo>
                    <a:pt x="14877" y="199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6" name="Freeform 190"/>
            <p:cNvSpPr>
              <a:spLocks noChangeAspect="1"/>
            </p:cNvSpPr>
            <p:nvPr/>
          </p:nvSpPr>
          <p:spPr bwMode="auto">
            <a:xfrm>
              <a:off x="7497269" y="4383560"/>
              <a:ext cx="27131" cy="47878"/>
            </a:xfrm>
            <a:custGeom>
              <a:avLst/>
              <a:gdLst>
                <a:gd name="T0" fmla="*/ 0 w 20000"/>
                <a:gd name="T1" fmla="*/ 46982 h 20000"/>
                <a:gd name="T2" fmla="*/ 0 w 20000"/>
                <a:gd name="T3" fmla="*/ 16733 h 20000"/>
                <a:gd name="T4" fmla="*/ 0 w 20000"/>
                <a:gd name="T5" fmla="*/ 0 h 20000"/>
                <a:gd name="T6" fmla="*/ 8996 w 20000"/>
                <a:gd name="T7" fmla="*/ 0 h 20000"/>
                <a:gd name="T8" fmla="*/ 14618 w 20000"/>
                <a:gd name="T9" fmla="*/ 10297 h 20000"/>
                <a:gd name="T10" fmla="*/ 17430 w 20000"/>
                <a:gd name="T11" fmla="*/ 2574 h 20000"/>
                <a:gd name="T12" fmla="*/ 26424 w 20000"/>
                <a:gd name="T13" fmla="*/ 10297 h 20000"/>
                <a:gd name="T14" fmla="*/ 26424 w 20000"/>
                <a:gd name="T15" fmla="*/ 19950 h 20000"/>
                <a:gd name="T16" fmla="*/ 23051 w 20000"/>
                <a:gd name="T17" fmla="*/ 26387 h 20000"/>
                <a:gd name="T18" fmla="*/ 0 w 20000"/>
                <a:gd name="T19" fmla="*/ 46982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19730"/>
                  </a:moveTo>
                  <a:lnTo>
                    <a:pt x="0" y="7027"/>
                  </a:lnTo>
                  <a:lnTo>
                    <a:pt x="0" y="0"/>
                  </a:lnTo>
                  <a:lnTo>
                    <a:pt x="6667" y="0"/>
                  </a:lnTo>
                  <a:lnTo>
                    <a:pt x="10833" y="4324"/>
                  </a:lnTo>
                  <a:lnTo>
                    <a:pt x="12917" y="1081"/>
                  </a:lnTo>
                  <a:lnTo>
                    <a:pt x="19583" y="4324"/>
                  </a:lnTo>
                  <a:lnTo>
                    <a:pt x="19583" y="8378"/>
                  </a:lnTo>
                  <a:lnTo>
                    <a:pt x="17083" y="11081"/>
                  </a:lnTo>
                  <a:lnTo>
                    <a:pt x="0" y="197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7" name="Freeform 191"/>
            <p:cNvSpPr>
              <a:spLocks noChangeAspect="1"/>
            </p:cNvSpPr>
            <p:nvPr/>
          </p:nvSpPr>
          <p:spPr bwMode="auto">
            <a:xfrm>
              <a:off x="7372785" y="4394732"/>
              <a:ext cx="65433" cy="87777"/>
            </a:xfrm>
            <a:custGeom>
              <a:avLst/>
              <a:gdLst>
                <a:gd name="T0" fmla="*/ 0 w 20000"/>
                <a:gd name="T1" fmla="*/ 86688 h 20000"/>
                <a:gd name="T2" fmla="*/ 15976 w 20000"/>
                <a:gd name="T3" fmla="*/ 73591 h 20000"/>
                <a:gd name="T4" fmla="*/ 24850 w 20000"/>
                <a:gd name="T5" fmla="*/ 67357 h 20000"/>
                <a:gd name="T6" fmla="*/ 36686 w 20000"/>
                <a:gd name="T7" fmla="*/ 48022 h 20000"/>
                <a:gd name="T8" fmla="*/ 46153 w 20000"/>
                <a:gd name="T9" fmla="*/ 35549 h 20000"/>
                <a:gd name="T10" fmla="*/ 55028 w 20000"/>
                <a:gd name="T11" fmla="*/ 31808 h 20000"/>
                <a:gd name="T12" fmla="*/ 55028 w 20000"/>
                <a:gd name="T13" fmla="*/ 16214 h 20000"/>
                <a:gd name="T14" fmla="*/ 60944 w 20000"/>
                <a:gd name="T15" fmla="*/ 0 h 20000"/>
                <a:gd name="T16" fmla="*/ 60944 w 20000"/>
                <a:gd name="T17" fmla="*/ 9980 h 20000"/>
                <a:gd name="T18" fmla="*/ 60944 w 20000"/>
                <a:gd name="T19" fmla="*/ 16214 h 20000"/>
                <a:gd name="T20" fmla="*/ 64495 w 20000"/>
                <a:gd name="T21" fmla="*/ 31808 h 20000"/>
                <a:gd name="T22" fmla="*/ 55028 w 20000"/>
                <a:gd name="T23" fmla="*/ 35549 h 20000"/>
                <a:gd name="T24" fmla="*/ 55028 w 20000"/>
                <a:gd name="T25" fmla="*/ 48022 h 20000"/>
                <a:gd name="T26" fmla="*/ 46153 w 20000"/>
                <a:gd name="T27" fmla="*/ 51139 h 20000"/>
                <a:gd name="T28" fmla="*/ 36686 w 20000"/>
                <a:gd name="T29" fmla="*/ 67357 h 20000"/>
                <a:gd name="T30" fmla="*/ 24850 w 20000"/>
                <a:gd name="T31" fmla="*/ 73591 h 20000"/>
                <a:gd name="T32" fmla="*/ 12425 w 20000"/>
                <a:gd name="T33" fmla="*/ 82946 h 20000"/>
                <a:gd name="T34" fmla="*/ 0 w 20000"/>
                <a:gd name="T35" fmla="*/ 86688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19857"/>
                  </a:moveTo>
                  <a:lnTo>
                    <a:pt x="4909" y="16857"/>
                  </a:lnTo>
                  <a:lnTo>
                    <a:pt x="7636" y="15429"/>
                  </a:lnTo>
                  <a:lnTo>
                    <a:pt x="11273" y="11000"/>
                  </a:lnTo>
                  <a:lnTo>
                    <a:pt x="14182" y="8143"/>
                  </a:lnTo>
                  <a:lnTo>
                    <a:pt x="16909" y="7286"/>
                  </a:lnTo>
                  <a:lnTo>
                    <a:pt x="16909" y="3714"/>
                  </a:lnTo>
                  <a:lnTo>
                    <a:pt x="18727" y="0"/>
                  </a:lnTo>
                  <a:lnTo>
                    <a:pt x="18727" y="2286"/>
                  </a:lnTo>
                  <a:lnTo>
                    <a:pt x="18727" y="3714"/>
                  </a:lnTo>
                  <a:lnTo>
                    <a:pt x="19818" y="7286"/>
                  </a:lnTo>
                  <a:lnTo>
                    <a:pt x="16909" y="8143"/>
                  </a:lnTo>
                  <a:lnTo>
                    <a:pt x="16909" y="11000"/>
                  </a:lnTo>
                  <a:lnTo>
                    <a:pt x="14182" y="11714"/>
                  </a:lnTo>
                  <a:lnTo>
                    <a:pt x="11273" y="15429"/>
                  </a:lnTo>
                  <a:lnTo>
                    <a:pt x="7636" y="16857"/>
                  </a:lnTo>
                  <a:lnTo>
                    <a:pt x="3818" y="19000"/>
                  </a:lnTo>
                  <a:lnTo>
                    <a:pt x="0" y="1985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8" name="Freeform 192"/>
            <p:cNvSpPr>
              <a:spLocks noChangeAspect="1"/>
            </p:cNvSpPr>
            <p:nvPr/>
          </p:nvSpPr>
          <p:spPr bwMode="auto">
            <a:xfrm>
              <a:off x="7553127" y="4359621"/>
              <a:ext cx="39899" cy="49474"/>
            </a:xfrm>
            <a:custGeom>
              <a:avLst/>
              <a:gdLst>
                <a:gd name="T0" fmla="*/ 39113 w 20000"/>
                <a:gd name="T1" fmla="*/ 48589 h 20000"/>
                <a:gd name="T2" fmla="*/ 29909 w 20000"/>
                <a:gd name="T3" fmla="*/ 42359 h 20000"/>
                <a:gd name="T4" fmla="*/ 21283 w 20000"/>
                <a:gd name="T5" fmla="*/ 25541 h 20000"/>
                <a:gd name="T6" fmla="*/ 9204 w 20000"/>
                <a:gd name="T7" fmla="*/ 23048 h 20000"/>
                <a:gd name="T8" fmla="*/ 0 w 20000"/>
                <a:gd name="T9" fmla="*/ 6230 h 20000"/>
                <a:gd name="T10" fmla="*/ 23583 w 20000"/>
                <a:gd name="T11" fmla="*/ 0 h 20000"/>
                <a:gd name="T12" fmla="*/ 29909 w 20000"/>
                <a:gd name="T13" fmla="*/ 6230 h 20000"/>
                <a:gd name="T14" fmla="*/ 32786 w 20000"/>
                <a:gd name="T15" fmla="*/ 13081 h 20000"/>
                <a:gd name="T16" fmla="*/ 29909 w 20000"/>
                <a:gd name="T17" fmla="*/ 23048 h 20000"/>
                <a:gd name="T18" fmla="*/ 39113 w 20000"/>
                <a:gd name="T19" fmla="*/ 48589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9710" y="19747"/>
                  </a:moveTo>
                  <a:lnTo>
                    <a:pt x="15072" y="17215"/>
                  </a:lnTo>
                  <a:lnTo>
                    <a:pt x="10725" y="10380"/>
                  </a:lnTo>
                  <a:lnTo>
                    <a:pt x="4638" y="9367"/>
                  </a:lnTo>
                  <a:lnTo>
                    <a:pt x="0" y="2532"/>
                  </a:lnTo>
                  <a:lnTo>
                    <a:pt x="11884" y="0"/>
                  </a:lnTo>
                  <a:lnTo>
                    <a:pt x="15072" y="2532"/>
                  </a:lnTo>
                  <a:lnTo>
                    <a:pt x="16522" y="5316"/>
                  </a:lnTo>
                  <a:lnTo>
                    <a:pt x="15072" y="9367"/>
                  </a:lnTo>
                  <a:lnTo>
                    <a:pt x="19710" y="197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39" name="Freeform 193"/>
            <p:cNvSpPr>
              <a:spLocks noChangeAspect="1"/>
            </p:cNvSpPr>
            <p:nvPr/>
          </p:nvSpPr>
          <p:spPr bwMode="auto">
            <a:xfrm>
              <a:off x="7513229" y="4409095"/>
              <a:ext cx="27131" cy="60646"/>
            </a:xfrm>
            <a:custGeom>
              <a:avLst/>
              <a:gdLst>
                <a:gd name="T0" fmla="*/ 17430 w 20000"/>
                <a:gd name="T1" fmla="*/ 59683 h 20000"/>
                <a:gd name="T2" fmla="*/ 8996 w 20000"/>
                <a:gd name="T3" fmla="*/ 46848 h 20000"/>
                <a:gd name="T4" fmla="*/ 3373 w 20000"/>
                <a:gd name="T5" fmla="*/ 46848 h 20000"/>
                <a:gd name="T6" fmla="*/ 0 w 20000"/>
                <a:gd name="T7" fmla="*/ 32729 h 20000"/>
                <a:gd name="T8" fmla="*/ 8996 w 20000"/>
                <a:gd name="T9" fmla="*/ 26311 h 20000"/>
                <a:gd name="T10" fmla="*/ 17430 w 20000"/>
                <a:gd name="T11" fmla="*/ 2567 h 20000"/>
                <a:gd name="T12" fmla="*/ 23051 w 20000"/>
                <a:gd name="T13" fmla="*/ 0 h 20000"/>
                <a:gd name="T14" fmla="*/ 26424 w 20000"/>
                <a:gd name="T15" fmla="*/ 2567 h 20000"/>
                <a:gd name="T16" fmla="*/ 23051 w 20000"/>
                <a:gd name="T17" fmla="*/ 19895 h 20000"/>
                <a:gd name="T18" fmla="*/ 17430 w 20000"/>
                <a:gd name="T19" fmla="*/ 42997 h 20000"/>
                <a:gd name="T20" fmla="*/ 23051 w 20000"/>
                <a:gd name="T21" fmla="*/ 59683 h 20000"/>
                <a:gd name="T22" fmla="*/ 17430 w 20000"/>
                <a:gd name="T23" fmla="*/ 59683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2917" y="19787"/>
                  </a:moveTo>
                  <a:lnTo>
                    <a:pt x="6667" y="15532"/>
                  </a:lnTo>
                  <a:lnTo>
                    <a:pt x="2500" y="15532"/>
                  </a:lnTo>
                  <a:lnTo>
                    <a:pt x="0" y="10851"/>
                  </a:lnTo>
                  <a:lnTo>
                    <a:pt x="6667" y="8723"/>
                  </a:lnTo>
                  <a:lnTo>
                    <a:pt x="12917" y="851"/>
                  </a:lnTo>
                  <a:lnTo>
                    <a:pt x="17083" y="0"/>
                  </a:lnTo>
                  <a:lnTo>
                    <a:pt x="19583" y="851"/>
                  </a:lnTo>
                  <a:lnTo>
                    <a:pt x="17083" y="6596"/>
                  </a:lnTo>
                  <a:lnTo>
                    <a:pt x="12917" y="14255"/>
                  </a:lnTo>
                  <a:lnTo>
                    <a:pt x="17083" y="19787"/>
                  </a:lnTo>
                  <a:lnTo>
                    <a:pt x="12917" y="197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0" name="Freeform 194"/>
            <p:cNvSpPr>
              <a:spLocks noChangeAspect="1"/>
            </p:cNvSpPr>
            <p:nvPr/>
          </p:nvSpPr>
          <p:spPr bwMode="auto">
            <a:xfrm>
              <a:off x="7559511" y="4394732"/>
              <a:ext cx="25535" cy="43090"/>
            </a:xfrm>
            <a:custGeom>
              <a:avLst/>
              <a:gdLst>
                <a:gd name="T0" fmla="*/ 18312 w 20000"/>
                <a:gd name="T1" fmla="*/ 42232 h 20000"/>
                <a:gd name="T2" fmla="*/ 8861 w 20000"/>
                <a:gd name="T3" fmla="*/ 16388 h 20000"/>
                <a:gd name="T4" fmla="*/ 3545 w 20000"/>
                <a:gd name="T5" fmla="*/ 16388 h 20000"/>
                <a:gd name="T6" fmla="*/ 0 w 20000"/>
                <a:gd name="T7" fmla="*/ 0 h 20000"/>
                <a:gd name="T8" fmla="*/ 3545 w 20000"/>
                <a:gd name="T9" fmla="*/ 6303 h 20000"/>
                <a:gd name="T10" fmla="*/ 15358 w 20000"/>
                <a:gd name="T11" fmla="*/ 6303 h 20000"/>
                <a:gd name="T12" fmla="*/ 15358 w 20000"/>
                <a:gd name="T13" fmla="*/ 16388 h 20000"/>
                <a:gd name="T14" fmla="*/ 24809 w 20000"/>
                <a:gd name="T15" fmla="*/ 35929 h 20000"/>
                <a:gd name="T16" fmla="*/ 18312 w 20000"/>
                <a:gd name="T17" fmla="*/ 42232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4419" y="19706"/>
                  </a:moveTo>
                  <a:lnTo>
                    <a:pt x="6977" y="7647"/>
                  </a:lnTo>
                  <a:lnTo>
                    <a:pt x="2791" y="7647"/>
                  </a:lnTo>
                  <a:lnTo>
                    <a:pt x="0" y="0"/>
                  </a:lnTo>
                  <a:lnTo>
                    <a:pt x="2791" y="2941"/>
                  </a:lnTo>
                  <a:lnTo>
                    <a:pt x="12093" y="2941"/>
                  </a:lnTo>
                  <a:lnTo>
                    <a:pt x="12093" y="7647"/>
                  </a:lnTo>
                  <a:lnTo>
                    <a:pt x="19535" y="16765"/>
                  </a:lnTo>
                  <a:lnTo>
                    <a:pt x="14419" y="19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1" name="Freeform 195"/>
            <p:cNvSpPr>
              <a:spLocks noChangeAspect="1"/>
            </p:cNvSpPr>
            <p:nvPr/>
          </p:nvSpPr>
          <p:spPr bwMode="auto">
            <a:xfrm>
              <a:off x="7535572" y="4402712"/>
              <a:ext cx="12768" cy="51070"/>
            </a:xfrm>
            <a:custGeom>
              <a:avLst/>
              <a:gdLst>
                <a:gd name="T0" fmla="*/ 3464 w 20000"/>
                <a:gd name="T1" fmla="*/ 50150 h 20000"/>
                <a:gd name="T2" fmla="*/ 0 w 20000"/>
                <a:gd name="T3" fmla="*/ 50150 h 20000"/>
                <a:gd name="T4" fmla="*/ 8659 w 20000"/>
                <a:gd name="T5" fmla="*/ 23447 h 20000"/>
                <a:gd name="T6" fmla="*/ 12123 w 20000"/>
                <a:gd name="T7" fmla="*/ 0 h 20000"/>
                <a:gd name="T8" fmla="*/ 12123 w 20000"/>
                <a:gd name="T9" fmla="*/ 26703 h 20000"/>
                <a:gd name="T10" fmla="*/ 8659 w 20000"/>
                <a:gd name="T11" fmla="*/ 33216 h 20000"/>
                <a:gd name="T12" fmla="*/ 3464 w 20000"/>
                <a:gd name="T13" fmla="*/ 5015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455" y="19744"/>
                  </a:moveTo>
                  <a:lnTo>
                    <a:pt x="0" y="19744"/>
                  </a:lnTo>
                  <a:lnTo>
                    <a:pt x="13636" y="9231"/>
                  </a:lnTo>
                  <a:lnTo>
                    <a:pt x="19091" y="0"/>
                  </a:lnTo>
                  <a:lnTo>
                    <a:pt x="19091" y="10513"/>
                  </a:lnTo>
                  <a:lnTo>
                    <a:pt x="13636" y="13077"/>
                  </a:lnTo>
                  <a:lnTo>
                    <a:pt x="5455" y="197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2" name="Freeform 196"/>
            <p:cNvSpPr>
              <a:spLocks noChangeAspect="1"/>
            </p:cNvSpPr>
            <p:nvPr/>
          </p:nvSpPr>
          <p:spPr bwMode="auto">
            <a:xfrm>
              <a:off x="7548340" y="4436227"/>
              <a:ext cx="20747" cy="17555"/>
            </a:xfrm>
            <a:custGeom>
              <a:avLst/>
              <a:gdLst>
                <a:gd name="T0" fmla="*/ 14502 w 20000"/>
                <a:gd name="T1" fmla="*/ 16815 h 20000"/>
                <a:gd name="T2" fmla="*/ 0 w 20000"/>
                <a:gd name="T3" fmla="*/ 10348 h 20000"/>
                <a:gd name="T4" fmla="*/ 5577 w 20000"/>
                <a:gd name="T5" fmla="*/ 6467 h 20000"/>
                <a:gd name="T6" fmla="*/ 14502 w 20000"/>
                <a:gd name="T7" fmla="*/ 0 h 20000"/>
                <a:gd name="T8" fmla="*/ 20079 w 20000"/>
                <a:gd name="T9" fmla="*/ 6467 h 20000"/>
                <a:gd name="T10" fmla="*/ 14502 w 20000"/>
                <a:gd name="T11" fmla="*/ 16815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054" y="19259"/>
                  </a:moveTo>
                  <a:lnTo>
                    <a:pt x="0" y="11852"/>
                  </a:lnTo>
                  <a:lnTo>
                    <a:pt x="5405" y="7407"/>
                  </a:lnTo>
                  <a:lnTo>
                    <a:pt x="14054" y="0"/>
                  </a:lnTo>
                  <a:lnTo>
                    <a:pt x="19459" y="7407"/>
                  </a:lnTo>
                  <a:lnTo>
                    <a:pt x="14054" y="192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3" name="Freeform 197"/>
            <p:cNvSpPr>
              <a:spLocks noChangeAspect="1"/>
            </p:cNvSpPr>
            <p:nvPr/>
          </p:nvSpPr>
          <p:spPr bwMode="auto">
            <a:xfrm>
              <a:off x="5215063" y="3764332"/>
              <a:ext cx="553794" cy="497936"/>
            </a:xfrm>
            <a:custGeom>
              <a:avLst/>
              <a:gdLst>
                <a:gd name="T0" fmla="*/ 38891 w 20000"/>
                <a:gd name="T1" fmla="*/ 94999 h 20000"/>
                <a:gd name="T2" fmla="*/ 63267 w 20000"/>
                <a:gd name="T3" fmla="*/ 75360 h 20000"/>
                <a:gd name="T4" fmla="*/ 78360 w 20000"/>
                <a:gd name="T5" fmla="*/ 58272 h 20000"/>
                <a:gd name="T6" fmla="*/ 60374 w 20000"/>
                <a:gd name="T7" fmla="*/ 25978 h 20000"/>
                <a:gd name="T8" fmla="*/ 93454 w 20000"/>
                <a:gd name="T9" fmla="*/ 13299 h 20000"/>
                <a:gd name="T10" fmla="*/ 138735 w 20000"/>
                <a:gd name="T11" fmla="*/ 6340 h 20000"/>
                <a:gd name="T12" fmla="*/ 210126 w 20000"/>
                <a:gd name="T13" fmla="*/ 49406 h 20000"/>
                <a:gd name="T14" fmla="*/ 228690 w 20000"/>
                <a:gd name="T15" fmla="*/ 58272 h 20000"/>
                <a:gd name="T16" fmla="*/ 258878 w 20000"/>
                <a:gd name="T17" fmla="*/ 94999 h 20000"/>
                <a:gd name="T18" fmla="*/ 327377 w 20000"/>
                <a:gd name="T19" fmla="*/ 101338 h 20000"/>
                <a:gd name="T20" fmla="*/ 345390 w 20000"/>
                <a:gd name="T21" fmla="*/ 111467 h 20000"/>
                <a:gd name="T22" fmla="*/ 361062 w 20000"/>
                <a:gd name="T23" fmla="*/ 134276 h 20000"/>
                <a:gd name="T24" fmla="*/ 370344 w 20000"/>
                <a:gd name="T25" fmla="*/ 143786 h 20000"/>
                <a:gd name="T26" fmla="*/ 378470 w 20000"/>
                <a:gd name="T27" fmla="*/ 160254 h 20000"/>
                <a:gd name="T28" fmla="*/ 394142 w 20000"/>
                <a:gd name="T29" fmla="*/ 179868 h 20000"/>
                <a:gd name="T30" fmla="*/ 391222 w 20000"/>
                <a:gd name="T31" fmla="*/ 186852 h 20000"/>
                <a:gd name="T32" fmla="*/ 399953 w 20000"/>
                <a:gd name="T33" fmla="*/ 205847 h 20000"/>
                <a:gd name="T34" fmla="*/ 417939 w 20000"/>
                <a:gd name="T35" fmla="*/ 233088 h 20000"/>
                <a:gd name="T36" fmla="*/ 429535 w 20000"/>
                <a:gd name="T37" fmla="*/ 239428 h 20000"/>
                <a:gd name="T38" fmla="*/ 442315 w 20000"/>
                <a:gd name="T39" fmla="*/ 261593 h 20000"/>
                <a:gd name="T40" fmla="*/ 456830 w 20000"/>
                <a:gd name="T41" fmla="*/ 287546 h 20000"/>
                <a:gd name="T42" fmla="*/ 541002 w 20000"/>
                <a:gd name="T43" fmla="*/ 297675 h 20000"/>
                <a:gd name="T44" fmla="*/ 541002 w 20000"/>
                <a:gd name="T45" fmla="*/ 369890 h 20000"/>
                <a:gd name="T46" fmla="*/ 378470 w 20000"/>
                <a:gd name="T47" fmla="*/ 425636 h 20000"/>
                <a:gd name="T48" fmla="*/ 321566 w 20000"/>
                <a:gd name="T49" fmla="*/ 494656 h 20000"/>
                <a:gd name="T50" fmla="*/ 273971 w 20000"/>
                <a:gd name="T51" fmla="*/ 445275 h 20000"/>
                <a:gd name="T52" fmla="*/ 243206 w 20000"/>
                <a:gd name="T53" fmla="*/ 452234 h 20000"/>
                <a:gd name="T54" fmla="*/ 240892 w 20000"/>
                <a:gd name="T55" fmla="*/ 471228 h 20000"/>
                <a:gd name="T56" fmla="*/ 210126 w 20000"/>
                <a:gd name="T57" fmla="*/ 452234 h 20000"/>
                <a:gd name="T58" fmla="*/ 171814 w 20000"/>
                <a:gd name="T59" fmla="*/ 392699 h 20000"/>
                <a:gd name="T60" fmla="*/ 138735 w 20000"/>
                <a:gd name="T61" fmla="*/ 360380 h 20000"/>
                <a:gd name="T62" fmla="*/ 123641 w 20000"/>
                <a:gd name="T63" fmla="*/ 314788 h 20000"/>
                <a:gd name="T64" fmla="*/ 99265 w 20000"/>
                <a:gd name="T65" fmla="*/ 255253 h 20000"/>
                <a:gd name="T66" fmla="*/ 69078 w 20000"/>
                <a:gd name="T67" fmla="*/ 229274 h 20000"/>
                <a:gd name="T68" fmla="*/ 54563 w 20000"/>
                <a:gd name="T69" fmla="*/ 196337 h 20000"/>
                <a:gd name="T70" fmla="*/ 21484 w 20000"/>
                <a:gd name="T71" fmla="*/ 134276 h 20000"/>
                <a:gd name="T72" fmla="*/ 0 w 20000"/>
                <a:gd name="T73" fmla="*/ 127936 h 20000"/>
                <a:gd name="T74" fmla="*/ 5812 w 20000"/>
                <a:gd name="T75" fmla="*/ 91829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211" y="3708"/>
                  </a:moveTo>
                  <a:lnTo>
                    <a:pt x="1412" y="3836"/>
                  </a:lnTo>
                  <a:lnTo>
                    <a:pt x="2192" y="3043"/>
                  </a:lnTo>
                  <a:lnTo>
                    <a:pt x="2297" y="3043"/>
                  </a:lnTo>
                  <a:lnTo>
                    <a:pt x="2719" y="2762"/>
                  </a:lnTo>
                  <a:lnTo>
                    <a:pt x="2845" y="2353"/>
                  </a:lnTo>
                  <a:lnTo>
                    <a:pt x="3056" y="2097"/>
                  </a:lnTo>
                  <a:lnTo>
                    <a:pt x="2192" y="1049"/>
                  </a:lnTo>
                  <a:lnTo>
                    <a:pt x="2192" y="921"/>
                  </a:lnTo>
                  <a:lnTo>
                    <a:pt x="3393" y="537"/>
                  </a:lnTo>
                  <a:lnTo>
                    <a:pt x="4152" y="0"/>
                  </a:lnTo>
                  <a:lnTo>
                    <a:pt x="5037" y="256"/>
                  </a:lnTo>
                  <a:lnTo>
                    <a:pt x="6891" y="1586"/>
                  </a:lnTo>
                  <a:lnTo>
                    <a:pt x="7629" y="1995"/>
                  </a:lnTo>
                  <a:lnTo>
                    <a:pt x="7756" y="2097"/>
                  </a:lnTo>
                  <a:lnTo>
                    <a:pt x="8303" y="2353"/>
                  </a:lnTo>
                  <a:lnTo>
                    <a:pt x="8303" y="3299"/>
                  </a:lnTo>
                  <a:lnTo>
                    <a:pt x="9399" y="3836"/>
                  </a:lnTo>
                  <a:lnTo>
                    <a:pt x="11149" y="3836"/>
                  </a:lnTo>
                  <a:lnTo>
                    <a:pt x="11886" y="4092"/>
                  </a:lnTo>
                  <a:lnTo>
                    <a:pt x="12013" y="4501"/>
                  </a:lnTo>
                  <a:lnTo>
                    <a:pt x="12540" y="4501"/>
                  </a:lnTo>
                  <a:lnTo>
                    <a:pt x="12792" y="5166"/>
                  </a:lnTo>
                  <a:lnTo>
                    <a:pt x="13109" y="5422"/>
                  </a:lnTo>
                  <a:lnTo>
                    <a:pt x="13109" y="5806"/>
                  </a:lnTo>
                  <a:lnTo>
                    <a:pt x="13446" y="5806"/>
                  </a:lnTo>
                  <a:lnTo>
                    <a:pt x="13446" y="6061"/>
                  </a:lnTo>
                  <a:lnTo>
                    <a:pt x="13741" y="6471"/>
                  </a:lnTo>
                  <a:lnTo>
                    <a:pt x="14204" y="6598"/>
                  </a:lnTo>
                  <a:lnTo>
                    <a:pt x="14310" y="7263"/>
                  </a:lnTo>
                  <a:lnTo>
                    <a:pt x="14310" y="7545"/>
                  </a:lnTo>
                  <a:lnTo>
                    <a:pt x="14204" y="7545"/>
                  </a:lnTo>
                  <a:lnTo>
                    <a:pt x="14310" y="7928"/>
                  </a:lnTo>
                  <a:lnTo>
                    <a:pt x="14521" y="8312"/>
                  </a:lnTo>
                  <a:lnTo>
                    <a:pt x="14858" y="8849"/>
                  </a:lnTo>
                  <a:lnTo>
                    <a:pt x="15174" y="9412"/>
                  </a:lnTo>
                  <a:lnTo>
                    <a:pt x="15385" y="9412"/>
                  </a:lnTo>
                  <a:lnTo>
                    <a:pt x="15595" y="9668"/>
                  </a:lnTo>
                  <a:lnTo>
                    <a:pt x="15722" y="10051"/>
                  </a:lnTo>
                  <a:lnTo>
                    <a:pt x="16059" y="10563"/>
                  </a:lnTo>
                  <a:lnTo>
                    <a:pt x="16502" y="11100"/>
                  </a:lnTo>
                  <a:lnTo>
                    <a:pt x="16586" y="11611"/>
                  </a:lnTo>
                  <a:lnTo>
                    <a:pt x="19431" y="12174"/>
                  </a:lnTo>
                  <a:lnTo>
                    <a:pt x="19642" y="12020"/>
                  </a:lnTo>
                  <a:lnTo>
                    <a:pt x="19979" y="12711"/>
                  </a:lnTo>
                  <a:lnTo>
                    <a:pt x="19642" y="14936"/>
                  </a:lnTo>
                  <a:lnTo>
                    <a:pt x="16818" y="16266"/>
                  </a:lnTo>
                  <a:lnTo>
                    <a:pt x="13741" y="17187"/>
                  </a:lnTo>
                  <a:lnTo>
                    <a:pt x="12223" y="19719"/>
                  </a:lnTo>
                  <a:lnTo>
                    <a:pt x="11675" y="19974"/>
                  </a:lnTo>
                  <a:lnTo>
                    <a:pt x="11675" y="19028"/>
                  </a:lnTo>
                  <a:lnTo>
                    <a:pt x="9947" y="17980"/>
                  </a:lnTo>
                  <a:lnTo>
                    <a:pt x="9168" y="18261"/>
                  </a:lnTo>
                  <a:lnTo>
                    <a:pt x="8830" y="18261"/>
                  </a:lnTo>
                  <a:lnTo>
                    <a:pt x="8746" y="18261"/>
                  </a:lnTo>
                  <a:lnTo>
                    <a:pt x="8746" y="19028"/>
                  </a:lnTo>
                  <a:lnTo>
                    <a:pt x="8198" y="19437"/>
                  </a:lnTo>
                  <a:lnTo>
                    <a:pt x="7629" y="18261"/>
                  </a:lnTo>
                  <a:lnTo>
                    <a:pt x="7102" y="17570"/>
                  </a:lnTo>
                  <a:lnTo>
                    <a:pt x="6238" y="15857"/>
                  </a:lnTo>
                  <a:lnTo>
                    <a:pt x="5690" y="14808"/>
                  </a:lnTo>
                  <a:lnTo>
                    <a:pt x="5037" y="14552"/>
                  </a:lnTo>
                  <a:lnTo>
                    <a:pt x="4489" y="13478"/>
                  </a:lnTo>
                  <a:lnTo>
                    <a:pt x="4489" y="12711"/>
                  </a:lnTo>
                  <a:lnTo>
                    <a:pt x="4489" y="12174"/>
                  </a:lnTo>
                  <a:lnTo>
                    <a:pt x="3604" y="10307"/>
                  </a:lnTo>
                  <a:lnTo>
                    <a:pt x="2845" y="9923"/>
                  </a:lnTo>
                  <a:lnTo>
                    <a:pt x="2508" y="9258"/>
                  </a:lnTo>
                  <a:lnTo>
                    <a:pt x="2719" y="9003"/>
                  </a:lnTo>
                  <a:lnTo>
                    <a:pt x="1981" y="7928"/>
                  </a:lnTo>
                  <a:lnTo>
                    <a:pt x="1307" y="6471"/>
                  </a:lnTo>
                  <a:lnTo>
                    <a:pt x="780" y="5422"/>
                  </a:lnTo>
                  <a:lnTo>
                    <a:pt x="443" y="5166"/>
                  </a:lnTo>
                  <a:lnTo>
                    <a:pt x="0" y="5166"/>
                  </a:lnTo>
                  <a:lnTo>
                    <a:pt x="211" y="4348"/>
                  </a:lnTo>
                  <a:lnTo>
                    <a:pt x="211" y="37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4" name="Freeform 198"/>
            <p:cNvSpPr>
              <a:spLocks noChangeAspect="1"/>
            </p:cNvSpPr>
            <p:nvPr/>
          </p:nvSpPr>
          <p:spPr bwMode="auto">
            <a:xfrm>
              <a:off x="6400852" y="4444206"/>
              <a:ext cx="55859" cy="113313"/>
            </a:xfrm>
            <a:custGeom>
              <a:avLst/>
              <a:gdLst>
                <a:gd name="T0" fmla="*/ 23011 w 20000"/>
                <a:gd name="T1" fmla="*/ 112076 h 20000"/>
                <a:gd name="T2" fmla="*/ 14594 w 20000"/>
                <a:gd name="T3" fmla="*/ 94882 h 20000"/>
                <a:gd name="T4" fmla="*/ 8979 w 20000"/>
                <a:gd name="T5" fmla="*/ 68772 h 20000"/>
                <a:gd name="T6" fmla="*/ 0 w 20000"/>
                <a:gd name="T7" fmla="*/ 49036 h 20000"/>
                <a:gd name="T8" fmla="*/ 5612 w 20000"/>
                <a:gd name="T9" fmla="*/ 49036 h 20000"/>
                <a:gd name="T10" fmla="*/ 8979 w 20000"/>
                <a:gd name="T11" fmla="*/ 26110 h 20000"/>
                <a:gd name="T12" fmla="*/ 5612 w 20000"/>
                <a:gd name="T13" fmla="*/ 22926 h 20000"/>
                <a:gd name="T14" fmla="*/ 8979 w 20000"/>
                <a:gd name="T15" fmla="*/ 16558 h 20000"/>
                <a:gd name="T16" fmla="*/ 14594 w 20000"/>
                <a:gd name="T17" fmla="*/ 6368 h 20000"/>
                <a:gd name="T18" fmla="*/ 8979 w 20000"/>
                <a:gd name="T19" fmla="*/ 0 h 20000"/>
                <a:gd name="T20" fmla="*/ 31990 w 20000"/>
                <a:gd name="T21" fmla="*/ 16558 h 20000"/>
                <a:gd name="T22" fmla="*/ 31990 w 20000"/>
                <a:gd name="T23" fmla="*/ 22926 h 20000"/>
                <a:gd name="T24" fmla="*/ 43778 w 20000"/>
                <a:gd name="T25" fmla="*/ 36299 h 20000"/>
                <a:gd name="T26" fmla="*/ 55002 w 20000"/>
                <a:gd name="T27" fmla="*/ 66225 h 20000"/>
                <a:gd name="T28" fmla="*/ 51635 w 20000"/>
                <a:gd name="T29" fmla="*/ 94882 h 20000"/>
                <a:gd name="T30" fmla="*/ 23011 w 20000"/>
                <a:gd name="T31" fmla="*/ 112076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283" y="19887"/>
                  </a:moveTo>
                  <a:lnTo>
                    <a:pt x="5253" y="16836"/>
                  </a:lnTo>
                  <a:lnTo>
                    <a:pt x="3232" y="12203"/>
                  </a:lnTo>
                  <a:lnTo>
                    <a:pt x="0" y="8701"/>
                  </a:lnTo>
                  <a:lnTo>
                    <a:pt x="2020" y="8701"/>
                  </a:lnTo>
                  <a:lnTo>
                    <a:pt x="3232" y="4633"/>
                  </a:lnTo>
                  <a:lnTo>
                    <a:pt x="2020" y="4068"/>
                  </a:lnTo>
                  <a:lnTo>
                    <a:pt x="3232" y="2938"/>
                  </a:lnTo>
                  <a:lnTo>
                    <a:pt x="5253" y="1130"/>
                  </a:lnTo>
                  <a:lnTo>
                    <a:pt x="3232" y="0"/>
                  </a:lnTo>
                  <a:lnTo>
                    <a:pt x="11515" y="2938"/>
                  </a:lnTo>
                  <a:lnTo>
                    <a:pt x="11515" y="4068"/>
                  </a:lnTo>
                  <a:lnTo>
                    <a:pt x="15758" y="6441"/>
                  </a:lnTo>
                  <a:lnTo>
                    <a:pt x="19798" y="11751"/>
                  </a:lnTo>
                  <a:lnTo>
                    <a:pt x="18586" y="16836"/>
                  </a:lnTo>
                  <a:lnTo>
                    <a:pt x="8283" y="198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5" name="Freeform 199"/>
            <p:cNvSpPr>
              <a:spLocks noChangeAspect="1"/>
            </p:cNvSpPr>
            <p:nvPr/>
          </p:nvSpPr>
          <p:spPr bwMode="auto">
            <a:xfrm>
              <a:off x="5229426" y="3599950"/>
              <a:ext cx="162787" cy="161190"/>
            </a:xfrm>
            <a:custGeom>
              <a:avLst/>
              <a:gdLst>
                <a:gd name="T0" fmla="*/ 6339 w 20000"/>
                <a:gd name="T1" fmla="*/ 42297 h 20000"/>
                <a:gd name="T2" fmla="*/ 9222 w 20000"/>
                <a:gd name="T3" fmla="*/ 48606 h 20000"/>
                <a:gd name="T4" fmla="*/ 21317 w 20000"/>
                <a:gd name="T5" fmla="*/ 42297 h 20000"/>
                <a:gd name="T6" fmla="*/ 23625 w 20000"/>
                <a:gd name="T7" fmla="*/ 39138 h 20000"/>
                <a:gd name="T8" fmla="*/ 23625 w 20000"/>
                <a:gd name="T9" fmla="*/ 32196 h 20000"/>
                <a:gd name="T10" fmla="*/ 23625 w 20000"/>
                <a:gd name="T11" fmla="*/ 16410 h 20000"/>
                <a:gd name="T12" fmla="*/ 29964 w 20000"/>
                <a:gd name="T13" fmla="*/ 16410 h 20000"/>
                <a:gd name="T14" fmla="*/ 35729 w 20000"/>
                <a:gd name="T15" fmla="*/ 22728 h 20000"/>
                <a:gd name="T16" fmla="*/ 48407 w 20000"/>
                <a:gd name="T17" fmla="*/ 22728 h 20000"/>
                <a:gd name="T18" fmla="*/ 62811 w 20000"/>
                <a:gd name="T19" fmla="*/ 16410 h 20000"/>
                <a:gd name="T20" fmla="*/ 83553 w 20000"/>
                <a:gd name="T21" fmla="*/ 22728 h 20000"/>
                <a:gd name="T22" fmla="*/ 101422 w 20000"/>
                <a:gd name="T23" fmla="*/ 22728 h 20000"/>
                <a:gd name="T24" fmla="*/ 122739 w 20000"/>
                <a:gd name="T25" fmla="*/ 6309 h 20000"/>
                <a:gd name="T26" fmla="*/ 134268 w 20000"/>
                <a:gd name="T27" fmla="*/ 6309 h 20000"/>
                <a:gd name="T28" fmla="*/ 146364 w 20000"/>
                <a:gd name="T29" fmla="*/ 6309 h 20000"/>
                <a:gd name="T30" fmla="*/ 155586 w 20000"/>
                <a:gd name="T31" fmla="*/ 0 h 20000"/>
                <a:gd name="T32" fmla="*/ 161350 w 20000"/>
                <a:gd name="T33" fmla="*/ 6309 h 20000"/>
                <a:gd name="T34" fmla="*/ 155586 w 20000"/>
                <a:gd name="T35" fmla="*/ 16410 h 20000"/>
                <a:gd name="T36" fmla="*/ 140608 w 20000"/>
                <a:gd name="T37" fmla="*/ 25878 h 20000"/>
                <a:gd name="T38" fmla="*/ 140608 w 20000"/>
                <a:gd name="T39" fmla="*/ 39138 h 20000"/>
                <a:gd name="T40" fmla="*/ 140608 w 20000"/>
                <a:gd name="T41" fmla="*/ 51765 h 20000"/>
                <a:gd name="T42" fmla="*/ 140608 w 20000"/>
                <a:gd name="T43" fmla="*/ 75118 h 20000"/>
                <a:gd name="T44" fmla="*/ 134268 w 20000"/>
                <a:gd name="T45" fmla="*/ 91528 h 20000"/>
                <a:gd name="T46" fmla="*/ 116975 w 20000"/>
                <a:gd name="T47" fmla="*/ 107314 h 20000"/>
                <a:gd name="T48" fmla="*/ 83553 w 20000"/>
                <a:gd name="T49" fmla="*/ 127516 h 20000"/>
                <a:gd name="T50" fmla="*/ 59928 w 20000"/>
                <a:gd name="T51" fmla="*/ 147077 h 20000"/>
                <a:gd name="T52" fmla="*/ 35729 w 20000"/>
                <a:gd name="T53" fmla="*/ 159704 h 20000"/>
                <a:gd name="T54" fmla="*/ 23625 w 20000"/>
                <a:gd name="T55" fmla="*/ 159704 h 20000"/>
                <a:gd name="T56" fmla="*/ 21317 w 20000"/>
                <a:gd name="T57" fmla="*/ 159704 h 20000"/>
                <a:gd name="T58" fmla="*/ 15561 w 20000"/>
                <a:gd name="T59" fmla="*/ 153394 h 20000"/>
                <a:gd name="T60" fmla="*/ 0 w 20000"/>
                <a:gd name="T61" fmla="*/ 153394 h 20000"/>
                <a:gd name="T62" fmla="*/ 9222 w 20000"/>
                <a:gd name="T63" fmla="*/ 136984 h 20000"/>
                <a:gd name="T64" fmla="*/ 9222 w 20000"/>
                <a:gd name="T65" fmla="*/ 133825 h 20000"/>
                <a:gd name="T66" fmla="*/ 15561 w 20000"/>
                <a:gd name="T67" fmla="*/ 121199 h 20000"/>
                <a:gd name="T68" fmla="*/ 15561 w 20000"/>
                <a:gd name="T69" fmla="*/ 117415 h 20000"/>
                <a:gd name="T70" fmla="*/ 23625 w 20000"/>
                <a:gd name="T71" fmla="*/ 107314 h 20000"/>
                <a:gd name="T72" fmla="*/ 23625 w 20000"/>
                <a:gd name="T73" fmla="*/ 94054 h 20000"/>
                <a:gd name="T74" fmla="*/ 23625 w 20000"/>
                <a:gd name="T75" fmla="*/ 85219 h 20000"/>
                <a:gd name="T76" fmla="*/ 6339 w 20000"/>
                <a:gd name="T77" fmla="*/ 91528 h 20000"/>
                <a:gd name="T78" fmla="*/ 6339 w 20000"/>
                <a:gd name="T79" fmla="*/ 78277 h 20000"/>
                <a:gd name="T80" fmla="*/ 6339 w 20000"/>
                <a:gd name="T81" fmla="*/ 68175 h 20000"/>
                <a:gd name="T82" fmla="*/ 0 w 20000"/>
                <a:gd name="T83" fmla="*/ 58074 h 20000"/>
                <a:gd name="T84" fmla="*/ 6339 w 20000"/>
                <a:gd name="T85" fmla="*/ 42297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783" y="5276"/>
                  </a:moveTo>
                  <a:lnTo>
                    <a:pt x="1139" y="6063"/>
                  </a:lnTo>
                  <a:lnTo>
                    <a:pt x="2633" y="5276"/>
                  </a:lnTo>
                  <a:lnTo>
                    <a:pt x="2918" y="4882"/>
                  </a:lnTo>
                  <a:lnTo>
                    <a:pt x="2918" y="4016"/>
                  </a:lnTo>
                  <a:lnTo>
                    <a:pt x="2918" y="2047"/>
                  </a:lnTo>
                  <a:lnTo>
                    <a:pt x="3701" y="2047"/>
                  </a:lnTo>
                  <a:lnTo>
                    <a:pt x="4413" y="2835"/>
                  </a:lnTo>
                  <a:lnTo>
                    <a:pt x="5979" y="2835"/>
                  </a:lnTo>
                  <a:lnTo>
                    <a:pt x="7758" y="2047"/>
                  </a:lnTo>
                  <a:lnTo>
                    <a:pt x="10320" y="2835"/>
                  </a:lnTo>
                  <a:lnTo>
                    <a:pt x="12527" y="2835"/>
                  </a:lnTo>
                  <a:lnTo>
                    <a:pt x="15160" y="787"/>
                  </a:lnTo>
                  <a:lnTo>
                    <a:pt x="16584" y="787"/>
                  </a:lnTo>
                  <a:lnTo>
                    <a:pt x="18078" y="787"/>
                  </a:lnTo>
                  <a:lnTo>
                    <a:pt x="19217" y="0"/>
                  </a:lnTo>
                  <a:lnTo>
                    <a:pt x="19929" y="787"/>
                  </a:lnTo>
                  <a:lnTo>
                    <a:pt x="19217" y="2047"/>
                  </a:lnTo>
                  <a:lnTo>
                    <a:pt x="17367" y="3228"/>
                  </a:lnTo>
                  <a:lnTo>
                    <a:pt x="17367" y="4882"/>
                  </a:lnTo>
                  <a:lnTo>
                    <a:pt x="17367" y="6457"/>
                  </a:lnTo>
                  <a:lnTo>
                    <a:pt x="17367" y="9370"/>
                  </a:lnTo>
                  <a:lnTo>
                    <a:pt x="16584" y="11417"/>
                  </a:lnTo>
                  <a:lnTo>
                    <a:pt x="14448" y="13386"/>
                  </a:lnTo>
                  <a:lnTo>
                    <a:pt x="10320" y="15906"/>
                  </a:lnTo>
                  <a:lnTo>
                    <a:pt x="7402" y="18346"/>
                  </a:lnTo>
                  <a:lnTo>
                    <a:pt x="4413" y="19921"/>
                  </a:lnTo>
                  <a:lnTo>
                    <a:pt x="2918" y="19921"/>
                  </a:lnTo>
                  <a:lnTo>
                    <a:pt x="2633" y="19921"/>
                  </a:lnTo>
                  <a:lnTo>
                    <a:pt x="1922" y="19134"/>
                  </a:lnTo>
                  <a:lnTo>
                    <a:pt x="0" y="19134"/>
                  </a:lnTo>
                  <a:lnTo>
                    <a:pt x="1139" y="17087"/>
                  </a:lnTo>
                  <a:lnTo>
                    <a:pt x="1139" y="16693"/>
                  </a:lnTo>
                  <a:lnTo>
                    <a:pt x="1922" y="15118"/>
                  </a:lnTo>
                  <a:lnTo>
                    <a:pt x="1922" y="14646"/>
                  </a:lnTo>
                  <a:lnTo>
                    <a:pt x="2918" y="13386"/>
                  </a:lnTo>
                  <a:lnTo>
                    <a:pt x="2918" y="11732"/>
                  </a:lnTo>
                  <a:lnTo>
                    <a:pt x="2918" y="10630"/>
                  </a:lnTo>
                  <a:lnTo>
                    <a:pt x="783" y="11417"/>
                  </a:lnTo>
                  <a:lnTo>
                    <a:pt x="783" y="9764"/>
                  </a:lnTo>
                  <a:lnTo>
                    <a:pt x="783" y="8504"/>
                  </a:lnTo>
                  <a:lnTo>
                    <a:pt x="0" y="7244"/>
                  </a:lnTo>
                  <a:lnTo>
                    <a:pt x="783" y="52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6" name="Freeform 200"/>
            <p:cNvSpPr>
              <a:spLocks noChangeAspect="1"/>
            </p:cNvSpPr>
            <p:nvPr/>
          </p:nvSpPr>
          <p:spPr bwMode="auto">
            <a:xfrm>
              <a:off x="6849314" y="4117037"/>
              <a:ext cx="213857" cy="448461"/>
            </a:xfrm>
            <a:custGeom>
              <a:avLst/>
              <a:gdLst>
                <a:gd name="T0" fmla="*/ 62839 w 20000"/>
                <a:gd name="T1" fmla="*/ 10148 h 20000"/>
                <a:gd name="T2" fmla="*/ 77825 w 20000"/>
                <a:gd name="T3" fmla="*/ 16483 h 20000"/>
                <a:gd name="T4" fmla="*/ 77825 w 20000"/>
                <a:gd name="T5" fmla="*/ 32319 h 20000"/>
                <a:gd name="T6" fmla="*/ 89355 w 20000"/>
                <a:gd name="T7" fmla="*/ 36111 h 20000"/>
                <a:gd name="T8" fmla="*/ 89355 w 20000"/>
                <a:gd name="T9" fmla="*/ 62095 h 20000"/>
                <a:gd name="T10" fmla="*/ 95694 w 20000"/>
                <a:gd name="T11" fmla="*/ 88080 h 20000"/>
                <a:gd name="T12" fmla="*/ 110691 w 20000"/>
                <a:gd name="T13" fmla="*/ 78578 h 20000"/>
                <a:gd name="T14" fmla="*/ 128560 w 20000"/>
                <a:gd name="T15" fmla="*/ 78578 h 20000"/>
                <a:gd name="T16" fmla="*/ 143547 w 20000"/>
                <a:gd name="T17" fmla="*/ 74764 h 20000"/>
                <a:gd name="T18" fmla="*/ 164298 w 20000"/>
                <a:gd name="T19" fmla="*/ 68430 h 20000"/>
                <a:gd name="T20" fmla="*/ 188517 w 20000"/>
                <a:gd name="T21" fmla="*/ 101373 h 20000"/>
                <a:gd name="T22" fmla="*/ 190814 w 20000"/>
                <a:gd name="T23" fmla="*/ 117856 h 20000"/>
                <a:gd name="T24" fmla="*/ 206386 w 20000"/>
                <a:gd name="T25" fmla="*/ 137506 h 20000"/>
                <a:gd name="T26" fmla="*/ 212151 w 20000"/>
                <a:gd name="T27" fmla="*/ 147632 h 20000"/>
                <a:gd name="T28" fmla="*/ 212151 w 20000"/>
                <a:gd name="T29" fmla="*/ 179951 h 20000"/>
                <a:gd name="T30" fmla="*/ 202929 w 20000"/>
                <a:gd name="T31" fmla="*/ 190100 h 20000"/>
                <a:gd name="T32" fmla="*/ 188517 w 20000"/>
                <a:gd name="T33" fmla="*/ 190100 h 20000"/>
                <a:gd name="T34" fmla="*/ 149312 w 20000"/>
                <a:gd name="T35" fmla="*/ 190100 h 20000"/>
                <a:gd name="T36" fmla="*/ 134325 w 20000"/>
                <a:gd name="T37" fmla="*/ 222419 h 20000"/>
                <a:gd name="T38" fmla="*/ 152194 w 20000"/>
                <a:gd name="T39" fmla="*/ 268031 h 20000"/>
                <a:gd name="T40" fmla="*/ 119339 w 20000"/>
                <a:gd name="T41" fmla="*/ 242047 h 20000"/>
                <a:gd name="T42" fmla="*/ 101459 w 20000"/>
                <a:gd name="T43" fmla="*/ 216085 h 20000"/>
                <a:gd name="T44" fmla="*/ 77825 w 20000"/>
                <a:gd name="T45" fmla="*/ 242047 h 20000"/>
                <a:gd name="T46" fmla="*/ 65721 w 20000"/>
                <a:gd name="T47" fmla="*/ 281347 h 20000"/>
                <a:gd name="T48" fmla="*/ 56500 w 20000"/>
                <a:gd name="T49" fmla="*/ 317458 h 20000"/>
                <a:gd name="T50" fmla="*/ 77825 w 20000"/>
                <a:gd name="T51" fmla="*/ 343442 h 20000"/>
                <a:gd name="T52" fmla="*/ 86473 w 20000"/>
                <a:gd name="T53" fmla="*/ 363717 h 20000"/>
                <a:gd name="T54" fmla="*/ 110691 w 20000"/>
                <a:gd name="T55" fmla="*/ 413143 h 20000"/>
                <a:gd name="T56" fmla="*/ 134325 w 20000"/>
                <a:gd name="T57" fmla="*/ 432147 h 20000"/>
                <a:gd name="T58" fmla="*/ 125104 w 20000"/>
                <a:gd name="T59" fmla="*/ 439128 h 20000"/>
                <a:gd name="T60" fmla="*/ 116456 w 20000"/>
                <a:gd name="T61" fmla="*/ 445462 h 20000"/>
                <a:gd name="T62" fmla="*/ 110691 w 20000"/>
                <a:gd name="T63" fmla="*/ 432147 h 20000"/>
                <a:gd name="T64" fmla="*/ 86473 w 20000"/>
                <a:gd name="T65" fmla="*/ 421998 h 20000"/>
                <a:gd name="T66" fmla="*/ 65721 w 20000"/>
                <a:gd name="T67" fmla="*/ 396036 h 20000"/>
                <a:gd name="T68" fmla="*/ 47267 w 20000"/>
                <a:gd name="T69" fmla="*/ 363717 h 20000"/>
                <a:gd name="T70" fmla="*/ 41503 w 20000"/>
                <a:gd name="T71" fmla="*/ 379553 h 20000"/>
                <a:gd name="T72" fmla="*/ 32855 w 20000"/>
                <a:gd name="T73" fmla="*/ 353569 h 20000"/>
                <a:gd name="T74" fmla="*/ 41503 w 20000"/>
                <a:gd name="T75" fmla="*/ 323792 h 20000"/>
                <a:gd name="T76" fmla="*/ 47267 w 20000"/>
                <a:gd name="T77" fmla="*/ 311123 h 20000"/>
                <a:gd name="T78" fmla="*/ 56500 w 20000"/>
                <a:gd name="T79" fmla="*/ 275013 h 20000"/>
                <a:gd name="T80" fmla="*/ 54192 w 20000"/>
                <a:gd name="T81" fmla="*/ 225586 h 20000"/>
                <a:gd name="T82" fmla="*/ 27091 w 20000"/>
                <a:gd name="T83" fmla="*/ 179951 h 20000"/>
                <a:gd name="T84" fmla="*/ 32855 w 20000"/>
                <a:gd name="T85" fmla="*/ 156510 h 20000"/>
                <a:gd name="T86" fmla="*/ 38620 w 20000"/>
                <a:gd name="T87" fmla="*/ 137506 h 20000"/>
                <a:gd name="T88" fmla="*/ 27091 w 20000"/>
                <a:gd name="T89" fmla="*/ 110897 h 20000"/>
                <a:gd name="T90" fmla="*/ 3457 w 20000"/>
                <a:gd name="T91" fmla="*/ 68430 h 20000"/>
                <a:gd name="T92" fmla="*/ 0 w 20000"/>
                <a:gd name="T93" fmla="*/ 62095 h 20000"/>
                <a:gd name="T94" fmla="*/ 3457 w 20000"/>
                <a:gd name="T95" fmla="*/ 42445 h 20000"/>
                <a:gd name="T96" fmla="*/ 14986 w 20000"/>
                <a:gd name="T97" fmla="*/ 25985 h 20000"/>
                <a:gd name="T98" fmla="*/ 32855 w 20000"/>
                <a:gd name="T99" fmla="*/ 10148 h 20000"/>
                <a:gd name="T100" fmla="*/ 47267 w 20000"/>
                <a:gd name="T101" fmla="*/ 6334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5908" y="0"/>
                  </a:moveTo>
                  <a:lnTo>
                    <a:pt x="5908" y="455"/>
                  </a:lnTo>
                  <a:lnTo>
                    <a:pt x="6179" y="284"/>
                  </a:lnTo>
                  <a:lnTo>
                    <a:pt x="7317" y="739"/>
                  </a:lnTo>
                  <a:lnTo>
                    <a:pt x="6775" y="1165"/>
                  </a:lnTo>
                  <a:lnTo>
                    <a:pt x="7317" y="1449"/>
                  </a:lnTo>
                  <a:lnTo>
                    <a:pt x="8130" y="1165"/>
                  </a:lnTo>
                  <a:lnTo>
                    <a:pt x="8401" y="1619"/>
                  </a:lnTo>
                  <a:lnTo>
                    <a:pt x="8997" y="1903"/>
                  </a:lnTo>
                  <a:lnTo>
                    <a:pt x="8401" y="2784"/>
                  </a:lnTo>
                  <a:lnTo>
                    <a:pt x="8401" y="3807"/>
                  </a:lnTo>
                  <a:lnTo>
                    <a:pt x="8997" y="3949"/>
                  </a:lnTo>
                  <a:lnTo>
                    <a:pt x="9864" y="3523"/>
                  </a:lnTo>
                  <a:lnTo>
                    <a:pt x="10407" y="3523"/>
                  </a:lnTo>
                  <a:lnTo>
                    <a:pt x="11220" y="3068"/>
                  </a:lnTo>
                  <a:lnTo>
                    <a:pt x="12087" y="3523"/>
                  </a:lnTo>
                  <a:lnTo>
                    <a:pt x="12629" y="3352"/>
                  </a:lnTo>
                  <a:lnTo>
                    <a:pt x="13496" y="3352"/>
                  </a:lnTo>
                  <a:lnTo>
                    <a:pt x="14038" y="2784"/>
                  </a:lnTo>
                  <a:lnTo>
                    <a:pt x="15447" y="3068"/>
                  </a:lnTo>
                  <a:lnTo>
                    <a:pt x="16314" y="3523"/>
                  </a:lnTo>
                  <a:lnTo>
                    <a:pt x="17724" y="4545"/>
                  </a:lnTo>
                  <a:lnTo>
                    <a:pt x="17724" y="4688"/>
                  </a:lnTo>
                  <a:lnTo>
                    <a:pt x="17940" y="5284"/>
                  </a:lnTo>
                  <a:lnTo>
                    <a:pt x="18537" y="5852"/>
                  </a:lnTo>
                  <a:lnTo>
                    <a:pt x="19404" y="6165"/>
                  </a:lnTo>
                  <a:lnTo>
                    <a:pt x="19404" y="6449"/>
                  </a:lnTo>
                  <a:lnTo>
                    <a:pt x="19946" y="6619"/>
                  </a:lnTo>
                  <a:lnTo>
                    <a:pt x="19946" y="7017"/>
                  </a:lnTo>
                  <a:lnTo>
                    <a:pt x="19946" y="8068"/>
                  </a:lnTo>
                  <a:lnTo>
                    <a:pt x="19404" y="8523"/>
                  </a:lnTo>
                  <a:lnTo>
                    <a:pt x="19079" y="8523"/>
                  </a:lnTo>
                  <a:lnTo>
                    <a:pt x="17940" y="8352"/>
                  </a:lnTo>
                  <a:lnTo>
                    <a:pt x="17724" y="8523"/>
                  </a:lnTo>
                  <a:lnTo>
                    <a:pt x="15718" y="8352"/>
                  </a:lnTo>
                  <a:lnTo>
                    <a:pt x="14038" y="8523"/>
                  </a:lnTo>
                  <a:lnTo>
                    <a:pt x="14038" y="9517"/>
                  </a:lnTo>
                  <a:lnTo>
                    <a:pt x="12629" y="9972"/>
                  </a:lnTo>
                  <a:lnTo>
                    <a:pt x="13171" y="10739"/>
                  </a:lnTo>
                  <a:lnTo>
                    <a:pt x="14309" y="12017"/>
                  </a:lnTo>
                  <a:lnTo>
                    <a:pt x="13496" y="11591"/>
                  </a:lnTo>
                  <a:lnTo>
                    <a:pt x="11220" y="10852"/>
                  </a:lnTo>
                  <a:lnTo>
                    <a:pt x="8997" y="10739"/>
                  </a:lnTo>
                  <a:lnTo>
                    <a:pt x="9539" y="9688"/>
                  </a:lnTo>
                  <a:lnTo>
                    <a:pt x="7317" y="9972"/>
                  </a:lnTo>
                  <a:lnTo>
                    <a:pt x="7317" y="10852"/>
                  </a:lnTo>
                  <a:lnTo>
                    <a:pt x="7317" y="11591"/>
                  </a:lnTo>
                  <a:lnTo>
                    <a:pt x="6179" y="12614"/>
                  </a:lnTo>
                  <a:lnTo>
                    <a:pt x="5908" y="13807"/>
                  </a:lnTo>
                  <a:lnTo>
                    <a:pt x="5312" y="14233"/>
                  </a:lnTo>
                  <a:lnTo>
                    <a:pt x="5908" y="15710"/>
                  </a:lnTo>
                  <a:lnTo>
                    <a:pt x="7317" y="15398"/>
                  </a:lnTo>
                  <a:lnTo>
                    <a:pt x="7588" y="16307"/>
                  </a:lnTo>
                  <a:lnTo>
                    <a:pt x="8130" y="16307"/>
                  </a:lnTo>
                  <a:lnTo>
                    <a:pt x="8997" y="18210"/>
                  </a:lnTo>
                  <a:lnTo>
                    <a:pt x="10407" y="18523"/>
                  </a:lnTo>
                  <a:lnTo>
                    <a:pt x="11762" y="18523"/>
                  </a:lnTo>
                  <a:lnTo>
                    <a:pt x="12629" y="19375"/>
                  </a:lnTo>
                  <a:lnTo>
                    <a:pt x="12087" y="19375"/>
                  </a:lnTo>
                  <a:lnTo>
                    <a:pt x="11762" y="19688"/>
                  </a:lnTo>
                  <a:lnTo>
                    <a:pt x="11220" y="19375"/>
                  </a:lnTo>
                  <a:lnTo>
                    <a:pt x="10949" y="19972"/>
                  </a:lnTo>
                  <a:lnTo>
                    <a:pt x="9864" y="19972"/>
                  </a:lnTo>
                  <a:lnTo>
                    <a:pt x="10407" y="19375"/>
                  </a:lnTo>
                  <a:lnTo>
                    <a:pt x="8401" y="18807"/>
                  </a:lnTo>
                  <a:lnTo>
                    <a:pt x="8130" y="18920"/>
                  </a:lnTo>
                  <a:lnTo>
                    <a:pt x="7317" y="18210"/>
                  </a:lnTo>
                  <a:lnTo>
                    <a:pt x="6179" y="17756"/>
                  </a:lnTo>
                  <a:lnTo>
                    <a:pt x="5095" y="16875"/>
                  </a:lnTo>
                  <a:lnTo>
                    <a:pt x="4444" y="16307"/>
                  </a:lnTo>
                  <a:lnTo>
                    <a:pt x="3902" y="16591"/>
                  </a:lnTo>
                  <a:lnTo>
                    <a:pt x="3902" y="17017"/>
                  </a:lnTo>
                  <a:lnTo>
                    <a:pt x="3631" y="16875"/>
                  </a:lnTo>
                  <a:lnTo>
                    <a:pt x="3089" y="15852"/>
                  </a:lnTo>
                  <a:lnTo>
                    <a:pt x="3631" y="14972"/>
                  </a:lnTo>
                  <a:lnTo>
                    <a:pt x="3902" y="14517"/>
                  </a:lnTo>
                  <a:lnTo>
                    <a:pt x="3902" y="14233"/>
                  </a:lnTo>
                  <a:lnTo>
                    <a:pt x="4444" y="13949"/>
                  </a:lnTo>
                  <a:lnTo>
                    <a:pt x="4444" y="13523"/>
                  </a:lnTo>
                  <a:lnTo>
                    <a:pt x="5312" y="12330"/>
                  </a:lnTo>
                  <a:lnTo>
                    <a:pt x="5908" y="11591"/>
                  </a:lnTo>
                  <a:lnTo>
                    <a:pt x="5095" y="10114"/>
                  </a:lnTo>
                  <a:lnTo>
                    <a:pt x="5095" y="9517"/>
                  </a:lnTo>
                  <a:lnTo>
                    <a:pt x="2547" y="8068"/>
                  </a:lnTo>
                  <a:lnTo>
                    <a:pt x="2547" y="7614"/>
                  </a:lnTo>
                  <a:lnTo>
                    <a:pt x="3089" y="7017"/>
                  </a:lnTo>
                  <a:lnTo>
                    <a:pt x="3089" y="6449"/>
                  </a:lnTo>
                  <a:lnTo>
                    <a:pt x="3631" y="6165"/>
                  </a:lnTo>
                  <a:lnTo>
                    <a:pt x="3089" y="5398"/>
                  </a:lnTo>
                  <a:lnTo>
                    <a:pt x="2547" y="4972"/>
                  </a:lnTo>
                  <a:lnTo>
                    <a:pt x="867" y="3523"/>
                  </a:lnTo>
                  <a:lnTo>
                    <a:pt x="325" y="3068"/>
                  </a:lnTo>
                  <a:lnTo>
                    <a:pt x="0" y="3068"/>
                  </a:lnTo>
                  <a:lnTo>
                    <a:pt x="0" y="2784"/>
                  </a:lnTo>
                  <a:lnTo>
                    <a:pt x="325" y="2614"/>
                  </a:lnTo>
                  <a:lnTo>
                    <a:pt x="325" y="1903"/>
                  </a:lnTo>
                  <a:lnTo>
                    <a:pt x="867" y="1449"/>
                  </a:lnTo>
                  <a:lnTo>
                    <a:pt x="1409" y="1165"/>
                  </a:lnTo>
                  <a:lnTo>
                    <a:pt x="3631" y="852"/>
                  </a:lnTo>
                  <a:lnTo>
                    <a:pt x="3089" y="455"/>
                  </a:lnTo>
                  <a:lnTo>
                    <a:pt x="3902" y="739"/>
                  </a:lnTo>
                  <a:lnTo>
                    <a:pt x="4444" y="284"/>
                  </a:lnTo>
                  <a:lnTo>
                    <a:pt x="59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7" name="Freeform 201"/>
            <p:cNvSpPr>
              <a:spLocks noChangeAspect="1"/>
            </p:cNvSpPr>
            <p:nvPr/>
          </p:nvSpPr>
          <p:spPr bwMode="auto">
            <a:xfrm>
              <a:off x="5645969" y="3951059"/>
              <a:ext cx="130868" cy="114908"/>
            </a:xfrm>
            <a:custGeom>
              <a:avLst/>
              <a:gdLst>
                <a:gd name="T0" fmla="*/ 0 w 20000"/>
                <a:gd name="T1" fmla="*/ 52127 h 20000"/>
                <a:gd name="T2" fmla="*/ 3489 w 20000"/>
                <a:gd name="T3" fmla="*/ 45846 h 20000"/>
                <a:gd name="T4" fmla="*/ 3489 w 20000"/>
                <a:gd name="T5" fmla="*/ 58407 h 20000"/>
                <a:gd name="T6" fmla="*/ 9301 w 20000"/>
                <a:gd name="T7" fmla="*/ 61545 h 20000"/>
                <a:gd name="T8" fmla="*/ 12204 w 20000"/>
                <a:gd name="T9" fmla="*/ 67826 h 20000"/>
                <a:gd name="T10" fmla="*/ 27311 w 20000"/>
                <a:gd name="T11" fmla="*/ 67826 h 20000"/>
                <a:gd name="T12" fmla="*/ 33709 w 20000"/>
                <a:gd name="T13" fmla="*/ 61545 h 20000"/>
                <a:gd name="T14" fmla="*/ 63343 w 20000"/>
                <a:gd name="T15" fmla="*/ 61545 h 20000"/>
                <a:gd name="T16" fmla="*/ 75547 w 20000"/>
                <a:gd name="T17" fmla="*/ 58407 h 20000"/>
                <a:gd name="T18" fmla="*/ 87172 w 20000"/>
                <a:gd name="T19" fmla="*/ 45846 h 20000"/>
                <a:gd name="T20" fmla="*/ 102278 w 20000"/>
                <a:gd name="T21" fmla="*/ 25746 h 20000"/>
                <a:gd name="T22" fmla="*/ 114482 w 20000"/>
                <a:gd name="T23" fmla="*/ 9418 h 20000"/>
                <a:gd name="T24" fmla="*/ 120295 w 20000"/>
                <a:gd name="T25" fmla="*/ 0 h 20000"/>
                <a:gd name="T26" fmla="*/ 126686 w 20000"/>
                <a:gd name="T27" fmla="*/ 6281 h 20000"/>
                <a:gd name="T28" fmla="*/ 126686 w 20000"/>
                <a:gd name="T29" fmla="*/ 16328 h 20000"/>
                <a:gd name="T30" fmla="*/ 126686 w 20000"/>
                <a:gd name="T31" fmla="*/ 32027 h 20000"/>
                <a:gd name="T32" fmla="*/ 120295 w 20000"/>
                <a:gd name="T33" fmla="*/ 32027 h 20000"/>
                <a:gd name="T34" fmla="*/ 114482 w 20000"/>
                <a:gd name="T35" fmla="*/ 35799 h 20000"/>
                <a:gd name="T36" fmla="*/ 120295 w 20000"/>
                <a:gd name="T37" fmla="*/ 58407 h 20000"/>
                <a:gd name="T38" fmla="*/ 126686 w 20000"/>
                <a:gd name="T39" fmla="*/ 58407 h 20000"/>
                <a:gd name="T40" fmla="*/ 129596 w 20000"/>
                <a:gd name="T41" fmla="*/ 67826 h 20000"/>
                <a:gd name="T42" fmla="*/ 126686 w 20000"/>
                <a:gd name="T43" fmla="*/ 67826 h 20000"/>
                <a:gd name="T44" fmla="*/ 114482 w 20000"/>
                <a:gd name="T45" fmla="*/ 67826 h 20000"/>
                <a:gd name="T46" fmla="*/ 114482 w 20000"/>
                <a:gd name="T47" fmla="*/ 77873 h 20000"/>
                <a:gd name="T48" fmla="*/ 111580 w 20000"/>
                <a:gd name="T49" fmla="*/ 87925 h 20000"/>
                <a:gd name="T50" fmla="*/ 111580 w 20000"/>
                <a:gd name="T51" fmla="*/ 109905 h 20000"/>
                <a:gd name="T52" fmla="*/ 105767 w 20000"/>
                <a:gd name="T53" fmla="*/ 113671 h 20000"/>
                <a:gd name="T54" fmla="*/ 27311 w 20000"/>
                <a:gd name="T55" fmla="*/ 100481 h 20000"/>
                <a:gd name="T56" fmla="*/ 24408 w 20000"/>
                <a:gd name="T57" fmla="*/ 87925 h 20000"/>
                <a:gd name="T58" fmla="*/ 12204 w 20000"/>
                <a:gd name="T59" fmla="*/ 74106 h 20000"/>
                <a:gd name="T60" fmla="*/ 3489 w 20000"/>
                <a:gd name="T61" fmla="*/ 61545 h 20000"/>
                <a:gd name="T62" fmla="*/ 0 w 20000"/>
                <a:gd name="T63" fmla="*/ 52127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0" y="9121"/>
                  </a:moveTo>
                  <a:lnTo>
                    <a:pt x="536" y="8022"/>
                  </a:lnTo>
                  <a:lnTo>
                    <a:pt x="536" y="10220"/>
                  </a:lnTo>
                  <a:lnTo>
                    <a:pt x="1429" y="10769"/>
                  </a:lnTo>
                  <a:lnTo>
                    <a:pt x="1875" y="11868"/>
                  </a:lnTo>
                  <a:lnTo>
                    <a:pt x="4196" y="11868"/>
                  </a:lnTo>
                  <a:lnTo>
                    <a:pt x="5179" y="10769"/>
                  </a:lnTo>
                  <a:lnTo>
                    <a:pt x="9732" y="10769"/>
                  </a:lnTo>
                  <a:lnTo>
                    <a:pt x="11607" y="10220"/>
                  </a:lnTo>
                  <a:lnTo>
                    <a:pt x="13393" y="8022"/>
                  </a:lnTo>
                  <a:lnTo>
                    <a:pt x="15714" y="4505"/>
                  </a:lnTo>
                  <a:lnTo>
                    <a:pt x="17589" y="1648"/>
                  </a:lnTo>
                  <a:lnTo>
                    <a:pt x="18482" y="0"/>
                  </a:lnTo>
                  <a:lnTo>
                    <a:pt x="19464" y="1099"/>
                  </a:lnTo>
                  <a:lnTo>
                    <a:pt x="19464" y="2857"/>
                  </a:lnTo>
                  <a:lnTo>
                    <a:pt x="19464" y="5604"/>
                  </a:lnTo>
                  <a:lnTo>
                    <a:pt x="18482" y="5604"/>
                  </a:lnTo>
                  <a:lnTo>
                    <a:pt x="17589" y="6264"/>
                  </a:lnTo>
                  <a:lnTo>
                    <a:pt x="18482" y="10220"/>
                  </a:lnTo>
                  <a:lnTo>
                    <a:pt x="19464" y="10220"/>
                  </a:lnTo>
                  <a:lnTo>
                    <a:pt x="19911" y="11868"/>
                  </a:lnTo>
                  <a:lnTo>
                    <a:pt x="19464" y="11868"/>
                  </a:lnTo>
                  <a:lnTo>
                    <a:pt x="17589" y="11868"/>
                  </a:lnTo>
                  <a:lnTo>
                    <a:pt x="17589" y="13626"/>
                  </a:lnTo>
                  <a:lnTo>
                    <a:pt x="17143" y="15385"/>
                  </a:lnTo>
                  <a:lnTo>
                    <a:pt x="17143" y="19231"/>
                  </a:lnTo>
                  <a:lnTo>
                    <a:pt x="16250" y="19890"/>
                  </a:lnTo>
                  <a:lnTo>
                    <a:pt x="4196" y="17582"/>
                  </a:lnTo>
                  <a:lnTo>
                    <a:pt x="3750" y="15385"/>
                  </a:lnTo>
                  <a:lnTo>
                    <a:pt x="1875" y="12967"/>
                  </a:lnTo>
                  <a:lnTo>
                    <a:pt x="536" y="10769"/>
                  </a:lnTo>
                  <a:lnTo>
                    <a:pt x="0" y="91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8" name="Freeform 202"/>
            <p:cNvSpPr>
              <a:spLocks noChangeAspect="1"/>
            </p:cNvSpPr>
            <p:nvPr/>
          </p:nvSpPr>
          <p:spPr bwMode="auto">
            <a:xfrm>
              <a:off x="6961031" y="4027664"/>
              <a:ext cx="209069" cy="451653"/>
            </a:xfrm>
            <a:custGeom>
              <a:avLst/>
              <a:gdLst>
                <a:gd name="T0" fmla="*/ 5792 w 20000"/>
                <a:gd name="T1" fmla="*/ 25945 h 20000"/>
                <a:gd name="T2" fmla="*/ 17958 w 20000"/>
                <a:gd name="T3" fmla="*/ 25945 h 20000"/>
                <a:gd name="T4" fmla="*/ 33014 w 20000"/>
                <a:gd name="T5" fmla="*/ 19610 h 20000"/>
                <a:gd name="T6" fmla="*/ 48081 w 20000"/>
                <a:gd name="T7" fmla="*/ 19610 h 20000"/>
                <a:gd name="T8" fmla="*/ 63137 w 20000"/>
                <a:gd name="T9" fmla="*/ 3796 h 20000"/>
                <a:gd name="T10" fmla="*/ 87469 w 20000"/>
                <a:gd name="T11" fmla="*/ 10131 h 20000"/>
                <a:gd name="T12" fmla="*/ 117010 w 20000"/>
                <a:gd name="T13" fmla="*/ 13298 h 20000"/>
                <a:gd name="T14" fmla="*/ 131494 w 20000"/>
                <a:gd name="T15" fmla="*/ 55686 h 20000"/>
                <a:gd name="T16" fmla="*/ 150034 w 20000"/>
                <a:gd name="T17" fmla="*/ 55686 h 20000"/>
                <a:gd name="T18" fmla="*/ 134978 w 20000"/>
                <a:gd name="T19" fmla="*/ 62650 h 20000"/>
                <a:gd name="T20" fmla="*/ 125703 w 20000"/>
                <a:gd name="T21" fmla="*/ 72129 h 20000"/>
                <a:gd name="T22" fmla="*/ 117010 w 20000"/>
                <a:gd name="T23" fmla="*/ 98703 h 20000"/>
                <a:gd name="T24" fmla="*/ 101953 w 20000"/>
                <a:gd name="T25" fmla="*/ 108205 h 20000"/>
                <a:gd name="T26" fmla="*/ 117010 w 20000"/>
                <a:gd name="T27" fmla="*/ 163891 h 20000"/>
                <a:gd name="T28" fmla="*/ 150034 w 20000"/>
                <a:gd name="T29" fmla="*/ 209446 h 20000"/>
                <a:gd name="T30" fmla="*/ 165091 w 20000"/>
                <a:gd name="T31" fmla="*/ 219577 h 20000"/>
                <a:gd name="T32" fmla="*/ 183048 w 20000"/>
                <a:gd name="T33" fmla="*/ 245522 h 20000"/>
                <a:gd name="T34" fmla="*/ 189422 w 20000"/>
                <a:gd name="T35" fmla="*/ 262594 h 20000"/>
                <a:gd name="T36" fmla="*/ 203907 w 20000"/>
                <a:gd name="T37" fmla="*/ 314483 h 20000"/>
                <a:gd name="T38" fmla="*/ 203907 w 20000"/>
                <a:gd name="T39" fmla="*/ 327782 h 20000"/>
                <a:gd name="T40" fmla="*/ 207380 w 20000"/>
                <a:gd name="T41" fmla="*/ 337261 h 20000"/>
                <a:gd name="T42" fmla="*/ 207380 w 20000"/>
                <a:gd name="T43" fmla="*/ 354355 h 20000"/>
                <a:gd name="T44" fmla="*/ 183048 w 20000"/>
                <a:gd name="T45" fmla="*/ 380300 h 20000"/>
                <a:gd name="T46" fmla="*/ 167992 w 20000"/>
                <a:gd name="T47" fmla="*/ 389780 h 20000"/>
                <a:gd name="T48" fmla="*/ 140769 w 20000"/>
                <a:gd name="T49" fmla="*/ 406245 h 20000"/>
                <a:gd name="T50" fmla="*/ 125703 w 20000"/>
                <a:gd name="T51" fmla="*/ 412557 h 20000"/>
                <a:gd name="T52" fmla="*/ 111218 w 20000"/>
                <a:gd name="T53" fmla="*/ 432168 h 20000"/>
                <a:gd name="T54" fmla="*/ 93261 w 20000"/>
                <a:gd name="T55" fmla="*/ 416354 h 20000"/>
                <a:gd name="T56" fmla="*/ 93261 w 20000"/>
                <a:gd name="T57" fmla="*/ 399911 h 20000"/>
                <a:gd name="T58" fmla="*/ 80523 w 20000"/>
                <a:gd name="T59" fmla="*/ 396114 h 20000"/>
                <a:gd name="T60" fmla="*/ 119911 w 20000"/>
                <a:gd name="T61" fmla="*/ 380300 h 20000"/>
                <a:gd name="T62" fmla="*/ 117010 w 20000"/>
                <a:gd name="T63" fmla="*/ 356871 h 20000"/>
                <a:gd name="T64" fmla="*/ 140769 w 20000"/>
                <a:gd name="T65" fmla="*/ 346763 h 20000"/>
                <a:gd name="T66" fmla="*/ 158727 w 20000"/>
                <a:gd name="T67" fmla="*/ 337261 h 20000"/>
                <a:gd name="T68" fmla="*/ 156408 w 20000"/>
                <a:gd name="T69" fmla="*/ 288538 h 20000"/>
                <a:gd name="T70" fmla="*/ 156408 w 20000"/>
                <a:gd name="T71" fmla="*/ 268928 h 20000"/>
                <a:gd name="T72" fmla="*/ 156408 w 20000"/>
                <a:gd name="T73" fmla="*/ 245522 h 20000"/>
                <a:gd name="T74" fmla="*/ 150034 w 20000"/>
                <a:gd name="T75" fmla="*/ 226540 h 20000"/>
                <a:gd name="T76" fmla="*/ 119911 w 20000"/>
                <a:gd name="T77" fmla="*/ 193003 h 20000"/>
                <a:gd name="T78" fmla="*/ 96162 w 20000"/>
                <a:gd name="T79" fmla="*/ 163891 h 20000"/>
                <a:gd name="T80" fmla="*/ 80523 w 20000"/>
                <a:gd name="T81" fmla="*/ 147425 h 20000"/>
                <a:gd name="T82" fmla="*/ 54455 w 20000"/>
                <a:gd name="T83" fmla="*/ 115168 h 20000"/>
                <a:gd name="T84" fmla="*/ 71830 w 20000"/>
                <a:gd name="T85" fmla="*/ 115168 h 20000"/>
                <a:gd name="T86" fmla="*/ 68939 w 20000"/>
                <a:gd name="T87" fmla="*/ 88594 h 20000"/>
                <a:gd name="T88" fmla="*/ 56774 w 20000"/>
                <a:gd name="T89" fmla="*/ 79093 h 20000"/>
                <a:gd name="T90" fmla="*/ 17958 w 20000"/>
                <a:gd name="T91" fmla="*/ 68962 h 20000"/>
                <a:gd name="T92" fmla="*/ 17958 w 20000"/>
                <a:gd name="T93" fmla="*/ 45555 h 20000"/>
                <a:gd name="T94" fmla="*/ 0 w 20000"/>
                <a:gd name="T95" fmla="*/ 29741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0" y="1324"/>
                  </a:moveTo>
                  <a:lnTo>
                    <a:pt x="557" y="1155"/>
                  </a:lnTo>
                  <a:lnTo>
                    <a:pt x="891" y="1155"/>
                  </a:lnTo>
                  <a:lnTo>
                    <a:pt x="1727" y="1155"/>
                  </a:lnTo>
                  <a:lnTo>
                    <a:pt x="2284" y="873"/>
                  </a:lnTo>
                  <a:lnTo>
                    <a:pt x="3175" y="873"/>
                  </a:lnTo>
                  <a:lnTo>
                    <a:pt x="4011" y="1324"/>
                  </a:lnTo>
                  <a:lnTo>
                    <a:pt x="4624" y="873"/>
                  </a:lnTo>
                  <a:lnTo>
                    <a:pt x="6072" y="592"/>
                  </a:lnTo>
                  <a:lnTo>
                    <a:pt x="6072" y="169"/>
                  </a:lnTo>
                  <a:lnTo>
                    <a:pt x="7521" y="0"/>
                  </a:lnTo>
                  <a:lnTo>
                    <a:pt x="8412" y="451"/>
                  </a:lnTo>
                  <a:lnTo>
                    <a:pt x="10696" y="592"/>
                  </a:lnTo>
                  <a:lnTo>
                    <a:pt x="11253" y="592"/>
                  </a:lnTo>
                  <a:lnTo>
                    <a:pt x="10696" y="1324"/>
                  </a:lnTo>
                  <a:lnTo>
                    <a:pt x="12646" y="2479"/>
                  </a:lnTo>
                  <a:lnTo>
                    <a:pt x="13872" y="2366"/>
                  </a:lnTo>
                  <a:lnTo>
                    <a:pt x="14429" y="2479"/>
                  </a:lnTo>
                  <a:lnTo>
                    <a:pt x="13872" y="2789"/>
                  </a:lnTo>
                  <a:lnTo>
                    <a:pt x="12981" y="2789"/>
                  </a:lnTo>
                  <a:lnTo>
                    <a:pt x="12981" y="3211"/>
                  </a:lnTo>
                  <a:lnTo>
                    <a:pt x="12089" y="3211"/>
                  </a:lnTo>
                  <a:lnTo>
                    <a:pt x="11253" y="3634"/>
                  </a:lnTo>
                  <a:lnTo>
                    <a:pt x="11253" y="4394"/>
                  </a:lnTo>
                  <a:lnTo>
                    <a:pt x="10696" y="4676"/>
                  </a:lnTo>
                  <a:lnTo>
                    <a:pt x="9805" y="4817"/>
                  </a:lnTo>
                  <a:lnTo>
                    <a:pt x="9248" y="6113"/>
                  </a:lnTo>
                  <a:lnTo>
                    <a:pt x="11253" y="7296"/>
                  </a:lnTo>
                  <a:lnTo>
                    <a:pt x="12089" y="8169"/>
                  </a:lnTo>
                  <a:lnTo>
                    <a:pt x="14429" y="9324"/>
                  </a:lnTo>
                  <a:lnTo>
                    <a:pt x="15265" y="9634"/>
                  </a:lnTo>
                  <a:lnTo>
                    <a:pt x="15877" y="9775"/>
                  </a:lnTo>
                  <a:lnTo>
                    <a:pt x="16713" y="10366"/>
                  </a:lnTo>
                  <a:lnTo>
                    <a:pt x="17604" y="10930"/>
                  </a:lnTo>
                  <a:lnTo>
                    <a:pt x="18217" y="10930"/>
                  </a:lnTo>
                  <a:lnTo>
                    <a:pt x="18217" y="11690"/>
                  </a:lnTo>
                  <a:lnTo>
                    <a:pt x="19610" y="13577"/>
                  </a:lnTo>
                  <a:lnTo>
                    <a:pt x="19610" y="14000"/>
                  </a:lnTo>
                  <a:lnTo>
                    <a:pt x="19944" y="14282"/>
                  </a:lnTo>
                  <a:lnTo>
                    <a:pt x="19610" y="14592"/>
                  </a:lnTo>
                  <a:lnTo>
                    <a:pt x="19610" y="14732"/>
                  </a:lnTo>
                  <a:lnTo>
                    <a:pt x="19944" y="15014"/>
                  </a:lnTo>
                  <a:lnTo>
                    <a:pt x="19610" y="15437"/>
                  </a:lnTo>
                  <a:lnTo>
                    <a:pt x="19944" y="15775"/>
                  </a:lnTo>
                  <a:lnTo>
                    <a:pt x="19053" y="16479"/>
                  </a:lnTo>
                  <a:lnTo>
                    <a:pt x="17604" y="16930"/>
                  </a:lnTo>
                  <a:lnTo>
                    <a:pt x="16713" y="16930"/>
                  </a:lnTo>
                  <a:lnTo>
                    <a:pt x="16156" y="17352"/>
                  </a:lnTo>
                  <a:lnTo>
                    <a:pt x="13872" y="17803"/>
                  </a:lnTo>
                  <a:lnTo>
                    <a:pt x="13538" y="18085"/>
                  </a:lnTo>
                  <a:lnTo>
                    <a:pt x="12981" y="18817"/>
                  </a:lnTo>
                  <a:lnTo>
                    <a:pt x="12089" y="18366"/>
                  </a:lnTo>
                  <a:lnTo>
                    <a:pt x="12089" y="19239"/>
                  </a:lnTo>
                  <a:lnTo>
                    <a:pt x="10696" y="19239"/>
                  </a:lnTo>
                  <a:lnTo>
                    <a:pt x="8969" y="19972"/>
                  </a:lnTo>
                  <a:lnTo>
                    <a:pt x="8969" y="18535"/>
                  </a:lnTo>
                  <a:lnTo>
                    <a:pt x="9248" y="18366"/>
                  </a:lnTo>
                  <a:lnTo>
                    <a:pt x="8969" y="17803"/>
                  </a:lnTo>
                  <a:lnTo>
                    <a:pt x="8412" y="17803"/>
                  </a:lnTo>
                  <a:lnTo>
                    <a:pt x="7744" y="17634"/>
                  </a:lnTo>
                  <a:lnTo>
                    <a:pt x="10139" y="17042"/>
                  </a:lnTo>
                  <a:lnTo>
                    <a:pt x="11532" y="16930"/>
                  </a:lnTo>
                  <a:lnTo>
                    <a:pt x="11532" y="16479"/>
                  </a:lnTo>
                  <a:lnTo>
                    <a:pt x="11253" y="15887"/>
                  </a:lnTo>
                  <a:lnTo>
                    <a:pt x="12089" y="15775"/>
                  </a:lnTo>
                  <a:lnTo>
                    <a:pt x="13538" y="15437"/>
                  </a:lnTo>
                  <a:lnTo>
                    <a:pt x="14429" y="15324"/>
                  </a:lnTo>
                  <a:lnTo>
                    <a:pt x="15265" y="15014"/>
                  </a:lnTo>
                  <a:lnTo>
                    <a:pt x="15265" y="14000"/>
                  </a:lnTo>
                  <a:lnTo>
                    <a:pt x="15042" y="12845"/>
                  </a:lnTo>
                  <a:lnTo>
                    <a:pt x="15042" y="12394"/>
                  </a:lnTo>
                  <a:lnTo>
                    <a:pt x="15042" y="11972"/>
                  </a:lnTo>
                  <a:lnTo>
                    <a:pt x="15042" y="11521"/>
                  </a:lnTo>
                  <a:lnTo>
                    <a:pt x="15042" y="10930"/>
                  </a:lnTo>
                  <a:lnTo>
                    <a:pt x="14429" y="10930"/>
                  </a:lnTo>
                  <a:lnTo>
                    <a:pt x="14429" y="10085"/>
                  </a:lnTo>
                  <a:lnTo>
                    <a:pt x="12646" y="9324"/>
                  </a:lnTo>
                  <a:lnTo>
                    <a:pt x="11532" y="8592"/>
                  </a:lnTo>
                  <a:lnTo>
                    <a:pt x="10139" y="7887"/>
                  </a:lnTo>
                  <a:lnTo>
                    <a:pt x="9248" y="7296"/>
                  </a:lnTo>
                  <a:lnTo>
                    <a:pt x="8412" y="6732"/>
                  </a:lnTo>
                  <a:lnTo>
                    <a:pt x="7744" y="6563"/>
                  </a:lnTo>
                  <a:lnTo>
                    <a:pt x="5237" y="5549"/>
                  </a:lnTo>
                  <a:lnTo>
                    <a:pt x="5237" y="5127"/>
                  </a:lnTo>
                  <a:lnTo>
                    <a:pt x="6072" y="5127"/>
                  </a:lnTo>
                  <a:lnTo>
                    <a:pt x="6908" y="5127"/>
                  </a:lnTo>
                  <a:lnTo>
                    <a:pt x="6908" y="4394"/>
                  </a:lnTo>
                  <a:lnTo>
                    <a:pt x="6630" y="3944"/>
                  </a:lnTo>
                  <a:lnTo>
                    <a:pt x="6072" y="3944"/>
                  </a:lnTo>
                  <a:lnTo>
                    <a:pt x="5460" y="3521"/>
                  </a:lnTo>
                  <a:lnTo>
                    <a:pt x="3733" y="3521"/>
                  </a:lnTo>
                  <a:lnTo>
                    <a:pt x="1727" y="3070"/>
                  </a:lnTo>
                  <a:lnTo>
                    <a:pt x="1727" y="2366"/>
                  </a:lnTo>
                  <a:lnTo>
                    <a:pt x="1727" y="2028"/>
                  </a:lnTo>
                  <a:lnTo>
                    <a:pt x="557" y="1746"/>
                  </a:lnTo>
                  <a:lnTo>
                    <a:pt x="0" y="13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49" name="Freeform 203"/>
            <p:cNvSpPr>
              <a:spLocks noChangeAspect="1"/>
            </p:cNvSpPr>
            <p:nvPr/>
          </p:nvSpPr>
          <p:spPr bwMode="auto">
            <a:xfrm>
              <a:off x="2021570" y="4273440"/>
              <a:ext cx="60646" cy="39898"/>
            </a:xfrm>
            <a:custGeom>
              <a:avLst/>
              <a:gdLst>
                <a:gd name="T0" fmla="*/ 0 w 20000"/>
                <a:gd name="T1" fmla="*/ 22945 h 20000"/>
                <a:gd name="T2" fmla="*/ 9194 w 20000"/>
                <a:gd name="T3" fmla="*/ 13023 h 20000"/>
                <a:gd name="T4" fmla="*/ 14936 w 20000"/>
                <a:gd name="T5" fmla="*/ 0 h 20000"/>
                <a:gd name="T6" fmla="*/ 35046 w 20000"/>
                <a:gd name="T7" fmla="*/ 6822 h 20000"/>
                <a:gd name="T8" fmla="*/ 53430 w 20000"/>
                <a:gd name="T9" fmla="*/ 16744 h 20000"/>
                <a:gd name="T10" fmla="*/ 59752 w 20000"/>
                <a:gd name="T11" fmla="*/ 32867 h 20000"/>
                <a:gd name="T12" fmla="*/ 47687 w 20000"/>
                <a:gd name="T13" fmla="*/ 39068 h 20000"/>
                <a:gd name="T14" fmla="*/ 20682 w 20000"/>
                <a:gd name="T15" fmla="*/ 32867 h 20000"/>
                <a:gd name="T16" fmla="*/ 0 w 20000"/>
                <a:gd name="T17" fmla="*/ 22945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1563"/>
                  </a:moveTo>
                  <a:lnTo>
                    <a:pt x="3048" y="6563"/>
                  </a:lnTo>
                  <a:lnTo>
                    <a:pt x="4952" y="0"/>
                  </a:lnTo>
                  <a:lnTo>
                    <a:pt x="11619" y="3438"/>
                  </a:lnTo>
                  <a:lnTo>
                    <a:pt x="17714" y="8438"/>
                  </a:lnTo>
                  <a:lnTo>
                    <a:pt x="19810" y="16563"/>
                  </a:lnTo>
                  <a:lnTo>
                    <a:pt x="15810" y="19688"/>
                  </a:lnTo>
                  <a:lnTo>
                    <a:pt x="6857" y="16563"/>
                  </a:lnTo>
                  <a:lnTo>
                    <a:pt x="0" y="115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204"/>
            <p:cNvSpPr>
              <a:spLocks noChangeAspect="1"/>
            </p:cNvSpPr>
            <p:nvPr/>
          </p:nvSpPr>
          <p:spPr bwMode="auto">
            <a:xfrm>
              <a:off x="7189251" y="4522408"/>
              <a:ext cx="244181" cy="188322"/>
            </a:xfrm>
            <a:custGeom>
              <a:avLst/>
              <a:gdLst>
                <a:gd name="T0" fmla="*/ 116817 w 20000"/>
                <a:gd name="T1" fmla="*/ 68982 h 20000"/>
                <a:gd name="T2" fmla="*/ 119707 w 20000"/>
                <a:gd name="T3" fmla="*/ 91761 h 20000"/>
                <a:gd name="T4" fmla="*/ 131281 w 20000"/>
                <a:gd name="T5" fmla="*/ 81636 h 20000"/>
                <a:gd name="T6" fmla="*/ 140523 w 20000"/>
                <a:gd name="T7" fmla="*/ 81636 h 20000"/>
                <a:gd name="T8" fmla="*/ 131281 w 20000"/>
                <a:gd name="T9" fmla="*/ 68982 h 20000"/>
                <a:gd name="T10" fmla="*/ 134742 w 20000"/>
                <a:gd name="T11" fmla="*/ 65180 h 20000"/>
                <a:gd name="T12" fmla="*/ 140523 w 20000"/>
                <a:gd name="T13" fmla="*/ 49360 h 20000"/>
                <a:gd name="T14" fmla="*/ 149206 w 20000"/>
                <a:gd name="T15" fmla="*/ 43038 h 20000"/>
                <a:gd name="T16" fmla="*/ 156141 w 20000"/>
                <a:gd name="T17" fmla="*/ 49360 h 20000"/>
                <a:gd name="T18" fmla="*/ 164812 w 20000"/>
                <a:gd name="T19" fmla="*/ 23416 h 20000"/>
                <a:gd name="T20" fmla="*/ 174066 w 20000"/>
                <a:gd name="T21" fmla="*/ 0 h 20000"/>
                <a:gd name="T22" fmla="*/ 179859 w 20000"/>
                <a:gd name="T23" fmla="*/ 6959 h 20000"/>
                <a:gd name="T24" fmla="*/ 179859 w 20000"/>
                <a:gd name="T25" fmla="*/ 16456 h 20000"/>
                <a:gd name="T26" fmla="*/ 182166 w 20000"/>
                <a:gd name="T27" fmla="*/ 6959 h 20000"/>
                <a:gd name="T28" fmla="*/ 188530 w 20000"/>
                <a:gd name="T29" fmla="*/ 6959 h 20000"/>
                <a:gd name="T30" fmla="*/ 188530 w 20000"/>
                <a:gd name="T31" fmla="*/ 16456 h 20000"/>
                <a:gd name="T32" fmla="*/ 197784 w 20000"/>
                <a:gd name="T33" fmla="*/ 16456 h 20000"/>
                <a:gd name="T34" fmla="*/ 197784 w 20000"/>
                <a:gd name="T35" fmla="*/ 25945 h 20000"/>
                <a:gd name="T36" fmla="*/ 203564 w 20000"/>
                <a:gd name="T37" fmla="*/ 32913 h 20000"/>
                <a:gd name="T38" fmla="*/ 207038 w 20000"/>
                <a:gd name="T39" fmla="*/ 32913 h 20000"/>
                <a:gd name="T40" fmla="*/ 207038 w 20000"/>
                <a:gd name="T41" fmla="*/ 39235 h 20000"/>
                <a:gd name="T42" fmla="*/ 203564 w 20000"/>
                <a:gd name="T43" fmla="*/ 43038 h 20000"/>
                <a:gd name="T44" fmla="*/ 212818 w 20000"/>
                <a:gd name="T45" fmla="*/ 43038 h 20000"/>
                <a:gd name="T46" fmla="*/ 218599 w 20000"/>
                <a:gd name="T47" fmla="*/ 39235 h 20000"/>
                <a:gd name="T48" fmla="*/ 230744 w 20000"/>
                <a:gd name="T49" fmla="*/ 49360 h 20000"/>
                <a:gd name="T50" fmla="*/ 242305 w 20000"/>
                <a:gd name="T51" fmla="*/ 49360 h 20000"/>
                <a:gd name="T52" fmla="*/ 242305 w 20000"/>
                <a:gd name="T53" fmla="*/ 58858 h 20000"/>
                <a:gd name="T54" fmla="*/ 230744 w 20000"/>
                <a:gd name="T55" fmla="*/ 58858 h 20000"/>
                <a:gd name="T56" fmla="*/ 221490 w 20000"/>
                <a:gd name="T57" fmla="*/ 65180 h 20000"/>
                <a:gd name="T58" fmla="*/ 218599 w 20000"/>
                <a:gd name="T59" fmla="*/ 65180 h 20000"/>
                <a:gd name="T60" fmla="*/ 212818 w 20000"/>
                <a:gd name="T61" fmla="*/ 65180 h 20000"/>
                <a:gd name="T62" fmla="*/ 227270 w 20000"/>
                <a:gd name="T63" fmla="*/ 81636 h 20000"/>
                <a:gd name="T64" fmla="*/ 207038 w 20000"/>
                <a:gd name="T65" fmla="*/ 85439 h 20000"/>
                <a:gd name="T66" fmla="*/ 203564 w 20000"/>
                <a:gd name="T67" fmla="*/ 81636 h 20000"/>
                <a:gd name="T68" fmla="*/ 197784 w 20000"/>
                <a:gd name="T69" fmla="*/ 85439 h 20000"/>
                <a:gd name="T70" fmla="*/ 203564 w 20000"/>
                <a:gd name="T71" fmla="*/ 94927 h 20000"/>
                <a:gd name="T72" fmla="*/ 158460 w 20000"/>
                <a:gd name="T73" fmla="*/ 91761 h 20000"/>
                <a:gd name="T74" fmla="*/ 149206 w 20000"/>
                <a:gd name="T75" fmla="*/ 124674 h 20000"/>
                <a:gd name="T76" fmla="*/ 134742 w 20000"/>
                <a:gd name="T77" fmla="*/ 127203 h 20000"/>
                <a:gd name="T78" fmla="*/ 131281 w 20000"/>
                <a:gd name="T79" fmla="*/ 160744 h 20000"/>
                <a:gd name="T80" fmla="*/ 105256 w 20000"/>
                <a:gd name="T81" fmla="*/ 176563 h 20000"/>
                <a:gd name="T82" fmla="*/ 80384 w 20000"/>
                <a:gd name="T83" fmla="*/ 186688 h 20000"/>
                <a:gd name="T84" fmla="*/ 47424 w 20000"/>
                <a:gd name="T85" fmla="*/ 180366 h 20000"/>
                <a:gd name="T86" fmla="*/ 32960 w 20000"/>
                <a:gd name="T87" fmla="*/ 180366 h 20000"/>
                <a:gd name="T88" fmla="*/ 5781 w 20000"/>
                <a:gd name="T89" fmla="*/ 170241 h 20000"/>
                <a:gd name="T90" fmla="*/ 0 w 20000"/>
                <a:gd name="T91" fmla="*/ 153784 h 20000"/>
                <a:gd name="T92" fmla="*/ 15035 w 20000"/>
                <a:gd name="T93" fmla="*/ 153784 h 20000"/>
                <a:gd name="T94" fmla="*/ 23706 w 20000"/>
                <a:gd name="T95" fmla="*/ 160744 h 20000"/>
                <a:gd name="T96" fmla="*/ 30070 w 20000"/>
                <a:gd name="T97" fmla="*/ 160744 h 20000"/>
                <a:gd name="T98" fmla="*/ 32960 w 20000"/>
                <a:gd name="T99" fmla="*/ 144287 h 20000"/>
                <a:gd name="T100" fmla="*/ 38741 w 20000"/>
                <a:gd name="T101" fmla="*/ 127203 h 20000"/>
                <a:gd name="T102" fmla="*/ 54358 w 20000"/>
                <a:gd name="T103" fmla="*/ 124674 h 20000"/>
                <a:gd name="T104" fmla="*/ 80384 w 20000"/>
                <a:gd name="T105" fmla="*/ 111383 h 20000"/>
                <a:gd name="T106" fmla="*/ 111036 w 20000"/>
                <a:gd name="T107" fmla="*/ 75314 h 20000"/>
                <a:gd name="T108" fmla="*/ 116817 w 20000"/>
                <a:gd name="T109" fmla="*/ 68982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9619" y="7365"/>
                  </a:moveTo>
                  <a:lnTo>
                    <a:pt x="9857" y="9797"/>
                  </a:lnTo>
                  <a:lnTo>
                    <a:pt x="10810" y="8716"/>
                  </a:lnTo>
                  <a:lnTo>
                    <a:pt x="11571" y="8716"/>
                  </a:lnTo>
                  <a:lnTo>
                    <a:pt x="10810" y="7365"/>
                  </a:lnTo>
                  <a:lnTo>
                    <a:pt x="11095" y="6959"/>
                  </a:lnTo>
                  <a:lnTo>
                    <a:pt x="11571" y="5270"/>
                  </a:lnTo>
                  <a:lnTo>
                    <a:pt x="12286" y="4595"/>
                  </a:lnTo>
                  <a:lnTo>
                    <a:pt x="12857" y="5270"/>
                  </a:lnTo>
                  <a:lnTo>
                    <a:pt x="13571" y="2500"/>
                  </a:lnTo>
                  <a:lnTo>
                    <a:pt x="14333" y="0"/>
                  </a:lnTo>
                  <a:lnTo>
                    <a:pt x="14810" y="743"/>
                  </a:lnTo>
                  <a:lnTo>
                    <a:pt x="14810" y="1757"/>
                  </a:lnTo>
                  <a:lnTo>
                    <a:pt x="15000" y="743"/>
                  </a:lnTo>
                  <a:lnTo>
                    <a:pt x="15524" y="743"/>
                  </a:lnTo>
                  <a:lnTo>
                    <a:pt x="15524" y="1757"/>
                  </a:lnTo>
                  <a:lnTo>
                    <a:pt x="16286" y="1757"/>
                  </a:lnTo>
                  <a:lnTo>
                    <a:pt x="16286" y="2770"/>
                  </a:lnTo>
                  <a:lnTo>
                    <a:pt x="16762" y="3514"/>
                  </a:lnTo>
                  <a:lnTo>
                    <a:pt x="17048" y="3514"/>
                  </a:lnTo>
                  <a:lnTo>
                    <a:pt x="17048" y="4189"/>
                  </a:lnTo>
                  <a:lnTo>
                    <a:pt x="16762" y="4595"/>
                  </a:lnTo>
                  <a:lnTo>
                    <a:pt x="17524" y="4595"/>
                  </a:lnTo>
                  <a:lnTo>
                    <a:pt x="18000" y="4189"/>
                  </a:lnTo>
                  <a:lnTo>
                    <a:pt x="19000" y="5270"/>
                  </a:lnTo>
                  <a:lnTo>
                    <a:pt x="19952" y="5270"/>
                  </a:lnTo>
                  <a:lnTo>
                    <a:pt x="19952" y="6284"/>
                  </a:lnTo>
                  <a:lnTo>
                    <a:pt x="19000" y="6284"/>
                  </a:lnTo>
                  <a:lnTo>
                    <a:pt x="18238" y="6959"/>
                  </a:lnTo>
                  <a:lnTo>
                    <a:pt x="18000" y="6959"/>
                  </a:lnTo>
                  <a:lnTo>
                    <a:pt x="17524" y="6959"/>
                  </a:lnTo>
                  <a:lnTo>
                    <a:pt x="18714" y="8716"/>
                  </a:lnTo>
                  <a:lnTo>
                    <a:pt x="17048" y="9122"/>
                  </a:lnTo>
                  <a:lnTo>
                    <a:pt x="16762" y="8716"/>
                  </a:lnTo>
                  <a:lnTo>
                    <a:pt x="16286" y="9122"/>
                  </a:lnTo>
                  <a:lnTo>
                    <a:pt x="16762" y="10135"/>
                  </a:lnTo>
                  <a:lnTo>
                    <a:pt x="13048" y="9797"/>
                  </a:lnTo>
                  <a:lnTo>
                    <a:pt x="12286" y="13311"/>
                  </a:lnTo>
                  <a:lnTo>
                    <a:pt x="11095" y="13581"/>
                  </a:lnTo>
                  <a:lnTo>
                    <a:pt x="10810" y="17162"/>
                  </a:lnTo>
                  <a:lnTo>
                    <a:pt x="8667" y="18851"/>
                  </a:lnTo>
                  <a:lnTo>
                    <a:pt x="6619" y="19932"/>
                  </a:lnTo>
                  <a:lnTo>
                    <a:pt x="3905" y="19257"/>
                  </a:lnTo>
                  <a:lnTo>
                    <a:pt x="2714" y="19257"/>
                  </a:lnTo>
                  <a:lnTo>
                    <a:pt x="476" y="18176"/>
                  </a:lnTo>
                  <a:lnTo>
                    <a:pt x="0" y="16419"/>
                  </a:lnTo>
                  <a:lnTo>
                    <a:pt x="1238" y="16419"/>
                  </a:lnTo>
                  <a:lnTo>
                    <a:pt x="1952" y="17162"/>
                  </a:lnTo>
                  <a:lnTo>
                    <a:pt x="2476" y="17162"/>
                  </a:lnTo>
                  <a:lnTo>
                    <a:pt x="2714" y="15405"/>
                  </a:lnTo>
                  <a:lnTo>
                    <a:pt x="3190" y="13581"/>
                  </a:lnTo>
                  <a:lnTo>
                    <a:pt x="4476" y="13311"/>
                  </a:lnTo>
                  <a:lnTo>
                    <a:pt x="6619" y="11892"/>
                  </a:lnTo>
                  <a:lnTo>
                    <a:pt x="9143" y="8041"/>
                  </a:lnTo>
                  <a:lnTo>
                    <a:pt x="9619" y="73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1" name="Freeform 205"/>
            <p:cNvSpPr>
              <a:spLocks noChangeAspect="1"/>
            </p:cNvSpPr>
            <p:nvPr/>
          </p:nvSpPr>
          <p:spPr bwMode="auto">
            <a:xfrm>
              <a:off x="7023272" y="4678811"/>
              <a:ext cx="17556" cy="17555"/>
            </a:xfrm>
            <a:custGeom>
              <a:avLst/>
              <a:gdLst>
                <a:gd name="T0" fmla="*/ 16816 w 20000"/>
                <a:gd name="T1" fmla="*/ 0 h 20000"/>
                <a:gd name="T2" fmla="*/ 9702 w 20000"/>
                <a:gd name="T3" fmla="*/ 9979 h 20000"/>
                <a:gd name="T4" fmla="*/ 6467 w 20000"/>
                <a:gd name="T5" fmla="*/ 16839 h 20000"/>
                <a:gd name="T6" fmla="*/ 0 w 20000"/>
                <a:gd name="T7" fmla="*/ 9979 h 20000"/>
                <a:gd name="T8" fmla="*/ 0 w 20000"/>
                <a:gd name="T9" fmla="*/ 6860 h 20000"/>
                <a:gd name="T10" fmla="*/ 16816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0"/>
                  </a:moveTo>
                  <a:lnTo>
                    <a:pt x="11111" y="11429"/>
                  </a:lnTo>
                  <a:lnTo>
                    <a:pt x="7407" y="19286"/>
                  </a:lnTo>
                  <a:lnTo>
                    <a:pt x="0" y="11429"/>
                  </a:lnTo>
                  <a:lnTo>
                    <a:pt x="0" y="7857"/>
                  </a:lnTo>
                  <a:lnTo>
                    <a:pt x="1925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2" name="Freeform 206"/>
            <p:cNvSpPr>
              <a:spLocks noChangeAspect="1"/>
            </p:cNvSpPr>
            <p:nvPr/>
          </p:nvSpPr>
          <p:spPr bwMode="auto">
            <a:xfrm>
              <a:off x="5441688" y="4211198"/>
              <a:ext cx="111716" cy="138848"/>
            </a:xfrm>
            <a:custGeom>
              <a:avLst/>
              <a:gdLst>
                <a:gd name="T0" fmla="*/ 17363 w 20000"/>
                <a:gd name="T1" fmla="*/ 137478 h 20000"/>
                <a:gd name="T2" fmla="*/ 15046 w 20000"/>
                <a:gd name="T3" fmla="*/ 121008 h 20000"/>
                <a:gd name="T4" fmla="*/ 8684 w 20000"/>
                <a:gd name="T5" fmla="*/ 91866 h 20000"/>
                <a:gd name="T6" fmla="*/ 0 w 20000"/>
                <a:gd name="T7" fmla="*/ 62089 h 20000"/>
                <a:gd name="T8" fmla="*/ 0 w 20000"/>
                <a:gd name="T9" fmla="*/ 49417 h 20000"/>
                <a:gd name="T10" fmla="*/ 0 w 20000"/>
                <a:gd name="T11" fmla="*/ 36110 h 20000"/>
                <a:gd name="T12" fmla="*/ 15046 w 20000"/>
                <a:gd name="T13" fmla="*/ 25972 h 20000"/>
                <a:gd name="T14" fmla="*/ 15046 w 20000"/>
                <a:gd name="T15" fmla="*/ 6968 h 20000"/>
                <a:gd name="T16" fmla="*/ 17363 w 20000"/>
                <a:gd name="T17" fmla="*/ 6968 h 20000"/>
                <a:gd name="T18" fmla="*/ 26626 w 20000"/>
                <a:gd name="T19" fmla="*/ 6968 h 20000"/>
                <a:gd name="T20" fmla="*/ 48039 w 20000"/>
                <a:gd name="T21" fmla="*/ 0 h 20000"/>
                <a:gd name="T22" fmla="*/ 95501 w 20000"/>
                <a:gd name="T23" fmla="*/ 25972 h 20000"/>
                <a:gd name="T24" fmla="*/ 95501 w 20000"/>
                <a:gd name="T25" fmla="*/ 49417 h 20000"/>
                <a:gd name="T26" fmla="*/ 110547 w 20000"/>
                <a:gd name="T27" fmla="*/ 43084 h 20000"/>
                <a:gd name="T28" fmla="*/ 101285 w 20000"/>
                <a:gd name="T29" fmla="*/ 69057 h 20000"/>
                <a:gd name="T30" fmla="*/ 86816 w 20000"/>
                <a:gd name="T31" fmla="*/ 85526 h 20000"/>
                <a:gd name="T32" fmla="*/ 86816 w 20000"/>
                <a:gd name="T33" fmla="*/ 101368 h 20000"/>
                <a:gd name="T34" fmla="*/ 104758 w 20000"/>
                <a:gd name="T35" fmla="*/ 91866 h 20000"/>
                <a:gd name="T36" fmla="*/ 104758 w 20000"/>
                <a:gd name="T37" fmla="*/ 95029 h 20000"/>
                <a:gd name="T38" fmla="*/ 89711 w 20000"/>
                <a:gd name="T39" fmla="*/ 105166 h 20000"/>
                <a:gd name="T40" fmla="*/ 71770 w 20000"/>
                <a:gd name="T41" fmla="*/ 111506 h 20000"/>
                <a:gd name="T42" fmla="*/ 17363 w 20000"/>
                <a:gd name="T43" fmla="*/ 137478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3125" y="19908"/>
                  </a:moveTo>
                  <a:lnTo>
                    <a:pt x="2708" y="17523"/>
                  </a:lnTo>
                  <a:lnTo>
                    <a:pt x="1563" y="13303"/>
                  </a:lnTo>
                  <a:lnTo>
                    <a:pt x="0" y="8991"/>
                  </a:lnTo>
                  <a:lnTo>
                    <a:pt x="0" y="7156"/>
                  </a:lnTo>
                  <a:lnTo>
                    <a:pt x="0" y="5229"/>
                  </a:lnTo>
                  <a:lnTo>
                    <a:pt x="2708" y="3761"/>
                  </a:lnTo>
                  <a:lnTo>
                    <a:pt x="2708" y="1009"/>
                  </a:lnTo>
                  <a:lnTo>
                    <a:pt x="3125" y="1009"/>
                  </a:lnTo>
                  <a:lnTo>
                    <a:pt x="4792" y="1009"/>
                  </a:lnTo>
                  <a:lnTo>
                    <a:pt x="8646" y="0"/>
                  </a:lnTo>
                  <a:lnTo>
                    <a:pt x="17188" y="3761"/>
                  </a:lnTo>
                  <a:lnTo>
                    <a:pt x="17188" y="7156"/>
                  </a:lnTo>
                  <a:lnTo>
                    <a:pt x="19896" y="6239"/>
                  </a:lnTo>
                  <a:lnTo>
                    <a:pt x="18229" y="10000"/>
                  </a:lnTo>
                  <a:lnTo>
                    <a:pt x="15625" y="12385"/>
                  </a:lnTo>
                  <a:lnTo>
                    <a:pt x="15625" y="14679"/>
                  </a:lnTo>
                  <a:lnTo>
                    <a:pt x="18854" y="13303"/>
                  </a:lnTo>
                  <a:lnTo>
                    <a:pt x="18854" y="13761"/>
                  </a:lnTo>
                  <a:lnTo>
                    <a:pt x="16146" y="15229"/>
                  </a:lnTo>
                  <a:lnTo>
                    <a:pt x="12917" y="16147"/>
                  </a:lnTo>
                  <a:lnTo>
                    <a:pt x="3125" y="199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3" name="Freeform 207"/>
            <p:cNvSpPr>
              <a:spLocks noChangeAspect="1"/>
            </p:cNvSpPr>
            <p:nvPr/>
          </p:nvSpPr>
          <p:spPr bwMode="auto">
            <a:xfrm>
              <a:off x="5457647" y="4168108"/>
              <a:ext cx="252160" cy="188322"/>
            </a:xfrm>
            <a:custGeom>
              <a:avLst/>
              <a:gdLst>
                <a:gd name="T0" fmla="*/ 220563 w 20000"/>
                <a:gd name="T1" fmla="*/ 0 h 20000"/>
                <a:gd name="T2" fmla="*/ 250248 w 20000"/>
                <a:gd name="T3" fmla="*/ 68346 h 20000"/>
                <a:gd name="T4" fmla="*/ 228715 w 20000"/>
                <a:gd name="T5" fmla="*/ 78470 h 20000"/>
                <a:gd name="T6" fmla="*/ 226382 w 20000"/>
                <a:gd name="T7" fmla="*/ 94927 h 20000"/>
                <a:gd name="T8" fmla="*/ 226382 w 20000"/>
                <a:gd name="T9" fmla="*/ 101259 h 20000"/>
                <a:gd name="T10" fmla="*/ 162948 w 20000"/>
                <a:gd name="T11" fmla="*/ 127203 h 20000"/>
                <a:gd name="T12" fmla="*/ 147824 w 20000"/>
                <a:gd name="T13" fmla="*/ 133535 h 20000"/>
                <a:gd name="T14" fmla="*/ 135596 w 20000"/>
                <a:gd name="T15" fmla="*/ 147453 h 20000"/>
                <a:gd name="T16" fmla="*/ 123958 w 20000"/>
                <a:gd name="T17" fmla="*/ 147453 h 20000"/>
                <a:gd name="T18" fmla="*/ 118139 w 20000"/>
                <a:gd name="T19" fmla="*/ 147453 h 20000"/>
                <a:gd name="T20" fmla="*/ 93119 w 20000"/>
                <a:gd name="T21" fmla="*/ 163272 h 20000"/>
                <a:gd name="T22" fmla="*/ 60524 w 20000"/>
                <a:gd name="T23" fmla="*/ 169604 h 20000"/>
                <a:gd name="T24" fmla="*/ 45387 w 20000"/>
                <a:gd name="T25" fmla="*/ 173407 h 20000"/>
                <a:gd name="T26" fmla="*/ 45387 w 20000"/>
                <a:gd name="T27" fmla="*/ 186688 h 20000"/>
                <a:gd name="T28" fmla="*/ 30262 w 20000"/>
                <a:gd name="T29" fmla="*/ 186688 h 20000"/>
                <a:gd name="T30" fmla="*/ 9306 w 20000"/>
                <a:gd name="T31" fmla="*/ 186688 h 20000"/>
                <a:gd name="T32" fmla="*/ 0 w 20000"/>
                <a:gd name="T33" fmla="*/ 179729 h 20000"/>
                <a:gd name="T34" fmla="*/ 54705 w 20000"/>
                <a:gd name="T35" fmla="*/ 153784 h 20000"/>
                <a:gd name="T36" fmla="*/ 72739 w 20000"/>
                <a:gd name="T37" fmla="*/ 147453 h 20000"/>
                <a:gd name="T38" fmla="*/ 87300 w 20000"/>
                <a:gd name="T39" fmla="*/ 137328 h 20000"/>
                <a:gd name="T40" fmla="*/ 87300 w 20000"/>
                <a:gd name="T41" fmla="*/ 133535 h 20000"/>
                <a:gd name="T42" fmla="*/ 69253 w 20000"/>
                <a:gd name="T43" fmla="*/ 143660 h 20000"/>
                <a:gd name="T44" fmla="*/ 69253 w 20000"/>
                <a:gd name="T45" fmla="*/ 127203 h 20000"/>
                <a:gd name="T46" fmla="*/ 84390 w 20000"/>
                <a:gd name="T47" fmla="*/ 111383 h 20000"/>
                <a:gd name="T48" fmla="*/ 93119 w 20000"/>
                <a:gd name="T49" fmla="*/ 85439 h 20000"/>
                <a:gd name="T50" fmla="*/ 135596 w 20000"/>
                <a:gd name="T51" fmla="*/ 22779 h 20000"/>
                <a:gd name="T52" fmla="*/ 220563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7587" y="0"/>
                  </a:moveTo>
                  <a:lnTo>
                    <a:pt x="19954" y="7297"/>
                  </a:lnTo>
                  <a:lnTo>
                    <a:pt x="18237" y="8378"/>
                  </a:lnTo>
                  <a:lnTo>
                    <a:pt x="18051" y="10135"/>
                  </a:lnTo>
                  <a:lnTo>
                    <a:pt x="18051" y="10811"/>
                  </a:lnTo>
                  <a:lnTo>
                    <a:pt x="12993" y="13581"/>
                  </a:lnTo>
                  <a:lnTo>
                    <a:pt x="11787" y="14257"/>
                  </a:lnTo>
                  <a:lnTo>
                    <a:pt x="10812" y="15743"/>
                  </a:lnTo>
                  <a:lnTo>
                    <a:pt x="9884" y="15743"/>
                  </a:lnTo>
                  <a:lnTo>
                    <a:pt x="9420" y="15743"/>
                  </a:lnTo>
                  <a:lnTo>
                    <a:pt x="7425" y="17432"/>
                  </a:lnTo>
                  <a:lnTo>
                    <a:pt x="4826" y="18108"/>
                  </a:lnTo>
                  <a:lnTo>
                    <a:pt x="3619" y="18514"/>
                  </a:lnTo>
                  <a:lnTo>
                    <a:pt x="3619" y="19932"/>
                  </a:lnTo>
                  <a:lnTo>
                    <a:pt x="2413" y="19932"/>
                  </a:lnTo>
                  <a:lnTo>
                    <a:pt x="742" y="19932"/>
                  </a:lnTo>
                  <a:lnTo>
                    <a:pt x="0" y="19189"/>
                  </a:lnTo>
                  <a:lnTo>
                    <a:pt x="4362" y="16419"/>
                  </a:lnTo>
                  <a:lnTo>
                    <a:pt x="5800" y="15743"/>
                  </a:lnTo>
                  <a:lnTo>
                    <a:pt x="6961" y="14662"/>
                  </a:lnTo>
                  <a:lnTo>
                    <a:pt x="6961" y="14257"/>
                  </a:lnTo>
                  <a:lnTo>
                    <a:pt x="5522" y="15338"/>
                  </a:lnTo>
                  <a:lnTo>
                    <a:pt x="5522" y="13581"/>
                  </a:lnTo>
                  <a:lnTo>
                    <a:pt x="6729" y="11892"/>
                  </a:lnTo>
                  <a:lnTo>
                    <a:pt x="7425" y="9122"/>
                  </a:lnTo>
                  <a:lnTo>
                    <a:pt x="10812" y="2432"/>
                  </a:lnTo>
                  <a:lnTo>
                    <a:pt x="175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4" name="Freeform 208"/>
            <p:cNvSpPr>
              <a:spLocks noChangeAspect="1"/>
            </p:cNvSpPr>
            <p:nvPr/>
          </p:nvSpPr>
          <p:spPr bwMode="auto">
            <a:xfrm>
              <a:off x="7136585" y="4132997"/>
              <a:ext cx="60646" cy="60646"/>
            </a:xfrm>
            <a:custGeom>
              <a:avLst/>
              <a:gdLst>
                <a:gd name="T0" fmla="*/ 21259 w 20000"/>
                <a:gd name="T1" fmla="*/ 2567 h 20000"/>
                <a:gd name="T2" fmla="*/ 15513 w 20000"/>
                <a:gd name="T3" fmla="*/ 2567 h 20000"/>
                <a:gd name="T4" fmla="*/ 15513 w 20000"/>
                <a:gd name="T5" fmla="*/ 16686 h 20000"/>
                <a:gd name="T6" fmla="*/ 0 w 20000"/>
                <a:gd name="T7" fmla="*/ 26311 h 20000"/>
                <a:gd name="T8" fmla="*/ 0 w 20000"/>
                <a:gd name="T9" fmla="*/ 46848 h 20000"/>
                <a:gd name="T10" fmla="*/ 24130 w 20000"/>
                <a:gd name="T11" fmla="*/ 59683 h 20000"/>
                <a:gd name="T12" fmla="*/ 33324 w 20000"/>
                <a:gd name="T13" fmla="*/ 46848 h 20000"/>
                <a:gd name="T14" fmla="*/ 48260 w 20000"/>
                <a:gd name="T15" fmla="*/ 42997 h 20000"/>
                <a:gd name="T16" fmla="*/ 48260 w 20000"/>
                <a:gd name="T17" fmla="*/ 26311 h 20000"/>
                <a:gd name="T18" fmla="*/ 59752 w 20000"/>
                <a:gd name="T19" fmla="*/ 16686 h 20000"/>
                <a:gd name="T20" fmla="*/ 59752 w 20000"/>
                <a:gd name="T21" fmla="*/ 2567 h 20000"/>
                <a:gd name="T22" fmla="*/ 54006 w 20000"/>
                <a:gd name="T23" fmla="*/ 0 h 20000"/>
                <a:gd name="T24" fmla="*/ 48260 w 20000"/>
                <a:gd name="T25" fmla="*/ 2567 h 20000"/>
                <a:gd name="T26" fmla="*/ 24130 w 20000"/>
                <a:gd name="T27" fmla="*/ 2567 h 20000"/>
                <a:gd name="T28" fmla="*/ 21259 w 20000"/>
                <a:gd name="T29" fmla="*/ 2567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048" y="851"/>
                  </a:moveTo>
                  <a:lnTo>
                    <a:pt x="5143" y="851"/>
                  </a:lnTo>
                  <a:lnTo>
                    <a:pt x="5143" y="5532"/>
                  </a:lnTo>
                  <a:lnTo>
                    <a:pt x="0" y="8723"/>
                  </a:lnTo>
                  <a:lnTo>
                    <a:pt x="0" y="15532"/>
                  </a:lnTo>
                  <a:lnTo>
                    <a:pt x="8000" y="19787"/>
                  </a:lnTo>
                  <a:lnTo>
                    <a:pt x="11048" y="15532"/>
                  </a:lnTo>
                  <a:lnTo>
                    <a:pt x="16000" y="14255"/>
                  </a:lnTo>
                  <a:lnTo>
                    <a:pt x="16000" y="8723"/>
                  </a:lnTo>
                  <a:lnTo>
                    <a:pt x="19810" y="5532"/>
                  </a:lnTo>
                  <a:lnTo>
                    <a:pt x="19810" y="851"/>
                  </a:lnTo>
                  <a:lnTo>
                    <a:pt x="17905" y="0"/>
                  </a:lnTo>
                  <a:lnTo>
                    <a:pt x="16000" y="851"/>
                  </a:lnTo>
                  <a:lnTo>
                    <a:pt x="8000" y="851"/>
                  </a:lnTo>
                  <a:lnTo>
                    <a:pt x="7048" y="8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5" name="Freeform 209"/>
            <p:cNvSpPr>
              <a:spLocks noChangeAspect="1"/>
            </p:cNvSpPr>
            <p:nvPr/>
          </p:nvSpPr>
          <p:spPr bwMode="auto">
            <a:xfrm>
              <a:off x="6273176" y="4589438"/>
              <a:ext cx="7980" cy="11171"/>
            </a:xfrm>
            <a:custGeom>
              <a:avLst/>
              <a:gdLst>
                <a:gd name="T0" fmla="*/ 4670 w 20000"/>
                <a:gd name="T1" fmla="*/ 3922 h 20000"/>
                <a:gd name="T2" fmla="*/ 7471 w 20000"/>
                <a:gd name="T3" fmla="*/ 10459 h 20000"/>
                <a:gd name="T4" fmla="*/ 4670 w 20000"/>
                <a:gd name="T5" fmla="*/ 10459 h 20000"/>
                <a:gd name="T6" fmla="*/ 0 w 20000"/>
                <a:gd name="T7" fmla="*/ 10459 h 20000"/>
                <a:gd name="T8" fmla="*/ 0 w 20000"/>
                <a:gd name="T9" fmla="*/ 0 h 20000"/>
                <a:gd name="T10" fmla="*/ 4670 w 20000"/>
                <a:gd name="T11" fmla="*/ 0 h 20000"/>
                <a:gd name="T12" fmla="*/ 4670 w 20000"/>
                <a:gd name="T13" fmla="*/ 3922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765" y="7059"/>
                  </a:moveTo>
                  <a:lnTo>
                    <a:pt x="18824" y="18824"/>
                  </a:lnTo>
                  <a:lnTo>
                    <a:pt x="11765" y="18824"/>
                  </a:lnTo>
                  <a:lnTo>
                    <a:pt x="0" y="18824"/>
                  </a:lnTo>
                  <a:lnTo>
                    <a:pt x="0" y="0"/>
                  </a:lnTo>
                  <a:lnTo>
                    <a:pt x="11765" y="0"/>
                  </a:lnTo>
                  <a:lnTo>
                    <a:pt x="11765" y="70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210"/>
            <p:cNvSpPr>
              <a:spLocks noChangeAspect="1"/>
            </p:cNvSpPr>
            <p:nvPr/>
          </p:nvSpPr>
          <p:spPr bwMode="auto">
            <a:xfrm>
              <a:off x="5451263" y="2924863"/>
              <a:ext cx="973529" cy="544219"/>
            </a:xfrm>
            <a:custGeom>
              <a:avLst/>
              <a:gdLst>
                <a:gd name="T0" fmla="*/ 964308 w 20000"/>
                <a:gd name="T1" fmla="*/ 216535 h 20000"/>
                <a:gd name="T2" fmla="*/ 938307 w 20000"/>
                <a:gd name="T3" fmla="*/ 229203 h 20000"/>
                <a:gd name="T4" fmla="*/ 938307 w 20000"/>
                <a:gd name="T5" fmla="*/ 281739 h 20000"/>
                <a:gd name="T6" fmla="*/ 880447 w 20000"/>
                <a:gd name="T7" fmla="*/ 337470 h 20000"/>
                <a:gd name="T8" fmla="*/ 880447 w 20000"/>
                <a:gd name="T9" fmla="*/ 354549 h 20000"/>
                <a:gd name="T10" fmla="*/ 827234 w 20000"/>
                <a:gd name="T11" fmla="*/ 370383 h 20000"/>
                <a:gd name="T12" fmla="*/ 862532 w 20000"/>
                <a:gd name="T13" fmla="*/ 429281 h 20000"/>
                <a:gd name="T14" fmla="*/ 838806 w 20000"/>
                <a:gd name="T15" fmla="*/ 472317 h 20000"/>
                <a:gd name="T16" fmla="*/ 731220 w 20000"/>
                <a:gd name="T17" fmla="*/ 448905 h 20000"/>
                <a:gd name="T18" fmla="*/ 698247 w 20000"/>
                <a:gd name="T19" fmla="*/ 436237 h 20000"/>
                <a:gd name="T20" fmla="*/ 596422 w 20000"/>
                <a:gd name="T21" fmla="*/ 504608 h 20000"/>
                <a:gd name="T22" fmla="*/ 572697 w 20000"/>
                <a:gd name="T23" fmla="*/ 517925 h 20000"/>
                <a:gd name="T24" fmla="*/ 542048 w 20000"/>
                <a:gd name="T25" fmla="*/ 524232 h 20000"/>
                <a:gd name="T26" fmla="*/ 503264 w 20000"/>
                <a:gd name="T27" fmla="*/ 508425 h 20000"/>
                <a:gd name="T28" fmla="*/ 488836 w 20000"/>
                <a:gd name="T29" fmla="*/ 474862 h 20000"/>
                <a:gd name="T30" fmla="*/ 465111 w 20000"/>
                <a:gd name="T31" fmla="*/ 455238 h 20000"/>
                <a:gd name="T32" fmla="*/ 395678 w 20000"/>
                <a:gd name="T33" fmla="*/ 446360 h 20000"/>
                <a:gd name="T34" fmla="*/ 344790 w 20000"/>
                <a:gd name="T35" fmla="*/ 422947 h 20000"/>
                <a:gd name="T36" fmla="*/ 354038 w 20000"/>
                <a:gd name="T37" fmla="*/ 386840 h 20000"/>
                <a:gd name="T38" fmla="*/ 359800 w 20000"/>
                <a:gd name="T39" fmla="*/ 334303 h 20000"/>
                <a:gd name="T40" fmla="*/ 347647 w 20000"/>
                <a:gd name="T41" fmla="*/ 334303 h 20000"/>
                <a:gd name="T42" fmla="*/ 266690 w 20000"/>
                <a:gd name="T43" fmla="*/ 360883 h 20000"/>
                <a:gd name="T44" fmla="*/ 252213 w 20000"/>
                <a:gd name="T45" fmla="*/ 436237 h 20000"/>
                <a:gd name="T46" fmla="*/ 252213 w 20000"/>
                <a:gd name="T47" fmla="*/ 517925 h 20000"/>
                <a:gd name="T48" fmla="*/ 207087 w 20000"/>
                <a:gd name="T49" fmla="*/ 498275 h 20000"/>
                <a:gd name="T50" fmla="*/ 170628 w 20000"/>
                <a:gd name="T51" fmla="*/ 514758 h 20000"/>
                <a:gd name="T52" fmla="*/ 170628 w 20000"/>
                <a:gd name="T53" fmla="*/ 514758 h 20000"/>
                <a:gd name="T54" fmla="*/ 170628 w 20000"/>
                <a:gd name="T55" fmla="*/ 474862 h 20000"/>
                <a:gd name="T56" fmla="*/ 141141 w 20000"/>
                <a:gd name="T57" fmla="*/ 472317 h 20000"/>
                <a:gd name="T58" fmla="*/ 108167 w 20000"/>
                <a:gd name="T59" fmla="*/ 419131 h 20000"/>
                <a:gd name="T60" fmla="*/ 135379 w 20000"/>
                <a:gd name="T61" fmla="*/ 419131 h 20000"/>
                <a:gd name="T62" fmla="*/ 131893 w 20000"/>
                <a:gd name="T63" fmla="*/ 393174 h 20000"/>
                <a:gd name="T64" fmla="*/ 164866 w 20000"/>
                <a:gd name="T65" fmla="*/ 376717 h 20000"/>
                <a:gd name="T66" fmla="*/ 141141 w 20000"/>
                <a:gd name="T67" fmla="*/ 334303 h 20000"/>
                <a:gd name="T68" fmla="*/ 108167 w 20000"/>
                <a:gd name="T69" fmla="*/ 327347 h 20000"/>
                <a:gd name="T70" fmla="*/ 78099 w 20000"/>
                <a:gd name="T71" fmla="*/ 350760 h 20000"/>
                <a:gd name="T72" fmla="*/ 24306 w 20000"/>
                <a:gd name="T73" fmla="*/ 258949 h 20000"/>
                <a:gd name="T74" fmla="*/ 30068 w 20000"/>
                <a:gd name="T75" fmla="*/ 163971 h 20000"/>
                <a:gd name="T76" fmla="*/ 141141 w 20000"/>
                <a:gd name="T77" fmla="*/ 170955 h 20000"/>
                <a:gd name="T78" fmla="*/ 281700 w 20000"/>
                <a:gd name="T79" fmla="*/ 143725 h 20000"/>
                <a:gd name="T80" fmla="*/ 407250 w 20000"/>
                <a:gd name="T81" fmla="*/ 16457 h 20000"/>
                <a:gd name="T82" fmla="*/ 548391 w 20000"/>
                <a:gd name="T83" fmla="*/ 0 h 20000"/>
                <a:gd name="T84" fmla="*/ 676797 w 20000"/>
                <a:gd name="T85" fmla="*/ 36080 h 20000"/>
                <a:gd name="T86" fmla="*/ 811595 w 20000"/>
                <a:gd name="T87" fmla="*/ 153848 h 20000"/>
                <a:gd name="T88" fmla="*/ 925573 w 20000"/>
                <a:gd name="T89" fmla="*/ 186789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9988" y="7275"/>
                  </a:moveTo>
                  <a:lnTo>
                    <a:pt x="19916" y="8000"/>
                  </a:lnTo>
                  <a:lnTo>
                    <a:pt x="19677" y="8234"/>
                  </a:lnTo>
                  <a:lnTo>
                    <a:pt x="19379" y="8468"/>
                  </a:lnTo>
                  <a:lnTo>
                    <a:pt x="19618" y="9942"/>
                  </a:lnTo>
                  <a:lnTo>
                    <a:pt x="19379" y="10409"/>
                  </a:lnTo>
                  <a:lnTo>
                    <a:pt x="18327" y="10409"/>
                  </a:lnTo>
                  <a:lnTo>
                    <a:pt x="18184" y="12468"/>
                  </a:lnTo>
                  <a:lnTo>
                    <a:pt x="18375" y="12725"/>
                  </a:lnTo>
                  <a:lnTo>
                    <a:pt x="18184" y="13099"/>
                  </a:lnTo>
                  <a:lnTo>
                    <a:pt x="17885" y="12959"/>
                  </a:lnTo>
                  <a:lnTo>
                    <a:pt x="17085" y="13684"/>
                  </a:lnTo>
                  <a:lnTo>
                    <a:pt x="17324" y="13684"/>
                  </a:lnTo>
                  <a:lnTo>
                    <a:pt x="17814" y="15860"/>
                  </a:lnTo>
                  <a:lnTo>
                    <a:pt x="17694" y="17544"/>
                  </a:lnTo>
                  <a:lnTo>
                    <a:pt x="17324" y="17450"/>
                  </a:lnTo>
                  <a:lnTo>
                    <a:pt x="17324" y="17076"/>
                  </a:lnTo>
                  <a:lnTo>
                    <a:pt x="15102" y="16585"/>
                  </a:lnTo>
                  <a:lnTo>
                    <a:pt x="15102" y="16211"/>
                  </a:lnTo>
                  <a:lnTo>
                    <a:pt x="14421" y="16117"/>
                  </a:lnTo>
                  <a:lnTo>
                    <a:pt x="12999" y="17544"/>
                  </a:lnTo>
                  <a:lnTo>
                    <a:pt x="12318" y="18643"/>
                  </a:lnTo>
                  <a:lnTo>
                    <a:pt x="11876" y="18643"/>
                  </a:lnTo>
                  <a:lnTo>
                    <a:pt x="11828" y="19135"/>
                  </a:lnTo>
                  <a:lnTo>
                    <a:pt x="11577" y="19977"/>
                  </a:lnTo>
                  <a:lnTo>
                    <a:pt x="11195" y="19368"/>
                  </a:lnTo>
                  <a:lnTo>
                    <a:pt x="11517" y="19135"/>
                  </a:lnTo>
                  <a:lnTo>
                    <a:pt x="10394" y="18784"/>
                  </a:lnTo>
                  <a:lnTo>
                    <a:pt x="9904" y="18409"/>
                  </a:lnTo>
                  <a:lnTo>
                    <a:pt x="10096" y="17544"/>
                  </a:lnTo>
                  <a:lnTo>
                    <a:pt x="9606" y="17544"/>
                  </a:lnTo>
                  <a:lnTo>
                    <a:pt x="9606" y="16819"/>
                  </a:lnTo>
                  <a:lnTo>
                    <a:pt x="9283" y="16585"/>
                  </a:lnTo>
                  <a:lnTo>
                    <a:pt x="8172" y="16491"/>
                  </a:lnTo>
                  <a:lnTo>
                    <a:pt x="7491" y="15860"/>
                  </a:lnTo>
                  <a:lnTo>
                    <a:pt x="7121" y="15626"/>
                  </a:lnTo>
                  <a:lnTo>
                    <a:pt x="7121" y="15018"/>
                  </a:lnTo>
                  <a:lnTo>
                    <a:pt x="7312" y="14292"/>
                  </a:lnTo>
                  <a:lnTo>
                    <a:pt x="7312" y="13567"/>
                  </a:lnTo>
                  <a:lnTo>
                    <a:pt x="7431" y="12351"/>
                  </a:lnTo>
                  <a:lnTo>
                    <a:pt x="7312" y="12094"/>
                  </a:lnTo>
                  <a:lnTo>
                    <a:pt x="7180" y="12351"/>
                  </a:lnTo>
                  <a:lnTo>
                    <a:pt x="6189" y="13099"/>
                  </a:lnTo>
                  <a:lnTo>
                    <a:pt x="5508" y="13333"/>
                  </a:lnTo>
                  <a:lnTo>
                    <a:pt x="5209" y="14292"/>
                  </a:lnTo>
                  <a:lnTo>
                    <a:pt x="5209" y="16117"/>
                  </a:lnTo>
                  <a:lnTo>
                    <a:pt x="5209" y="17544"/>
                  </a:lnTo>
                  <a:lnTo>
                    <a:pt x="5209" y="19135"/>
                  </a:lnTo>
                  <a:lnTo>
                    <a:pt x="4576" y="18784"/>
                  </a:lnTo>
                  <a:lnTo>
                    <a:pt x="4277" y="18409"/>
                  </a:lnTo>
                  <a:lnTo>
                    <a:pt x="3787" y="18175"/>
                  </a:lnTo>
                  <a:lnTo>
                    <a:pt x="3524" y="19018"/>
                  </a:lnTo>
                  <a:lnTo>
                    <a:pt x="3787" y="19743"/>
                  </a:lnTo>
                  <a:lnTo>
                    <a:pt x="3524" y="19018"/>
                  </a:lnTo>
                  <a:lnTo>
                    <a:pt x="3524" y="18035"/>
                  </a:lnTo>
                  <a:lnTo>
                    <a:pt x="3524" y="17544"/>
                  </a:lnTo>
                  <a:lnTo>
                    <a:pt x="3226" y="17450"/>
                  </a:lnTo>
                  <a:lnTo>
                    <a:pt x="2915" y="17450"/>
                  </a:lnTo>
                  <a:lnTo>
                    <a:pt x="2473" y="15860"/>
                  </a:lnTo>
                  <a:lnTo>
                    <a:pt x="2234" y="15485"/>
                  </a:lnTo>
                  <a:lnTo>
                    <a:pt x="2473" y="15485"/>
                  </a:lnTo>
                  <a:lnTo>
                    <a:pt x="2796" y="15485"/>
                  </a:lnTo>
                  <a:lnTo>
                    <a:pt x="2473" y="14901"/>
                  </a:lnTo>
                  <a:lnTo>
                    <a:pt x="2724" y="14526"/>
                  </a:lnTo>
                  <a:lnTo>
                    <a:pt x="3716" y="14292"/>
                  </a:lnTo>
                  <a:lnTo>
                    <a:pt x="3405" y="13918"/>
                  </a:lnTo>
                  <a:lnTo>
                    <a:pt x="3405" y="12094"/>
                  </a:lnTo>
                  <a:lnTo>
                    <a:pt x="2915" y="12351"/>
                  </a:lnTo>
                  <a:lnTo>
                    <a:pt x="2724" y="12000"/>
                  </a:lnTo>
                  <a:lnTo>
                    <a:pt x="2234" y="12094"/>
                  </a:lnTo>
                  <a:lnTo>
                    <a:pt x="1983" y="12468"/>
                  </a:lnTo>
                  <a:lnTo>
                    <a:pt x="1613" y="12959"/>
                  </a:lnTo>
                  <a:lnTo>
                    <a:pt x="1123" y="12959"/>
                  </a:lnTo>
                  <a:lnTo>
                    <a:pt x="502" y="9567"/>
                  </a:lnTo>
                  <a:lnTo>
                    <a:pt x="0" y="9567"/>
                  </a:lnTo>
                  <a:lnTo>
                    <a:pt x="621" y="6058"/>
                  </a:lnTo>
                  <a:lnTo>
                    <a:pt x="1673" y="5684"/>
                  </a:lnTo>
                  <a:lnTo>
                    <a:pt x="2915" y="6316"/>
                  </a:lnTo>
                  <a:lnTo>
                    <a:pt x="6189" y="7018"/>
                  </a:lnTo>
                  <a:lnTo>
                    <a:pt x="5818" y="5310"/>
                  </a:lnTo>
                  <a:lnTo>
                    <a:pt x="6189" y="1333"/>
                  </a:lnTo>
                  <a:lnTo>
                    <a:pt x="8411" y="608"/>
                  </a:lnTo>
                  <a:lnTo>
                    <a:pt x="9904" y="725"/>
                  </a:lnTo>
                  <a:lnTo>
                    <a:pt x="11326" y="0"/>
                  </a:lnTo>
                  <a:lnTo>
                    <a:pt x="12378" y="1825"/>
                  </a:lnTo>
                  <a:lnTo>
                    <a:pt x="13978" y="1333"/>
                  </a:lnTo>
                  <a:lnTo>
                    <a:pt x="15711" y="3509"/>
                  </a:lnTo>
                  <a:lnTo>
                    <a:pt x="16762" y="5684"/>
                  </a:lnTo>
                  <a:lnTo>
                    <a:pt x="18184" y="6058"/>
                  </a:lnTo>
                  <a:lnTo>
                    <a:pt x="19116" y="6901"/>
                  </a:lnTo>
                  <a:lnTo>
                    <a:pt x="19988" y="72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7" name="Freeform 211"/>
            <p:cNvSpPr>
              <a:spLocks noChangeAspect="1"/>
            </p:cNvSpPr>
            <p:nvPr/>
          </p:nvSpPr>
          <p:spPr bwMode="auto">
            <a:xfrm>
              <a:off x="6067300" y="3362153"/>
              <a:ext cx="244180" cy="143635"/>
            </a:xfrm>
            <a:custGeom>
              <a:avLst/>
              <a:gdLst>
                <a:gd name="T0" fmla="*/ 242304 w 20000"/>
                <a:gd name="T1" fmla="*/ 39083 h 20000"/>
                <a:gd name="T2" fmla="*/ 203564 w 20000"/>
                <a:gd name="T3" fmla="*/ 62786 h 20000"/>
                <a:gd name="T4" fmla="*/ 194310 w 20000"/>
                <a:gd name="T5" fmla="*/ 79446 h 20000"/>
                <a:gd name="T6" fmla="*/ 164240 w 20000"/>
                <a:gd name="T7" fmla="*/ 82653 h 20000"/>
                <a:gd name="T8" fmla="*/ 161921 w 20000"/>
                <a:gd name="T9" fmla="*/ 99305 h 20000"/>
                <a:gd name="T10" fmla="*/ 140522 w 20000"/>
                <a:gd name="T11" fmla="*/ 105713 h 20000"/>
                <a:gd name="T12" fmla="*/ 134742 w 20000"/>
                <a:gd name="T13" fmla="*/ 99305 h 20000"/>
                <a:gd name="T14" fmla="*/ 122597 w 20000"/>
                <a:gd name="T15" fmla="*/ 105713 h 20000"/>
                <a:gd name="T16" fmla="*/ 98308 w 20000"/>
                <a:gd name="T17" fmla="*/ 122372 h 20000"/>
                <a:gd name="T18" fmla="*/ 101782 w 20000"/>
                <a:gd name="T19" fmla="*/ 142232 h 20000"/>
                <a:gd name="T20" fmla="*/ 92528 w 20000"/>
                <a:gd name="T21" fmla="*/ 142232 h 20000"/>
                <a:gd name="T22" fmla="*/ 15035 w 20000"/>
                <a:gd name="T23" fmla="*/ 115964 h 20000"/>
                <a:gd name="T24" fmla="*/ 35850 w 20000"/>
                <a:gd name="T25" fmla="*/ 115964 h 20000"/>
                <a:gd name="T26" fmla="*/ 45104 w 20000"/>
                <a:gd name="T27" fmla="*/ 105713 h 20000"/>
                <a:gd name="T28" fmla="*/ 68822 w 20000"/>
                <a:gd name="T29" fmla="*/ 82653 h 20000"/>
                <a:gd name="T30" fmla="*/ 53204 w 20000"/>
                <a:gd name="T31" fmla="*/ 82653 h 20000"/>
                <a:gd name="T32" fmla="*/ 23706 w 20000"/>
                <a:gd name="T33" fmla="*/ 69194 h 20000"/>
                <a:gd name="T34" fmla="*/ 0 w 20000"/>
                <a:gd name="T35" fmla="*/ 69194 h 20000"/>
                <a:gd name="T36" fmla="*/ 15035 w 20000"/>
                <a:gd name="T37" fmla="*/ 39083 h 20000"/>
                <a:gd name="T38" fmla="*/ 83857 w 20000"/>
                <a:gd name="T39" fmla="*/ 0 h 20000"/>
                <a:gd name="T40" fmla="*/ 116817 w 20000"/>
                <a:gd name="T41" fmla="*/ 2565 h 20000"/>
                <a:gd name="T42" fmla="*/ 116817 w 20000"/>
                <a:gd name="T43" fmla="*/ 12816 h 20000"/>
                <a:gd name="T44" fmla="*/ 224379 w 20000"/>
                <a:gd name="T45" fmla="*/ 26268 h 20000"/>
                <a:gd name="T46" fmla="*/ 224379 w 20000"/>
                <a:gd name="T47" fmla="*/ 36519 h 20000"/>
                <a:gd name="T48" fmla="*/ 242304 w 20000"/>
                <a:gd name="T49" fmla="*/ 39083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19952" y="5471"/>
                  </a:moveTo>
                  <a:lnTo>
                    <a:pt x="16762" y="8789"/>
                  </a:lnTo>
                  <a:lnTo>
                    <a:pt x="16000" y="11121"/>
                  </a:lnTo>
                  <a:lnTo>
                    <a:pt x="13524" y="11570"/>
                  </a:lnTo>
                  <a:lnTo>
                    <a:pt x="13333" y="13901"/>
                  </a:lnTo>
                  <a:lnTo>
                    <a:pt x="11571" y="14798"/>
                  </a:lnTo>
                  <a:lnTo>
                    <a:pt x="11095" y="13901"/>
                  </a:lnTo>
                  <a:lnTo>
                    <a:pt x="10095" y="14798"/>
                  </a:lnTo>
                  <a:lnTo>
                    <a:pt x="8095" y="17130"/>
                  </a:lnTo>
                  <a:lnTo>
                    <a:pt x="8381" y="19910"/>
                  </a:lnTo>
                  <a:lnTo>
                    <a:pt x="7619" y="19910"/>
                  </a:lnTo>
                  <a:lnTo>
                    <a:pt x="1238" y="16233"/>
                  </a:lnTo>
                  <a:lnTo>
                    <a:pt x="2952" y="16233"/>
                  </a:lnTo>
                  <a:lnTo>
                    <a:pt x="3714" y="14798"/>
                  </a:lnTo>
                  <a:lnTo>
                    <a:pt x="5667" y="11570"/>
                  </a:lnTo>
                  <a:lnTo>
                    <a:pt x="4381" y="11570"/>
                  </a:lnTo>
                  <a:lnTo>
                    <a:pt x="1952" y="9686"/>
                  </a:lnTo>
                  <a:lnTo>
                    <a:pt x="0" y="9686"/>
                  </a:lnTo>
                  <a:lnTo>
                    <a:pt x="1238" y="5471"/>
                  </a:lnTo>
                  <a:lnTo>
                    <a:pt x="6905" y="0"/>
                  </a:lnTo>
                  <a:lnTo>
                    <a:pt x="9619" y="359"/>
                  </a:lnTo>
                  <a:lnTo>
                    <a:pt x="9619" y="1794"/>
                  </a:lnTo>
                  <a:lnTo>
                    <a:pt x="18476" y="3677"/>
                  </a:lnTo>
                  <a:lnTo>
                    <a:pt x="18476" y="5112"/>
                  </a:lnTo>
                  <a:lnTo>
                    <a:pt x="19952" y="54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8" name="Freeform 212"/>
            <p:cNvSpPr>
              <a:spLocks noChangeAspect="1"/>
            </p:cNvSpPr>
            <p:nvPr/>
          </p:nvSpPr>
          <p:spPr bwMode="auto">
            <a:xfrm>
              <a:off x="5703423" y="3280760"/>
              <a:ext cx="437290" cy="309614"/>
            </a:xfrm>
            <a:custGeom>
              <a:avLst/>
              <a:gdLst>
                <a:gd name="T0" fmla="*/ 271359 w 20000"/>
                <a:gd name="T1" fmla="*/ 301015 h 20000"/>
                <a:gd name="T2" fmla="*/ 271359 w 20000"/>
                <a:gd name="T3" fmla="*/ 274452 h 20000"/>
                <a:gd name="T4" fmla="*/ 184016 w 20000"/>
                <a:gd name="T5" fmla="*/ 219448 h 20000"/>
                <a:gd name="T6" fmla="*/ 165377 w 20000"/>
                <a:gd name="T7" fmla="*/ 205527 h 20000"/>
                <a:gd name="T8" fmla="*/ 132189 w 20000"/>
                <a:gd name="T9" fmla="*/ 179596 h 20000"/>
                <a:gd name="T10" fmla="*/ 117617 w 20000"/>
                <a:gd name="T11" fmla="*/ 149876 h 20000"/>
                <a:gd name="T12" fmla="*/ 80949 w 20000"/>
                <a:gd name="T13" fmla="*/ 134062 h 20000"/>
                <a:gd name="T14" fmla="*/ 57069 w 20000"/>
                <a:gd name="T15" fmla="*/ 108145 h 20000"/>
                <a:gd name="T16" fmla="*/ 54154 w 20000"/>
                <a:gd name="T17" fmla="*/ 74622 h 20000"/>
                <a:gd name="T18" fmla="*/ 33189 w 20000"/>
                <a:gd name="T19" fmla="*/ 108145 h 20000"/>
                <a:gd name="T20" fmla="*/ 15137 w 20000"/>
                <a:gd name="T21" fmla="*/ 159993 h 20000"/>
                <a:gd name="T22" fmla="*/ 0 w 20000"/>
                <a:gd name="T23" fmla="*/ 120788 h 20000"/>
                <a:gd name="T24" fmla="*/ 0 w 20000"/>
                <a:gd name="T25" fmla="*/ 32245 h 20000"/>
                <a:gd name="T26" fmla="*/ 48326 w 20000"/>
                <a:gd name="T27" fmla="*/ 0 h 20000"/>
                <a:gd name="T28" fmla="*/ 54154 w 20000"/>
                <a:gd name="T29" fmla="*/ 65137 h 20000"/>
                <a:gd name="T30" fmla="*/ 78035 w 20000"/>
                <a:gd name="T31" fmla="*/ 74622 h 20000"/>
                <a:gd name="T32" fmla="*/ 111810 w 20000"/>
                <a:gd name="T33" fmla="*/ 74622 h 20000"/>
                <a:gd name="T34" fmla="*/ 198566 w 20000"/>
                <a:gd name="T35" fmla="*/ 94225 h 20000"/>
                <a:gd name="T36" fmla="*/ 214290 w 20000"/>
                <a:gd name="T37" fmla="*/ 120788 h 20000"/>
                <a:gd name="T38" fmla="*/ 229428 w 20000"/>
                <a:gd name="T39" fmla="*/ 143547 h 20000"/>
                <a:gd name="T40" fmla="*/ 307462 w 20000"/>
                <a:gd name="T41" fmla="*/ 163796 h 20000"/>
                <a:gd name="T42" fmla="*/ 310355 w 20000"/>
                <a:gd name="T43" fmla="*/ 185924 h 20000"/>
                <a:gd name="T44" fmla="*/ 325513 w 20000"/>
                <a:gd name="T45" fmla="*/ 149876 h 20000"/>
                <a:gd name="T46" fmla="*/ 379646 w 20000"/>
                <a:gd name="T47" fmla="*/ 120788 h 20000"/>
                <a:gd name="T48" fmla="*/ 388976 w 20000"/>
                <a:gd name="T49" fmla="*/ 149876 h 20000"/>
                <a:gd name="T50" fmla="*/ 434388 w 20000"/>
                <a:gd name="T51" fmla="*/ 163796 h 20000"/>
                <a:gd name="T52" fmla="*/ 401199 w 20000"/>
                <a:gd name="T53" fmla="*/ 196041 h 20000"/>
                <a:gd name="T54" fmla="*/ 379646 w 20000"/>
                <a:gd name="T55" fmla="*/ 179596 h 20000"/>
                <a:gd name="T56" fmla="*/ 373839 w 20000"/>
                <a:gd name="T57" fmla="*/ 159993 h 20000"/>
                <a:gd name="T58" fmla="*/ 346458 w 20000"/>
                <a:gd name="T59" fmla="*/ 211856 h 20000"/>
                <a:gd name="T60" fmla="*/ 301046 w 20000"/>
                <a:gd name="T61" fmla="*/ 221973 h 20000"/>
                <a:gd name="T62" fmla="*/ 310355 w 20000"/>
                <a:gd name="T63" fmla="*/ 238419 h 20000"/>
                <a:gd name="T64" fmla="*/ 307462 w 20000"/>
                <a:gd name="T65" fmla="*/ 274452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3440" y="19959"/>
                  </a:moveTo>
                  <a:lnTo>
                    <a:pt x="12477" y="19548"/>
                  </a:lnTo>
                  <a:lnTo>
                    <a:pt x="12744" y="18686"/>
                  </a:lnTo>
                  <a:lnTo>
                    <a:pt x="12477" y="17823"/>
                  </a:lnTo>
                  <a:lnTo>
                    <a:pt x="11647" y="17823"/>
                  </a:lnTo>
                  <a:lnTo>
                    <a:pt x="8461" y="14251"/>
                  </a:lnTo>
                  <a:lnTo>
                    <a:pt x="8032" y="14415"/>
                  </a:lnTo>
                  <a:lnTo>
                    <a:pt x="7604" y="13347"/>
                  </a:lnTo>
                  <a:lnTo>
                    <a:pt x="6667" y="11458"/>
                  </a:lnTo>
                  <a:lnTo>
                    <a:pt x="6078" y="11663"/>
                  </a:lnTo>
                  <a:lnTo>
                    <a:pt x="5542" y="11663"/>
                  </a:lnTo>
                  <a:lnTo>
                    <a:pt x="5408" y="9733"/>
                  </a:lnTo>
                  <a:lnTo>
                    <a:pt x="4980" y="9322"/>
                  </a:lnTo>
                  <a:lnTo>
                    <a:pt x="3722" y="8706"/>
                  </a:lnTo>
                  <a:lnTo>
                    <a:pt x="3588" y="7023"/>
                  </a:lnTo>
                  <a:lnTo>
                    <a:pt x="2624" y="7023"/>
                  </a:lnTo>
                  <a:lnTo>
                    <a:pt x="2490" y="5955"/>
                  </a:lnTo>
                  <a:lnTo>
                    <a:pt x="2490" y="4846"/>
                  </a:lnTo>
                  <a:lnTo>
                    <a:pt x="1794" y="5955"/>
                  </a:lnTo>
                  <a:lnTo>
                    <a:pt x="1526" y="7023"/>
                  </a:lnTo>
                  <a:lnTo>
                    <a:pt x="2062" y="9979"/>
                  </a:lnTo>
                  <a:lnTo>
                    <a:pt x="696" y="10390"/>
                  </a:lnTo>
                  <a:lnTo>
                    <a:pt x="0" y="10637"/>
                  </a:lnTo>
                  <a:lnTo>
                    <a:pt x="0" y="7844"/>
                  </a:lnTo>
                  <a:lnTo>
                    <a:pt x="0" y="5298"/>
                  </a:lnTo>
                  <a:lnTo>
                    <a:pt x="0" y="2094"/>
                  </a:lnTo>
                  <a:lnTo>
                    <a:pt x="696" y="411"/>
                  </a:lnTo>
                  <a:lnTo>
                    <a:pt x="2222" y="0"/>
                  </a:lnTo>
                  <a:lnTo>
                    <a:pt x="1794" y="4435"/>
                  </a:lnTo>
                  <a:lnTo>
                    <a:pt x="2490" y="4230"/>
                  </a:lnTo>
                  <a:lnTo>
                    <a:pt x="2892" y="4846"/>
                  </a:lnTo>
                  <a:lnTo>
                    <a:pt x="3588" y="4846"/>
                  </a:lnTo>
                  <a:lnTo>
                    <a:pt x="4311" y="4435"/>
                  </a:lnTo>
                  <a:lnTo>
                    <a:pt x="5141" y="4846"/>
                  </a:lnTo>
                  <a:lnTo>
                    <a:pt x="6667" y="5955"/>
                  </a:lnTo>
                  <a:lnTo>
                    <a:pt x="9130" y="6119"/>
                  </a:lnTo>
                  <a:lnTo>
                    <a:pt x="9853" y="6530"/>
                  </a:lnTo>
                  <a:lnTo>
                    <a:pt x="9853" y="7844"/>
                  </a:lnTo>
                  <a:lnTo>
                    <a:pt x="10950" y="7844"/>
                  </a:lnTo>
                  <a:lnTo>
                    <a:pt x="10549" y="9322"/>
                  </a:lnTo>
                  <a:lnTo>
                    <a:pt x="11647" y="9979"/>
                  </a:lnTo>
                  <a:lnTo>
                    <a:pt x="14137" y="10637"/>
                  </a:lnTo>
                  <a:lnTo>
                    <a:pt x="13440" y="11047"/>
                  </a:lnTo>
                  <a:lnTo>
                    <a:pt x="14270" y="12074"/>
                  </a:lnTo>
                  <a:lnTo>
                    <a:pt x="14833" y="10637"/>
                  </a:lnTo>
                  <a:lnTo>
                    <a:pt x="14967" y="9733"/>
                  </a:lnTo>
                  <a:lnTo>
                    <a:pt x="15930" y="9733"/>
                  </a:lnTo>
                  <a:lnTo>
                    <a:pt x="17456" y="7844"/>
                  </a:lnTo>
                  <a:lnTo>
                    <a:pt x="16787" y="9733"/>
                  </a:lnTo>
                  <a:lnTo>
                    <a:pt x="17885" y="9733"/>
                  </a:lnTo>
                  <a:lnTo>
                    <a:pt x="19250" y="10637"/>
                  </a:lnTo>
                  <a:lnTo>
                    <a:pt x="19973" y="10637"/>
                  </a:lnTo>
                  <a:lnTo>
                    <a:pt x="18876" y="12074"/>
                  </a:lnTo>
                  <a:lnTo>
                    <a:pt x="18447" y="12731"/>
                  </a:lnTo>
                  <a:lnTo>
                    <a:pt x="17456" y="12731"/>
                  </a:lnTo>
                  <a:lnTo>
                    <a:pt x="17456" y="11663"/>
                  </a:lnTo>
                  <a:lnTo>
                    <a:pt x="17885" y="11047"/>
                  </a:lnTo>
                  <a:lnTo>
                    <a:pt x="17189" y="10390"/>
                  </a:lnTo>
                  <a:lnTo>
                    <a:pt x="16359" y="10637"/>
                  </a:lnTo>
                  <a:lnTo>
                    <a:pt x="15930" y="13758"/>
                  </a:lnTo>
                  <a:lnTo>
                    <a:pt x="14967" y="13758"/>
                  </a:lnTo>
                  <a:lnTo>
                    <a:pt x="13842" y="14415"/>
                  </a:lnTo>
                  <a:lnTo>
                    <a:pt x="13842" y="15072"/>
                  </a:lnTo>
                  <a:lnTo>
                    <a:pt x="14270" y="15483"/>
                  </a:lnTo>
                  <a:lnTo>
                    <a:pt x="14967" y="15483"/>
                  </a:lnTo>
                  <a:lnTo>
                    <a:pt x="14137" y="17823"/>
                  </a:lnTo>
                  <a:lnTo>
                    <a:pt x="13440" y="199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59" name="Freeform 213"/>
            <p:cNvSpPr>
              <a:spLocks noChangeAspect="1"/>
            </p:cNvSpPr>
            <p:nvPr/>
          </p:nvSpPr>
          <p:spPr bwMode="auto">
            <a:xfrm>
              <a:off x="5995481" y="3440355"/>
              <a:ext cx="215454" cy="167574"/>
            </a:xfrm>
            <a:custGeom>
              <a:avLst/>
              <a:gdLst>
                <a:gd name="T0" fmla="*/ 165525 w 20000"/>
                <a:gd name="T1" fmla="*/ 62824 h 20000"/>
                <a:gd name="T2" fmla="*/ 174815 w 20000"/>
                <a:gd name="T3" fmla="*/ 89111 h 20000"/>
                <a:gd name="T4" fmla="*/ 184116 w 20000"/>
                <a:gd name="T5" fmla="*/ 89111 h 20000"/>
                <a:gd name="T6" fmla="*/ 198636 w 20000"/>
                <a:gd name="T7" fmla="*/ 96803 h 20000"/>
                <a:gd name="T8" fmla="*/ 213734 w 20000"/>
                <a:gd name="T9" fmla="*/ 133350 h 20000"/>
                <a:gd name="T10" fmla="*/ 204444 w 20000"/>
                <a:gd name="T11" fmla="*/ 142967 h 20000"/>
                <a:gd name="T12" fmla="*/ 195732 w 20000"/>
                <a:gd name="T13" fmla="*/ 139759 h 20000"/>
                <a:gd name="T14" fmla="*/ 189924 w 20000"/>
                <a:gd name="T15" fmla="*/ 139759 h 20000"/>
                <a:gd name="T16" fmla="*/ 174815 w 20000"/>
                <a:gd name="T17" fmla="*/ 133350 h 20000"/>
                <a:gd name="T18" fmla="*/ 156813 w 20000"/>
                <a:gd name="T19" fmla="*/ 142967 h 20000"/>
                <a:gd name="T20" fmla="*/ 141714 w 20000"/>
                <a:gd name="T21" fmla="*/ 155786 h 20000"/>
                <a:gd name="T22" fmla="*/ 126037 w 20000"/>
                <a:gd name="T23" fmla="*/ 166045 h 20000"/>
                <a:gd name="T24" fmla="*/ 117904 w 20000"/>
                <a:gd name="T25" fmla="*/ 116039 h 20000"/>
                <a:gd name="T26" fmla="*/ 111518 w 20000"/>
                <a:gd name="T27" fmla="*/ 112830 h 20000"/>
                <a:gd name="T28" fmla="*/ 96409 w 20000"/>
                <a:gd name="T29" fmla="*/ 99370 h 20000"/>
                <a:gd name="T30" fmla="*/ 87118 w 20000"/>
                <a:gd name="T31" fmla="*/ 123090 h 20000"/>
                <a:gd name="T32" fmla="*/ 93505 w 20000"/>
                <a:gd name="T33" fmla="*/ 129499 h 20000"/>
                <a:gd name="T34" fmla="*/ 69116 w 20000"/>
                <a:gd name="T35" fmla="*/ 139759 h 20000"/>
                <a:gd name="T36" fmla="*/ 63308 w 20000"/>
                <a:gd name="T37" fmla="*/ 149377 h 20000"/>
                <a:gd name="T38" fmla="*/ 57500 w 20000"/>
                <a:gd name="T39" fmla="*/ 142967 h 20000"/>
                <a:gd name="T40" fmla="*/ 33101 w 20000"/>
                <a:gd name="T41" fmla="*/ 159636 h 20000"/>
                <a:gd name="T42" fmla="*/ 0 w 20000"/>
                <a:gd name="T43" fmla="*/ 149377 h 20000"/>
                <a:gd name="T44" fmla="*/ 15677 w 20000"/>
                <a:gd name="T45" fmla="*/ 116039 h 20000"/>
                <a:gd name="T46" fmla="*/ 33101 w 20000"/>
                <a:gd name="T47" fmla="*/ 79493 h 20000"/>
                <a:gd name="T48" fmla="*/ 18002 w 20000"/>
                <a:gd name="T49" fmla="*/ 79493 h 20000"/>
                <a:gd name="T50" fmla="*/ 9290 w 20000"/>
                <a:gd name="T51" fmla="*/ 73084 h 20000"/>
                <a:gd name="T52" fmla="*/ 9290 w 20000"/>
                <a:gd name="T53" fmla="*/ 62824 h 20000"/>
                <a:gd name="T54" fmla="*/ 33101 w 20000"/>
                <a:gd name="T55" fmla="*/ 53215 h 20000"/>
                <a:gd name="T56" fmla="*/ 54596 w 20000"/>
                <a:gd name="T57" fmla="*/ 53215 h 20000"/>
                <a:gd name="T58" fmla="*/ 63308 w 20000"/>
                <a:gd name="T59" fmla="*/ 3850 h 20000"/>
                <a:gd name="T60" fmla="*/ 81310 w 20000"/>
                <a:gd name="T61" fmla="*/ 0 h 20000"/>
                <a:gd name="T62" fmla="*/ 96409 w 20000"/>
                <a:gd name="T63" fmla="*/ 10260 h 20000"/>
                <a:gd name="T64" fmla="*/ 87118 w 20000"/>
                <a:gd name="T65" fmla="*/ 19877 h 20000"/>
                <a:gd name="T66" fmla="*/ 87118 w 20000"/>
                <a:gd name="T67" fmla="*/ 36546 h 20000"/>
                <a:gd name="T68" fmla="*/ 165525 w 20000"/>
                <a:gd name="T69" fmla="*/ 62824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5447" y="7538"/>
                  </a:moveTo>
                  <a:lnTo>
                    <a:pt x="16314" y="10692"/>
                  </a:lnTo>
                  <a:lnTo>
                    <a:pt x="17182" y="10692"/>
                  </a:lnTo>
                  <a:lnTo>
                    <a:pt x="18537" y="11615"/>
                  </a:lnTo>
                  <a:lnTo>
                    <a:pt x="19946" y="16000"/>
                  </a:lnTo>
                  <a:lnTo>
                    <a:pt x="19079" y="17154"/>
                  </a:lnTo>
                  <a:lnTo>
                    <a:pt x="18266" y="16769"/>
                  </a:lnTo>
                  <a:lnTo>
                    <a:pt x="17724" y="16769"/>
                  </a:lnTo>
                  <a:lnTo>
                    <a:pt x="16314" y="16000"/>
                  </a:lnTo>
                  <a:lnTo>
                    <a:pt x="14634" y="17154"/>
                  </a:lnTo>
                  <a:lnTo>
                    <a:pt x="13225" y="18692"/>
                  </a:lnTo>
                  <a:lnTo>
                    <a:pt x="11762" y="19923"/>
                  </a:lnTo>
                  <a:lnTo>
                    <a:pt x="11003" y="13923"/>
                  </a:lnTo>
                  <a:lnTo>
                    <a:pt x="10407" y="13538"/>
                  </a:lnTo>
                  <a:lnTo>
                    <a:pt x="8997" y="11923"/>
                  </a:lnTo>
                  <a:lnTo>
                    <a:pt x="8130" y="14769"/>
                  </a:lnTo>
                  <a:lnTo>
                    <a:pt x="8726" y="15538"/>
                  </a:lnTo>
                  <a:lnTo>
                    <a:pt x="6450" y="16769"/>
                  </a:lnTo>
                  <a:lnTo>
                    <a:pt x="5908" y="17923"/>
                  </a:lnTo>
                  <a:lnTo>
                    <a:pt x="5366" y="17154"/>
                  </a:lnTo>
                  <a:lnTo>
                    <a:pt x="3089" y="19154"/>
                  </a:lnTo>
                  <a:lnTo>
                    <a:pt x="0" y="17923"/>
                  </a:lnTo>
                  <a:lnTo>
                    <a:pt x="1463" y="13923"/>
                  </a:lnTo>
                  <a:lnTo>
                    <a:pt x="3089" y="9538"/>
                  </a:lnTo>
                  <a:lnTo>
                    <a:pt x="1680" y="9538"/>
                  </a:lnTo>
                  <a:lnTo>
                    <a:pt x="867" y="8769"/>
                  </a:lnTo>
                  <a:lnTo>
                    <a:pt x="867" y="7538"/>
                  </a:lnTo>
                  <a:lnTo>
                    <a:pt x="3089" y="6385"/>
                  </a:lnTo>
                  <a:lnTo>
                    <a:pt x="5095" y="6385"/>
                  </a:lnTo>
                  <a:lnTo>
                    <a:pt x="5908" y="462"/>
                  </a:lnTo>
                  <a:lnTo>
                    <a:pt x="7588" y="0"/>
                  </a:lnTo>
                  <a:lnTo>
                    <a:pt x="8997" y="1231"/>
                  </a:lnTo>
                  <a:lnTo>
                    <a:pt x="8130" y="2385"/>
                  </a:lnTo>
                  <a:lnTo>
                    <a:pt x="8130" y="4385"/>
                  </a:lnTo>
                  <a:lnTo>
                    <a:pt x="15447" y="753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0" name="Freeform 214"/>
            <p:cNvSpPr>
              <a:spLocks noChangeAspect="1"/>
            </p:cNvSpPr>
            <p:nvPr/>
          </p:nvSpPr>
          <p:spPr bwMode="auto">
            <a:xfrm>
              <a:off x="5622029" y="3355769"/>
              <a:ext cx="359089" cy="311210"/>
            </a:xfrm>
            <a:custGeom>
              <a:avLst/>
              <a:gdLst>
                <a:gd name="T0" fmla="*/ 113854 w 20000"/>
                <a:gd name="T1" fmla="*/ 32984 h 20000"/>
                <a:gd name="T2" fmla="*/ 119640 w 20000"/>
                <a:gd name="T3" fmla="*/ 17134 h 20000"/>
                <a:gd name="T4" fmla="*/ 134660 w 20000"/>
                <a:gd name="T5" fmla="*/ 0 h 20000"/>
                <a:gd name="T6" fmla="*/ 134660 w 20000"/>
                <a:gd name="T7" fmla="*/ 17134 h 20000"/>
                <a:gd name="T8" fmla="*/ 138142 w 20000"/>
                <a:gd name="T9" fmla="*/ 32984 h 20000"/>
                <a:gd name="T10" fmla="*/ 158359 w 20000"/>
                <a:gd name="T11" fmla="*/ 32984 h 20000"/>
                <a:gd name="T12" fmla="*/ 161824 w 20000"/>
                <a:gd name="T13" fmla="*/ 59622 h 20000"/>
                <a:gd name="T14" fmla="*/ 197668 w 20000"/>
                <a:gd name="T15" fmla="*/ 75487 h 20000"/>
                <a:gd name="T16" fmla="*/ 201133 w 20000"/>
                <a:gd name="T17" fmla="*/ 105298 h 20000"/>
                <a:gd name="T18" fmla="*/ 212688 w 20000"/>
                <a:gd name="T19" fmla="*/ 105298 h 20000"/>
                <a:gd name="T20" fmla="*/ 224832 w 20000"/>
                <a:gd name="T21" fmla="*/ 101490 h 20000"/>
                <a:gd name="T22" fmla="*/ 245638 w 20000"/>
                <a:gd name="T23" fmla="*/ 128144 h 20000"/>
                <a:gd name="T24" fmla="*/ 254889 w 20000"/>
                <a:gd name="T25" fmla="*/ 144628 h 20000"/>
                <a:gd name="T26" fmla="*/ 263551 w 20000"/>
                <a:gd name="T27" fmla="*/ 144628 h 20000"/>
                <a:gd name="T28" fmla="*/ 317879 w 20000"/>
                <a:gd name="T29" fmla="*/ 183958 h 20000"/>
                <a:gd name="T30" fmla="*/ 332917 w 20000"/>
                <a:gd name="T31" fmla="*/ 199823 h 20000"/>
                <a:gd name="T32" fmla="*/ 350830 w 20000"/>
                <a:gd name="T33" fmla="*/ 199823 h 20000"/>
                <a:gd name="T34" fmla="*/ 356616 w 20000"/>
                <a:gd name="T35" fmla="*/ 213134 h 20000"/>
                <a:gd name="T36" fmla="*/ 350830 w 20000"/>
                <a:gd name="T37" fmla="*/ 227095 h 20000"/>
                <a:gd name="T38" fmla="*/ 332917 w 20000"/>
                <a:gd name="T39" fmla="*/ 233441 h 20000"/>
                <a:gd name="T40" fmla="*/ 332917 w 20000"/>
                <a:gd name="T41" fmla="*/ 259445 h 20000"/>
                <a:gd name="T42" fmla="*/ 294180 w 20000"/>
                <a:gd name="T43" fmla="*/ 282925 h 20000"/>
                <a:gd name="T44" fmla="*/ 299967 w 20000"/>
                <a:gd name="T45" fmla="*/ 285464 h 20000"/>
                <a:gd name="T46" fmla="*/ 275696 w 20000"/>
                <a:gd name="T47" fmla="*/ 308928 h 20000"/>
                <a:gd name="T48" fmla="*/ 275696 w 20000"/>
                <a:gd name="T49" fmla="*/ 295602 h 20000"/>
                <a:gd name="T50" fmla="*/ 245638 w 20000"/>
                <a:gd name="T51" fmla="*/ 285464 h 20000"/>
                <a:gd name="T52" fmla="*/ 239852 w 20000"/>
                <a:gd name="T53" fmla="*/ 253099 h 20000"/>
                <a:gd name="T54" fmla="*/ 176862 w 20000"/>
                <a:gd name="T55" fmla="*/ 223288 h 20000"/>
                <a:gd name="T56" fmla="*/ 143911 w 20000"/>
                <a:gd name="T57" fmla="*/ 213134 h 20000"/>
                <a:gd name="T58" fmla="*/ 138142 w 20000"/>
                <a:gd name="T59" fmla="*/ 199823 h 20000"/>
                <a:gd name="T60" fmla="*/ 113854 w 20000"/>
                <a:gd name="T61" fmla="*/ 206804 h 20000"/>
                <a:gd name="T62" fmla="*/ 95941 w 20000"/>
                <a:gd name="T63" fmla="*/ 206804 h 20000"/>
                <a:gd name="T64" fmla="*/ 81492 w 20000"/>
                <a:gd name="T65" fmla="*/ 233441 h 20000"/>
                <a:gd name="T66" fmla="*/ 57222 w 20000"/>
                <a:gd name="T67" fmla="*/ 239787 h 20000"/>
                <a:gd name="T68" fmla="*/ 50864 w 20000"/>
                <a:gd name="T69" fmla="*/ 183958 h 20000"/>
                <a:gd name="T70" fmla="*/ 27164 w 20000"/>
                <a:gd name="T71" fmla="*/ 171281 h 20000"/>
                <a:gd name="T72" fmla="*/ 27164 w 20000"/>
                <a:gd name="T73" fmla="*/ 157320 h 20000"/>
                <a:gd name="T74" fmla="*/ 42184 w 20000"/>
                <a:gd name="T75" fmla="*/ 157320 h 20000"/>
                <a:gd name="T76" fmla="*/ 32951 w 20000"/>
                <a:gd name="T77" fmla="*/ 147801 h 20000"/>
                <a:gd name="T78" fmla="*/ 17913 w 20000"/>
                <a:gd name="T79" fmla="*/ 154147 h 20000"/>
                <a:gd name="T80" fmla="*/ 12144 w 20000"/>
                <a:gd name="T81" fmla="*/ 115452 h 20000"/>
                <a:gd name="T82" fmla="*/ 17913 w 20000"/>
                <a:gd name="T83" fmla="*/ 115452 h 20000"/>
                <a:gd name="T84" fmla="*/ 32951 w 20000"/>
                <a:gd name="T85" fmla="*/ 115452 h 20000"/>
                <a:gd name="T86" fmla="*/ 50864 w 20000"/>
                <a:gd name="T87" fmla="*/ 121798 h 20000"/>
                <a:gd name="T88" fmla="*/ 57222 w 20000"/>
                <a:gd name="T89" fmla="*/ 115452 h 20000"/>
                <a:gd name="T90" fmla="*/ 57222 w 20000"/>
                <a:gd name="T91" fmla="*/ 105298 h 20000"/>
                <a:gd name="T92" fmla="*/ 42184 w 20000"/>
                <a:gd name="T93" fmla="*/ 95160 h 20000"/>
                <a:gd name="T94" fmla="*/ 32951 w 20000"/>
                <a:gd name="T95" fmla="*/ 75487 h 20000"/>
                <a:gd name="T96" fmla="*/ 17913 w 20000"/>
                <a:gd name="T97" fmla="*/ 69141 h 20000"/>
                <a:gd name="T98" fmla="*/ 9251 w 20000"/>
                <a:gd name="T99" fmla="*/ 85641 h 20000"/>
                <a:gd name="T100" fmla="*/ 12144 w 20000"/>
                <a:gd name="T101" fmla="*/ 105298 h 20000"/>
                <a:gd name="T102" fmla="*/ 0 w 20000"/>
                <a:gd name="T103" fmla="*/ 85641 h 20000"/>
                <a:gd name="T104" fmla="*/ 12144 w 20000"/>
                <a:gd name="T105" fmla="*/ 62795 h 20000"/>
                <a:gd name="T106" fmla="*/ 35826 w 20000"/>
                <a:gd name="T107" fmla="*/ 69141 h 20000"/>
                <a:gd name="T108" fmla="*/ 50864 w 20000"/>
                <a:gd name="T109" fmla="*/ 79295 h 20000"/>
                <a:gd name="T110" fmla="*/ 81492 w 20000"/>
                <a:gd name="T111" fmla="*/ 88814 h 20000"/>
                <a:gd name="T112" fmla="*/ 95941 w 20000"/>
                <a:gd name="T113" fmla="*/ 85641 h 20000"/>
                <a:gd name="T114" fmla="*/ 125998 w 20000"/>
                <a:gd name="T115" fmla="*/ 79295 h 20000"/>
                <a:gd name="T116" fmla="*/ 113854 w 20000"/>
                <a:gd name="T117" fmla="*/ 32984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6375" y="2131"/>
                  </a:moveTo>
                  <a:lnTo>
                    <a:pt x="6699" y="1107"/>
                  </a:lnTo>
                  <a:lnTo>
                    <a:pt x="7540" y="0"/>
                  </a:lnTo>
                  <a:lnTo>
                    <a:pt x="7540" y="1107"/>
                  </a:lnTo>
                  <a:lnTo>
                    <a:pt x="7735" y="2131"/>
                  </a:lnTo>
                  <a:lnTo>
                    <a:pt x="8867" y="2131"/>
                  </a:lnTo>
                  <a:lnTo>
                    <a:pt x="9061" y="3852"/>
                  </a:lnTo>
                  <a:lnTo>
                    <a:pt x="11068" y="4877"/>
                  </a:lnTo>
                  <a:lnTo>
                    <a:pt x="11262" y="6803"/>
                  </a:lnTo>
                  <a:lnTo>
                    <a:pt x="11909" y="6803"/>
                  </a:lnTo>
                  <a:lnTo>
                    <a:pt x="12589" y="6557"/>
                  </a:lnTo>
                  <a:lnTo>
                    <a:pt x="13754" y="8279"/>
                  </a:lnTo>
                  <a:lnTo>
                    <a:pt x="14272" y="9344"/>
                  </a:lnTo>
                  <a:lnTo>
                    <a:pt x="14757" y="9344"/>
                  </a:lnTo>
                  <a:lnTo>
                    <a:pt x="17799" y="11885"/>
                  </a:lnTo>
                  <a:lnTo>
                    <a:pt x="18641" y="12910"/>
                  </a:lnTo>
                  <a:lnTo>
                    <a:pt x="19644" y="12910"/>
                  </a:lnTo>
                  <a:lnTo>
                    <a:pt x="19968" y="13770"/>
                  </a:lnTo>
                  <a:lnTo>
                    <a:pt x="19644" y="14672"/>
                  </a:lnTo>
                  <a:lnTo>
                    <a:pt x="18641" y="15082"/>
                  </a:lnTo>
                  <a:lnTo>
                    <a:pt x="18641" y="16762"/>
                  </a:lnTo>
                  <a:lnTo>
                    <a:pt x="16472" y="18279"/>
                  </a:lnTo>
                  <a:lnTo>
                    <a:pt x="16796" y="18443"/>
                  </a:lnTo>
                  <a:lnTo>
                    <a:pt x="15437" y="19959"/>
                  </a:lnTo>
                  <a:lnTo>
                    <a:pt x="15437" y="19098"/>
                  </a:lnTo>
                  <a:lnTo>
                    <a:pt x="13754" y="18443"/>
                  </a:lnTo>
                  <a:lnTo>
                    <a:pt x="13430" y="16352"/>
                  </a:lnTo>
                  <a:lnTo>
                    <a:pt x="9903" y="14426"/>
                  </a:lnTo>
                  <a:lnTo>
                    <a:pt x="8058" y="13770"/>
                  </a:lnTo>
                  <a:lnTo>
                    <a:pt x="7735" y="12910"/>
                  </a:lnTo>
                  <a:lnTo>
                    <a:pt x="6375" y="13361"/>
                  </a:lnTo>
                  <a:lnTo>
                    <a:pt x="5372" y="13361"/>
                  </a:lnTo>
                  <a:lnTo>
                    <a:pt x="4563" y="15082"/>
                  </a:lnTo>
                  <a:lnTo>
                    <a:pt x="3204" y="15492"/>
                  </a:lnTo>
                  <a:lnTo>
                    <a:pt x="2848" y="11885"/>
                  </a:lnTo>
                  <a:lnTo>
                    <a:pt x="1521" y="11066"/>
                  </a:lnTo>
                  <a:lnTo>
                    <a:pt x="1521" y="10164"/>
                  </a:lnTo>
                  <a:lnTo>
                    <a:pt x="2362" y="10164"/>
                  </a:lnTo>
                  <a:lnTo>
                    <a:pt x="1845" y="9549"/>
                  </a:lnTo>
                  <a:lnTo>
                    <a:pt x="1003" y="9959"/>
                  </a:lnTo>
                  <a:lnTo>
                    <a:pt x="680" y="7459"/>
                  </a:lnTo>
                  <a:lnTo>
                    <a:pt x="1003" y="7459"/>
                  </a:lnTo>
                  <a:lnTo>
                    <a:pt x="1845" y="7459"/>
                  </a:lnTo>
                  <a:lnTo>
                    <a:pt x="2848" y="7869"/>
                  </a:lnTo>
                  <a:lnTo>
                    <a:pt x="3204" y="7459"/>
                  </a:lnTo>
                  <a:lnTo>
                    <a:pt x="3204" y="6803"/>
                  </a:lnTo>
                  <a:lnTo>
                    <a:pt x="2362" y="6148"/>
                  </a:lnTo>
                  <a:lnTo>
                    <a:pt x="1845" y="4877"/>
                  </a:lnTo>
                  <a:lnTo>
                    <a:pt x="1003" y="4467"/>
                  </a:lnTo>
                  <a:lnTo>
                    <a:pt x="518" y="5533"/>
                  </a:lnTo>
                  <a:lnTo>
                    <a:pt x="680" y="6803"/>
                  </a:lnTo>
                  <a:lnTo>
                    <a:pt x="0" y="5533"/>
                  </a:lnTo>
                  <a:lnTo>
                    <a:pt x="680" y="4057"/>
                  </a:lnTo>
                  <a:lnTo>
                    <a:pt x="2006" y="4467"/>
                  </a:lnTo>
                  <a:lnTo>
                    <a:pt x="2848" y="5123"/>
                  </a:lnTo>
                  <a:lnTo>
                    <a:pt x="4563" y="5738"/>
                  </a:lnTo>
                  <a:lnTo>
                    <a:pt x="5372" y="5533"/>
                  </a:lnTo>
                  <a:lnTo>
                    <a:pt x="7055" y="5123"/>
                  </a:lnTo>
                  <a:lnTo>
                    <a:pt x="6375" y="21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1" name="Freeform 215"/>
            <p:cNvSpPr>
              <a:spLocks noChangeAspect="1"/>
            </p:cNvSpPr>
            <p:nvPr/>
          </p:nvSpPr>
          <p:spPr bwMode="auto">
            <a:xfrm>
              <a:off x="4967691" y="3780292"/>
              <a:ext cx="311210" cy="301635"/>
            </a:xfrm>
            <a:custGeom>
              <a:avLst/>
              <a:gdLst>
                <a:gd name="T0" fmla="*/ 5789 w 20000"/>
                <a:gd name="T1" fmla="*/ 10066 h 20000"/>
                <a:gd name="T2" fmla="*/ 17939 w 20000"/>
                <a:gd name="T3" fmla="*/ 10066 h 20000"/>
                <a:gd name="T4" fmla="*/ 39345 w 20000"/>
                <a:gd name="T5" fmla="*/ 10066 h 20000"/>
                <a:gd name="T6" fmla="*/ 101831 w 20000"/>
                <a:gd name="T7" fmla="*/ 25788 h 20000"/>
                <a:gd name="T8" fmla="*/ 134815 w 20000"/>
                <a:gd name="T9" fmla="*/ 23268 h 20000"/>
                <a:gd name="T10" fmla="*/ 134815 w 20000"/>
                <a:gd name="T11" fmla="*/ 10066 h 20000"/>
                <a:gd name="T12" fmla="*/ 144071 w 20000"/>
                <a:gd name="T13" fmla="*/ 16352 h 20000"/>
                <a:gd name="T14" fmla="*/ 149859 w 20000"/>
                <a:gd name="T15" fmla="*/ 10066 h 20000"/>
                <a:gd name="T16" fmla="*/ 170693 w 20000"/>
                <a:gd name="T17" fmla="*/ 16352 h 20000"/>
                <a:gd name="T18" fmla="*/ 179949 w 20000"/>
                <a:gd name="T19" fmla="*/ 25788 h 20000"/>
                <a:gd name="T20" fmla="*/ 179949 w 20000"/>
                <a:gd name="T21" fmla="*/ 16352 h 20000"/>
                <a:gd name="T22" fmla="*/ 183416 w 20000"/>
                <a:gd name="T23" fmla="*/ 16352 h 20000"/>
                <a:gd name="T24" fmla="*/ 189205 w 20000"/>
                <a:gd name="T25" fmla="*/ 23268 h 20000"/>
                <a:gd name="T26" fmla="*/ 207144 w 20000"/>
                <a:gd name="T27" fmla="*/ 23268 h 20000"/>
                <a:gd name="T28" fmla="*/ 234339 w 20000"/>
                <a:gd name="T29" fmla="*/ 16352 h 20000"/>
                <a:gd name="T30" fmla="*/ 236661 w 20000"/>
                <a:gd name="T31" fmla="*/ 0 h 20000"/>
                <a:gd name="T32" fmla="*/ 242450 w 20000"/>
                <a:gd name="T33" fmla="*/ 10066 h 20000"/>
                <a:gd name="T34" fmla="*/ 236661 w 20000"/>
                <a:gd name="T35" fmla="*/ 23268 h 20000"/>
                <a:gd name="T36" fmla="*/ 245917 w 20000"/>
                <a:gd name="T37" fmla="*/ 35855 h 20000"/>
                <a:gd name="T38" fmla="*/ 251706 w 20000"/>
                <a:gd name="T39" fmla="*/ 51577 h 20000"/>
                <a:gd name="T40" fmla="*/ 251706 w 20000"/>
                <a:gd name="T41" fmla="*/ 74859 h 20000"/>
                <a:gd name="T42" fmla="*/ 245917 w 20000"/>
                <a:gd name="T43" fmla="*/ 74859 h 20000"/>
                <a:gd name="T44" fmla="*/ 245917 w 20000"/>
                <a:gd name="T45" fmla="*/ 84911 h 20000"/>
                <a:gd name="T46" fmla="*/ 242450 w 20000"/>
                <a:gd name="T47" fmla="*/ 110699 h 20000"/>
                <a:gd name="T48" fmla="*/ 236661 w 20000"/>
                <a:gd name="T49" fmla="*/ 120765 h 20000"/>
                <a:gd name="T50" fmla="*/ 212933 w 20000"/>
                <a:gd name="T51" fmla="*/ 100648 h 20000"/>
                <a:gd name="T52" fmla="*/ 207144 w 20000"/>
                <a:gd name="T53" fmla="*/ 84911 h 20000"/>
                <a:gd name="T54" fmla="*/ 203677 w 20000"/>
                <a:gd name="T55" fmla="*/ 78625 h 20000"/>
                <a:gd name="T56" fmla="*/ 194994 w 20000"/>
                <a:gd name="T57" fmla="*/ 65423 h 20000"/>
                <a:gd name="T58" fmla="*/ 189205 w 20000"/>
                <a:gd name="T59" fmla="*/ 65423 h 20000"/>
                <a:gd name="T60" fmla="*/ 189205 w 20000"/>
                <a:gd name="T61" fmla="*/ 68559 h 20000"/>
                <a:gd name="T62" fmla="*/ 194994 w 20000"/>
                <a:gd name="T63" fmla="*/ 78625 h 20000"/>
                <a:gd name="T64" fmla="*/ 218722 w 20000"/>
                <a:gd name="T65" fmla="*/ 117000 h 20000"/>
                <a:gd name="T66" fmla="*/ 218722 w 20000"/>
                <a:gd name="T67" fmla="*/ 127066 h 20000"/>
                <a:gd name="T68" fmla="*/ 234339 w 20000"/>
                <a:gd name="T69" fmla="*/ 152854 h 20000"/>
                <a:gd name="T70" fmla="*/ 245917 w 20000"/>
                <a:gd name="T71" fmla="*/ 178643 h 20000"/>
                <a:gd name="T72" fmla="*/ 276006 w 20000"/>
                <a:gd name="T73" fmla="*/ 237765 h 20000"/>
                <a:gd name="T74" fmla="*/ 281795 w 20000"/>
                <a:gd name="T75" fmla="*/ 244051 h 20000"/>
                <a:gd name="T76" fmla="*/ 276006 w 20000"/>
                <a:gd name="T77" fmla="*/ 244051 h 20000"/>
                <a:gd name="T78" fmla="*/ 284690 w 20000"/>
                <a:gd name="T79" fmla="*/ 273620 h 20000"/>
                <a:gd name="T80" fmla="*/ 296840 w 20000"/>
                <a:gd name="T81" fmla="*/ 279905 h 20000"/>
                <a:gd name="T82" fmla="*/ 299719 w 20000"/>
                <a:gd name="T83" fmla="*/ 289342 h 20000"/>
                <a:gd name="T84" fmla="*/ 308990 w 20000"/>
                <a:gd name="T85" fmla="*/ 299408 h 20000"/>
                <a:gd name="T86" fmla="*/ 15045 w 20000"/>
                <a:gd name="T87" fmla="*/ 296258 h 20000"/>
                <a:gd name="T88" fmla="*/ 5789 w 20000"/>
                <a:gd name="T89" fmla="*/ 78625 h 20000"/>
                <a:gd name="T90" fmla="*/ 0 w 20000"/>
                <a:gd name="T91" fmla="*/ 51577 h 20000"/>
                <a:gd name="T92" fmla="*/ 5789 w 20000"/>
                <a:gd name="T93" fmla="*/ 35855 h 20000"/>
                <a:gd name="T94" fmla="*/ 0 w 20000"/>
                <a:gd name="T95" fmla="*/ 16352 h 20000"/>
                <a:gd name="T96" fmla="*/ 5789 w 20000"/>
                <a:gd name="T97" fmla="*/ 10066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374" y="671"/>
                  </a:moveTo>
                  <a:lnTo>
                    <a:pt x="1159" y="671"/>
                  </a:lnTo>
                  <a:lnTo>
                    <a:pt x="2542" y="671"/>
                  </a:lnTo>
                  <a:lnTo>
                    <a:pt x="6579" y="1719"/>
                  </a:lnTo>
                  <a:lnTo>
                    <a:pt x="8710" y="1551"/>
                  </a:lnTo>
                  <a:lnTo>
                    <a:pt x="8710" y="671"/>
                  </a:lnTo>
                  <a:lnTo>
                    <a:pt x="9308" y="1090"/>
                  </a:lnTo>
                  <a:lnTo>
                    <a:pt x="9682" y="671"/>
                  </a:lnTo>
                  <a:lnTo>
                    <a:pt x="11028" y="1090"/>
                  </a:lnTo>
                  <a:lnTo>
                    <a:pt x="11626" y="1719"/>
                  </a:lnTo>
                  <a:lnTo>
                    <a:pt x="11626" y="1090"/>
                  </a:lnTo>
                  <a:lnTo>
                    <a:pt x="11850" y="1090"/>
                  </a:lnTo>
                  <a:lnTo>
                    <a:pt x="12224" y="1551"/>
                  </a:lnTo>
                  <a:lnTo>
                    <a:pt x="13383" y="1551"/>
                  </a:lnTo>
                  <a:lnTo>
                    <a:pt x="15140" y="1090"/>
                  </a:lnTo>
                  <a:lnTo>
                    <a:pt x="15290" y="0"/>
                  </a:lnTo>
                  <a:lnTo>
                    <a:pt x="15664" y="671"/>
                  </a:lnTo>
                  <a:lnTo>
                    <a:pt x="15290" y="1551"/>
                  </a:lnTo>
                  <a:lnTo>
                    <a:pt x="15888" y="2390"/>
                  </a:lnTo>
                  <a:lnTo>
                    <a:pt x="16262" y="3438"/>
                  </a:lnTo>
                  <a:lnTo>
                    <a:pt x="16262" y="4990"/>
                  </a:lnTo>
                  <a:lnTo>
                    <a:pt x="15888" y="4990"/>
                  </a:lnTo>
                  <a:lnTo>
                    <a:pt x="15888" y="5660"/>
                  </a:lnTo>
                  <a:lnTo>
                    <a:pt x="15664" y="7379"/>
                  </a:lnTo>
                  <a:lnTo>
                    <a:pt x="15290" y="8050"/>
                  </a:lnTo>
                  <a:lnTo>
                    <a:pt x="13757" y="6709"/>
                  </a:lnTo>
                  <a:lnTo>
                    <a:pt x="13383" y="5660"/>
                  </a:lnTo>
                  <a:lnTo>
                    <a:pt x="13159" y="5241"/>
                  </a:lnTo>
                  <a:lnTo>
                    <a:pt x="12598" y="4361"/>
                  </a:lnTo>
                  <a:lnTo>
                    <a:pt x="12224" y="4361"/>
                  </a:lnTo>
                  <a:lnTo>
                    <a:pt x="12224" y="4570"/>
                  </a:lnTo>
                  <a:lnTo>
                    <a:pt x="12598" y="5241"/>
                  </a:lnTo>
                  <a:lnTo>
                    <a:pt x="14131" y="7799"/>
                  </a:lnTo>
                  <a:lnTo>
                    <a:pt x="14131" y="8470"/>
                  </a:lnTo>
                  <a:lnTo>
                    <a:pt x="15140" y="10189"/>
                  </a:lnTo>
                  <a:lnTo>
                    <a:pt x="15888" y="11908"/>
                  </a:lnTo>
                  <a:lnTo>
                    <a:pt x="17832" y="15849"/>
                  </a:lnTo>
                  <a:lnTo>
                    <a:pt x="18206" y="16268"/>
                  </a:lnTo>
                  <a:lnTo>
                    <a:pt x="17832" y="16268"/>
                  </a:lnTo>
                  <a:lnTo>
                    <a:pt x="18393" y="18239"/>
                  </a:lnTo>
                  <a:lnTo>
                    <a:pt x="19178" y="18658"/>
                  </a:lnTo>
                  <a:lnTo>
                    <a:pt x="19364" y="19287"/>
                  </a:lnTo>
                  <a:lnTo>
                    <a:pt x="19963" y="19958"/>
                  </a:lnTo>
                  <a:lnTo>
                    <a:pt x="972" y="19748"/>
                  </a:lnTo>
                  <a:lnTo>
                    <a:pt x="374" y="5241"/>
                  </a:lnTo>
                  <a:lnTo>
                    <a:pt x="0" y="3438"/>
                  </a:lnTo>
                  <a:lnTo>
                    <a:pt x="374" y="2390"/>
                  </a:lnTo>
                  <a:lnTo>
                    <a:pt x="0" y="1090"/>
                  </a:lnTo>
                  <a:lnTo>
                    <a:pt x="374" y="6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2" name="Freeform 216"/>
            <p:cNvSpPr>
              <a:spLocks noChangeAspect="1"/>
            </p:cNvSpPr>
            <p:nvPr/>
          </p:nvSpPr>
          <p:spPr bwMode="auto">
            <a:xfrm>
              <a:off x="4121838" y="3614313"/>
              <a:ext cx="529855" cy="555390"/>
            </a:xfrm>
            <a:custGeom>
              <a:avLst/>
              <a:gdLst>
                <a:gd name="T0" fmla="*/ 173373 w 20000"/>
                <a:gd name="T1" fmla="*/ 62151 h 20000"/>
                <a:gd name="T2" fmla="*/ 197064 w 20000"/>
                <a:gd name="T3" fmla="*/ 49472 h 20000"/>
                <a:gd name="T4" fmla="*/ 214984 w 20000"/>
                <a:gd name="T5" fmla="*/ 36158 h 20000"/>
                <a:gd name="T6" fmla="*/ 260046 w 20000"/>
                <a:gd name="T7" fmla="*/ 16491 h 20000"/>
                <a:gd name="T8" fmla="*/ 298785 w 20000"/>
                <a:gd name="T9" fmla="*/ 10137 h 20000"/>
                <a:gd name="T10" fmla="*/ 329406 w 20000"/>
                <a:gd name="T11" fmla="*/ 6353 h 20000"/>
                <a:gd name="T12" fmla="*/ 353097 w 20000"/>
                <a:gd name="T13" fmla="*/ 16491 h 20000"/>
                <a:gd name="T14" fmla="*/ 376788 w 20000"/>
                <a:gd name="T15" fmla="*/ 0 h 20000"/>
                <a:gd name="T16" fmla="*/ 391809 w 20000"/>
                <a:gd name="T17" fmla="*/ 6353 h 20000"/>
                <a:gd name="T18" fmla="*/ 415526 w 20000"/>
                <a:gd name="T19" fmla="*/ 10137 h 20000"/>
                <a:gd name="T20" fmla="*/ 433420 w 20000"/>
                <a:gd name="T21" fmla="*/ 10137 h 20000"/>
                <a:gd name="T22" fmla="*/ 424750 w 20000"/>
                <a:gd name="T23" fmla="*/ 23479 h 20000"/>
                <a:gd name="T24" fmla="*/ 424750 w 20000"/>
                <a:gd name="T25" fmla="*/ 69139 h 20000"/>
                <a:gd name="T26" fmla="*/ 415526 w 20000"/>
                <a:gd name="T27" fmla="*/ 117976 h 20000"/>
                <a:gd name="T28" fmla="*/ 431127 w 20000"/>
                <a:gd name="T29" fmla="*/ 144604 h 20000"/>
                <a:gd name="T30" fmla="*/ 457690 w 20000"/>
                <a:gd name="T31" fmla="*/ 213743 h 20000"/>
                <a:gd name="T32" fmla="*/ 469839 w 20000"/>
                <a:gd name="T33" fmla="*/ 286059 h 20000"/>
                <a:gd name="T34" fmla="*/ 469839 w 20000"/>
                <a:gd name="T35" fmla="*/ 327907 h 20000"/>
                <a:gd name="T36" fmla="*/ 472738 w 20000"/>
                <a:gd name="T37" fmla="*/ 367876 h 20000"/>
                <a:gd name="T38" fmla="*/ 481961 w 20000"/>
                <a:gd name="T39" fmla="*/ 393869 h 20000"/>
                <a:gd name="T40" fmla="*/ 511449 w 20000"/>
                <a:gd name="T41" fmla="*/ 397681 h 20000"/>
                <a:gd name="T42" fmla="*/ 502779 w 20000"/>
                <a:gd name="T43" fmla="*/ 436380 h 20000"/>
                <a:gd name="T44" fmla="*/ 371017 w 20000"/>
                <a:gd name="T45" fmla="*/ 532147 h 20000"/>
                <a:gd name="T46" fmla="*/ 305136 w 20000"/>
                <a:gd name="T47" fmla="*/ 551815 h 20000"/>
                <a:gd name="T48" fmla="*/ 305136 w 20000"/>
                <a:gd name="T49" fmla="*/ 535324 h 20000"/>
                <a:gd name="T50" fmla="*/ 290115 w 20000"/>
                <a:gd name="T51" fmla="*/ 518198 h 20000"/>
                <a:gd name="T52" fmla="*/ 265844 w 20000"/>
                <a:gd name="T53" fmla="*/ 509331 h 20000"/>
                <a:gd name="T54" fmla="*/ 251377 w 20000"/>
                <a:gd name="T55" fmla="*/ 492205 h 20000"/>
                <a:gd name="T56" fmla="*/ 0 w 20000"/>
                <a:gd name="T57" fmla="*/ 298737 h 20000"/>
                <a:gd name="T58" fmla="*/ 9250 w 20000"/>
                <a:gd name="T59" fmla="*/ 249901 h 20000"/>
                <a:gd name="T60" fmla="*/ 47962 w 20000"/>
                <a:gd name="T61" fmla="*/ 233410 h 20000"/>
                <a:gd name="T62" fmla="*/ 65881 w 20000"/>
                <a:gd name="T63" fmla="*/ 233410 h 20000"/>
                <a:gd name="T64" fmla="*/ 116742 w 20000"/>
                <a:gd name="T65" fmla="*/ 200429 h 20000"/>
                <a:gd name="T66" fmla="*/ 125412 w 20000"/>
                <a:gd name="T67" fmla="*/ 180126 h 20000"/>
                <a:gd name="T68" fmla="*/ 143911 w 20000"/>
                <a:gd name="T69" fmla="*/ 170624 h 20000"/>
                <a:gd name="T70" fmla="*/ 188394 w 20000"/>
                <a:gd name="T71" fmla="*/ 154134 h 20000"/>
                <a:gd name="T72" fmla="*/ 188394 w 20000"/>
                <a:gd name="T73" fmla="*/ 137643 h 20000"/>
                <a:gd name="T74" fmla="*/ 179144 w 20000"/>
                <a:gd name="T75" fmla="*/ 105297 h 20000"/>
                <a:gd name="T76" fmla="*/ 173373 w 20000"/>
                <a:gd name="T77" fmla="*/ 75465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6228" y="2250"/>
                  </a:moveTo>
                  <a:lnTo>
                    <a:pt x="6579" y="2250"/>
                  </a:lnTo>
                  <a:lnTo>
                    <a:pt x="6930" y="1906"/>
                  </a:lnTo>
                  <a:lnTo>
                    <a:pt x="7478" y="1791"/>
                  </a:lnTo>
                  <a:lnTo>
                    <a:pt x="7829" y="1538"/>
                  </a:lnTo>
                  <a:lnTo>
                    <a:pt x="8158" y="1309"/>
                  </a:lnTo>
                  <a:lnTo>
                    <a:pt x="8728" y="941"/>
                  </a:lnTo>
                  <a:lnTo>
                    <a:pt x="9868" y="597"/>
                  </a:lnTo>
                  <a:lnTo>
                    <a:pt x="10789" y="597"/>
                  </a:lnTo>
                  <a:lnTo>
                    <a:pt x="11338" y="367"/>
                  </a:lnTo>
                  <a:lnTo>
                    <a:pt x="11689" y="230"/>
                  </a:lnTo>
                  <a:lnTo>
                    <a:pt x="12500" y="230"/>
                  </a:lnTo>
                  <a:lnTo>
                    <a:pt x="13048" y="597"/>
                  </a:lnTo>
                  <a:lnTo>
                    <a:pt x="13399" y="597"/>
                  </a:lnTo>
                  <a:lnTo>
                    <a:pt x="13750" y="367"/>
                  </a:lnTo>
                  <a:lnTo>
                    <a:pt x="14298" y="0"/>
                  </a:lnTo>
                  <a:lnTo>
                    <a:pt x="14430" y="0"/>
                  </a:lnTo>
                  <a:lnTo>
                    <a:pt x="14868" y="230"/>
                  </a:lnTo>
                  <a:lnTo>
                    <a:pt x="14978" y="0"/>
                  </a:lnTo>
                  <a:lnTo>
                    <a:pt x="15768" y="367"/>
                  </a:lnTo>
                  <a:lnTo>
                    <a:pt x="16447" y="230"/>
                  </a:lnTo>
                  <a:lnTo>
                    <a:pt x="16447" y="367"/>
                  </a:lnTo>
                  <a:lnTo>
                    <a:pt x="16118" y="597"/>
                  </a:lnTo>
                  <a:lnTo>
                    <a:pt x="16118" y="850"/>
                  </a:lnTo>
                  <a:lnTo>
                    <a:pt x="16118" y="1538"/>
                  </a:lnTo>
                  <a:lnTo>
                    <a:pt x="16118" y="2503"/>
                  </a:lnTo>
                  <a:lnTo>
                    <a:pt x="15461" y="3467"/>
                  </a:lnTo>
                  <a:lnTo>
                    <a:pt x="15768" y="4271"/>
                  </a:lnTo>
                  <a:lnTo>
                    <a:pt x="16118" y="4409"/>
                  </a:lnTo>
                  <a:lnTo>
                    <a:pt x="16360" y="5235"/>
                  </a:lnTo>
                  <a:lnTo>
                    <a:pt x="17039" y="5580"/>
                  </a:lnTo>
                  <a:lnTo>
                    <a:pt x="17368" y="7738"/>
                  </a:lnTo>
                  <a:lnTo>
                    <a:pt x="17610" y="9047"/>
                  </a:lnTo>
                  <a:lnTo>
                    <a:pt x="17829" y="10356"/>
                  </a:lnTo>
                  <a:lnTo>
                    <a:pt x="17610" y="10930"/>
                  </a:lnTo>
                  <a:lnTo>
                    <a:pt x="17829" y="11871"/>
                  </a:lnTo>
                  <a:lnTo>
                    <a:pt x="17368" y="12377"/>
                  </a:lnTo>
                  <a:lnTo>
                    <a:pt x="17939" y="13318"/>
                  </a:lnTo>
                  <a:lnTo>
                    <a:pt x="17939" y="13685"/>
                  </a:lnTo>
                  <a:lnTo>
                    <a:pt x="18289" y="14259"/>
                  </a:lnTo>
                  <a:lnTo>
                    <a:pt x="18728" y="14030"/>
                  </a:lnTo>
                  <a:lnTo>
                    <a:pt x="19408" y="14397"/>
                  </a:lnTo>
                  <a:lnTo>
                    <a:pt x="19978" y="15201"/>
                  </a:lnTo>
                  <a:lnTo>
                    <a:pt x="19079" y="15798"/>
                  </a:lnTo>
                  <a:lnTo>
                    <a:pt x="15548" y="17819"/>
                  </a:lnTo>
                  <a:lnTo>
                    <a:pt x="14079" y="19265"/>
                  </a:lnTo>
                  <a:lnTo>
                    <a:pt x="12500" y="19839"/>
                  </a:lnTo>
                  <a:lnTo>
                    <a:pt x="11579" y="19977"/>
                  </a:lnTo>
                  <a:lnTo>
                    <a:pt x="11338" y="19839"/>
                  </a:lnTo>
                  <a:lnTo>
                    <a:pt x="11579" y="19380"/>
                  </a:lnTo>
                  <a:lnTo>
                    <a:pt x="11338" y="19036"/>
                  </a:lnTo>
                  <a:lnTo>
                    <a:pt x="11009" y="18760"/>
                  </a:lnTo>
                  <a:lnTo>
                    <a:pt x="10570" y="18668"/>
                  </a:lnTo>
                  <a:lnTo>
                    <a:pt x="10088" y="18439"/>
                  </a:lnTo>
                  <a:lnTo>
                    <a:pt x="9539" y="18071"/>
                  </a:lnTo>
                  <a:lnTo>
                    <a:pt x="9539" y="17819"/>
                  </a:lnTo>
                  <a:lnTo>
                    <a:pt x="3618" y="13433"/>
                  </a:lnTo>
                  <a:lnTo>
                    <a:pt x="0" y="10815"/>
                  </a:lnTo>
                  <a:lnTo>
                    <a:pt x="0" y="9277"/>
                  </a:lnTo>
                  <a:lnTo>
                    <a:pt x="351" y="9047"/>
                  </a:lnTo>
                  <a:lnTo>
                    <a:pt x="1250" y="8450"/>
                  </a:lnTo>
                  <a:lnTo>
                    <a:pt x="1820" y="8450"/>
                  </a:lnTo>
                  <a:lnTo>
                    <a:pt x="2149" y="8312"/>
                  </a:lnTo>
                  <a:lnTo>
                    <a:pt x="2500" y="8450"/>
                  </a:lnTo>
                  <a:lnTo>
                    <a:pt x="3268" y="8312"/>
                  </a:lnTo>
                  <a:lnTo>
                    <a:pt x="4430" y="7256"/>
                  </a:lnTo>
                  <a:lnTo>
                    <a:pt x="4759" y="6889"/>
                  </a:lnTo>
                  <a:lnTo>
                    <a:pt x="4759" y="6521"/>
                  </a:lnTo>
                  <a:lnTo>
                    <a:pt x="4759" y="6292"/>
                  </a:lnTo>
                  <a:lnTo>
                    <a:pt x="5461" y="6177"/>
                  </a:lnTo>
                  <a:lnTo>
                    <a:pt x="5461" y="5832"/>
                  </a:lnTo>
                  <a:lnTo>
                    <a:pt x="7149" y="5580"/>
                  </a:lnTo>
                  <a:lnTo>
                    <a:pt x="7149" y="5350"/>
                  </a:lnTo>
                  <a:lnTo>
                    <a:pt x="7149" y="4983"/>
                  </a:lnTo>
                  <a:lnTo>
                    <a:pt x="6930" y="4638"/>
                  </a:lnTo>
                  <a:lnTo>
                    <a:pt x="6798" y="3812"/>
                  </a:lnTo>
                  <a:lnTo>
                    <a:pt x="6798" y="3330"/>
                  </a:lnTo>
                  <a:lnTo>
                    <a:pt x="6579" y="2732"/>
                  </a:lnTo>
                  <a:lnTo>
                    <a:pt x="6228" y="22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3" name="Freeform 217"/>
            <p:cNvSpPr>
              <a:spLocks noChangeAspect="1"/>
            </p:cNvSpPr>
            <p:nvPr/>
          </p:nvSpPr>
          <p:spPr bwMode="auto">
            <a:xfrm>
              <a:off x="4635733" y="4884688"/>
              <a:ext cx="323978" cy="349513"/>
            </a:xfrm>
            <a:custGeom>
              <a:avLst/>
              <a:gdLst>
                <a:gd name="T0" fmla="*/ 47614 w 20000"/>
                <a:gd name="T1" fmla="*/ 0 h 20000"/>
                <a:gd name="T2" fmla="*/ 69093 w 20000"/>
                <a:gd name="T3" fmla="*/ 0 h 20000"/>
                <a:gd name="T4" fmla="*/ 132386 w 20000"/>
                <a:gd name="T5" fmla="*/ 0 h 20000"/>
                <a:gd name="T6" fmla="*/ 135286 w 20000"/>
                <a:gd name="T7" fmla="*/ 19591 h 20000"/>
                <a:gd name="T8" fmla="*/ 141103 w 20000"/>
                <a:gd name="T9" fmla="*/ 36035 h 20000"/>
                <a:gd name="T10" fmla="*/ 180580 w 20000"/>
                <a:gd name="T11" fmla="*/ 61954 h 20000"/>
                <a:gd name="T12" fmla="*/ 204395 w 20000"/>
                <a:gd name="T13" fmla="*/ 55626 h 20000"/>
                <a:gd name="T14" fmla="*/ 210196 w 20000"/>
                <a:gd name="T15" fmla="*/ 46152 h 20000"/>
                <a:gd name="T16" fmla="*/ 222394 w 20000"/>
                <a:gd name="T17" fmla="*/ 29708 h 20000"/>
                <a:gd name="T18" fmla="*/ 237492 w 20000"/>
                <a:gd name="T19" fmla="*/ 42989 h 20000"/>
                <a:gd name="T20" fmla="*/ 267688 w 20000"/>
                <a:gd name="T21" fmla="*/ 61954 h 20000"/>
                <a:gd name="T22" fmla="*/ 261291 w 20000"/>
                <a:gd name="T23" fmla="*/ 98615 h 20000"/>
                <a:gd name="T24" fmla="*/ 276969 w 20000"/>
                <a:gd name="T25" fmla="*/ 115042 h 20000"/>
                <a:gd name="T26" fmla="*/ 276969 w 20000"/>
                <a:gd name="T27" fmla="*/ 147287 h 20000"/>
                <a:gd name="T28" fmla="*/ 285106 w 20000"/>
                <a:gd name="T29" fmla="*/ 147287 h 20000"/>
                <a:gd name="T30" fmla="*/ 312386 w 20000"/>
                <a:gd name="T31" fmla="*/ 140960 h 20000"/>
                <a:gd name="T32" fmla="*/ 321683 w 20000"/>
                <a:gd name="T33" fmla="*/ 140960 h 20000"/>
                <a:gd name="T34" fmla="*/ 321683 w 20000"/>
                <a:gd name="T35" fmla="*/ 193422 h 20000"/>
                <a:gd name="T36" fmla="*/ 321683 w 20000"/>
                <a:gd name="T37" fmla="*/ 206703 h 20000"/>
                <a:gd name="T38" fmla="*/ 267688 w 20000"/>
                <a:gd name="T39" fmla="*/ 294557 h 20000"/>
                <a:gd name="T40" fmla="*/ 300784 w 20000"/>
                <a:gd name="T41" fmla="*/ 336920 h 20000"/>
                <a:gd name="T42" fmla="*/ 243292 w 20000"/>
                <a:gd name="T43" fmla="*/ 347037 h 20000"/>
                <a:gd name="T44" fmla="*/ 219493 w 20000"/>
                <a:gd name="T45" fmla="*/ 347037 h 20000"/>
                <a:gd name="T46" fmla="*/ 174779 w 20000"/>
                <a:gd name="T47" fmla="*/ 336920 h 20000"/>
                <a:gd name="T48" fmla="*/ 69093 w 20000"/>
                <a:gd name="T49" fmla="*/ 330593 h 20000"/>
                <a:gd name="T50" fmla="*/ 47614 w 20000"/>
                <a:gd name="T51" fmla="*/ 321119 h 20000"/>
                <a:gd name="T52" fmla="*/ 23799 w 20000"/>
                <a:gd name="T53" fmla="*/ 327429 h 20000"/>
                <a:gd name="T54" fmla="*/ 9297 w 20000"/>
                <a:gd name="T55" fmla="*/ 327429 h 20000"/>
                <a:gd name="T56" fmla="*/ 5801 w 20000"/>
                <a:gd name="T57" fmla="*/ 304674 h 20000"/>
                <a:gd name="T58" fmla="*/ 9297 w 20000"/>
                <a:gd name="T59" fmla="*/ 285084 h 20000"/>
                <a:gd name="T60" fmla="*/ 21479 w 20000"/>
                <a:gd name="T61" fmla="*/ 232621 h 20000"/>
                <a:gd name="T62" fmla="*/ 33096 w 20000"/>
                <a:gd name="T63" fmla="*/ 199750 h 20000"/>
                <a:gd name="T64" fmla="*/ 54575 w 20000"/>
                <a:gd name="T65" fmla="*/ 183305 h 20000"/>
                <a:gd name="T66" fmla="*/ 54575 w 20000"/>
                <a:gd name="T67" fmla="*/ 137796 h 20000"/>
                <a:gd name="T68" fmla="*/ 39477 w 20000"/>
                <a:gd name="T69" fmla="*/ 89123 h 20000"/>
                <a:gd name="T70" fmla="*/ 33096 w 20000"/>
                <a:gd name="T71" fmla="*/ 29708 h 20000"/>
                <a:gd name="T72" fmla="*/ 33096 w 20000"/>
                <a:gd name="T73" fmla="*/ 379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2450" y="0"/>
                  </a:moveTo>
                  <a:lnTo>
                    <a:pt x="2955" y="0"/>
                  </a:lnTo>
                  <a:lnTo>
                    <a:pt x="3532" y="218"/>
                  </a:lnTo>
                  <a:lnTo>
                    <a:pt x="4288" y="0"/>
                  </a:lnTo>
                  <a:lnTo>
                    <a:pt x="7279" y="0"/>
                  </a:lnTo>
                  <a:lnTo>
                    <a:pt x="8216" y="0"/>
                  </a:lnTo>
                  <a:lnTo>
                    <a:pt x="8396" y="764"/>
                  </a:lnTo>
                  <a:lnTo>
                    <a:pt x="8396" y="1127"/>
                  </a:lnTo>
                  <a:lnTo>
                    <a:pt x="8757" y="1709"/>
                  </a:lnTo>
                  <a:lnTo>
                    <a:pt x="8757" y="2073"/>
                  </a:lnTo>
                  <a:lnTo>
                    <a:pt x="9730" y="3564"/>
                  </a:lnTo>
                  <a:lnTo>
                    <a:pt x="11207" y="3564"/>
                  </a:lnTo>
                  <a:lnTo>
                    <a:pt x="11351" y="3200"/>
                  </a:lnTo>
                  <a:lnTo>
                    <a:pt x="12685" y="3200"/>
                  </a:lnTo>
                  <a:lnTo>
                    <a:pt x="12685" y="2655"/>
                  </a:lnTo>
                  <a:lnTo>
                    <a:pt x="13045" y="2655"/>
                  </a:lnTo>
                  <a:lnTo>
                    <a:pt x="13045" y="2073"/>
                  </a:lnTo>
                  <a:lnTo>
                    <a:pt x="13802" y="1709"/>
                  </a:lnTo>
                  <a:lnTo>
                    <a:pt x="14739" y="1491"/>
                  </a:lnTo>
                  <a:lnTo>
                    <a:pt x="14739" y="2473"/>
                  </a:lnTo>
                  <a:lnTo>
                    <a:pt x="16216" y="2473"/>
                  </a:lnTo>
                  <a:lnTo>
                    <a:pt x="16613" y="3564"/>
                  </a:lnTo>
                  <a:lnTo>
                    <a:pt x="16973" y="4545"/>
                  </a:lnTo>
                  <a:lnTo>
                    <a:pt x="16216" y="5673"/>
                  </a:lnTo>
                  <a:lnTo>
                    <a:pt x="16973" y="6400"/>
                  </a:lnTo>
                  <a:lnTo>
                    <a:pt x="17189" y="6618"/>
                  </a:lnTo>
                  <a:lnTo>
                    <a:pt x="17189" y="7927"/>
                  </a:lnTo>
                  <a:lnTo>
                    <a:pt x="17189" y="8473"/>
                  </a:lnTo>
                  <a:lnTo>
                    <a:pt x="17550" y="8836"/>
                  </a:lnTo>
                  <a:lnTo>
                    <a:pt x="17694" y="8473"/>
                  </a:lnTo>
                  <a:lnTo>
                    <a:pt x="18486" y="8473"/>
                  </a:lnTo>
                  <a:lnTo>
                    <a:pt x="19387" y="8109"/>
                  </a:lnTo>
                  <a:lnTo>
                    <a:pt x="19964" y="8473"/>
                  </a:lnTo>
                  <a:lnTo>
                    <a:pt x="19964" y="8109"/>
                  </a:lnTo>
                  <a:lnTo>
                    <a:pt x="19964" y="9964"/>
                  </a:lnTo>
                  <a:lnTo>
                    <a:pt x="19964" y="11127"/>
                  </a:lnTo>
                  <a:lnTo>
                    <a:pt x="19964" y="11491"/>
                  </a:lnTo>
                  <a:lnTo>
                    <a:pt x="19964" y="11891"/>
                  </a:lnTo>
                  <a:lnTo>
                    <a:pt x="16973" y="11891"/>
                  </a:lnTo>
                  <a:lnTo>
                    <a:pt x="16613" y="16945"/>
                  </a:lnTo>
                  <a:lnTo>
                    <a:pt x="18126" y="18291"/>
                  </a:lnTo>
                  <a:lnTo>
                    <a:pt x="18667" y="19382"/>
                  </a:lnTo>
                  <a:lnTo>
                    <a:pt x="15676" y="19964"/>
                  </a:lnTo>
                  <a:lnTo>
                    <a:pt x="15099" y="19964"/>
                  </a:lnTo>
                  <a:lnTo>
                    <a:pt x="14523" y="19964"/>
                  </a:lnTo>
                  <a:lnTo>
                    <a:pt x="13622" y="19964"/>
                  </a:lnTo>
                  <a:lnTo>
                    <a:pt x="11351" y="19782"/>
                  </a:lnTo>
                  <a:lnTo>
                    <a:pt x="10847" y="19382"/>
                  </a:lnTo>
                  <a:lnTo>
                    <a:pt x="10631" y="18836"/>
                  </a:lnTo>
                  <a:lnTo>
                    <a:pt x="4288" y="19018"/>
                  </a:lnTo>
                  <a:lnTo>
                    <a:pt x="3928" y="19018"/>
                  </a:lnTo>
                  <a:lnTo>
                    <a:pt x="2955" y="18473"/>
                  </a:lnTo>
                  <a:lnTo>
                    <a:pt x="2450" y="18291"/>
                  </a:lnTo>
                  <a:lnTo>
                    <a:pt x="1477" y="18836"/>
                  </a:lnTo>
                  <a:lnTo>
                    <a:pt x="1333" y="18836"/>
                  </a:lnTo>
                  <a:lnTo>
                    <a:pt x="577" y="18836"/>
                  </a:lnTo>
                  <a:lnTo>
                    <a:pt x="360" y="18836"/>
                  </a:lnTo>
                  <a:lnTo>
                    <a:pt x="360" y="17527"/>
                  </a:lnTo>
                  <a:lnTo>
                    <a:pt x="0" y="16764"/>
                  </a:lnTo>
                  <a:lnTo>
                    <a:pt x="577" y="16400"/>
                  </a:lnTo>
                  <a:lnTo>
                    <a:pt x="1333" y="14873"/>
                  </a:lnTo>
                  <a:lnTo>
                    <a:pt x="1333" y="13382"/>
                  </a:lnTo>
                  <a:lnTo>
                    <a:pt x="1874" y="12036"/>
                  </a:lnTo>
                  <a:lnTo>
                    <a:pt x="2054" y="11491"/>
                  </a:lnTo>
                  <a:lnTo>
                    <a:pt x="2811" y="10945"/>
                  </a:lnTo>
                  <a:lnTo>
                    <a:pt x="3387" y="10545"/>
                  </a:lnTo>
                  <a:lnTo>
                    <a:pt x="3532" y="9055"/>
                  </a:lnTo>
                  <a:lnTo>
                    <a:pt x="3387" y="7927"/>
                  </a:lnTo>
                  <a:lnTo>
                    <a:pt x="2811" y="6618"/>
                  </a:lnTo>
                  <a:lnTo>
                    <a:pt x="2450" y="5127"/>
                  </a:lnTo>
                  <a:lnTo>
                    <a:pt x="2955" y="4545"/>
                  </a:lnTo>
                  <a:lnTo>
                    <a:pt x="2054" y="1709"/>
                  </a:lnTo>
                  <a:lnTo>
                    <a:pt x="1333" y="218"/>
                  </a:lnTo>
                  <a:lnTo>
                    <a:pt x="2054" y="21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4" name="Freeform 218"/>
            <p:cNvSpPr>
              <a:spLocks noChangeAspect="1"/>
            </p:cNvSpPr>
            <p:nvPr/>
          </p:nvSpPr>
          <p:spPr bwMode="auto">
            <a:xfrm>
              <a:off x="4651693" y="4840002"/>
              <a:ext cx="27132" cy="36707"/>
            </a:xfrm>
            <a:custGeom>
              <a:avLst/>
              <a:gdLst>
                <a:gd name="T0" fmla="*/ 0 w 20000"/>
                <a:gd name="T1" fmla="*/ 19516 h 20000"/>
                <a:gd name="T2" fmla="*/ 9415 w 20000"/>
                <a:gd name="T3" fmla="*/ 10072 h 20000"/>
                <a:gd name="T4" fmla="*/ 9415 w 20000"/>
                <a:gd name="T5" fmla="*/ 3777 h 20000"/>
                <a:gd name="T6" fmla="*/ 19457 w 20000"/>
                <a:gd name="T7" fmla="*/ 0 h 20000"/>
                <a:gd name="T8" fmla="*/ 26361 w 20000"/>
                <a:gd name="T9" fmla="*/ 3777 h 20000"/>
                <a:gd name="T10" fmla="*/ 26361 w 20000"/>
                <a:gd name="T11" fmla="*/ 10072 h 20000"/>
                <a:gd name="T12" fmla="*/ 16318 w 20000"/>
                <a:gd name="T13" fmla="*/ 19516 h 20000"/>
                <a:gd name="T14" fmla="*/ 16318 w 20000"/>
                <a:gd name="T15" fmla="*/ 35883 h 20000"/>
                <a:gd name="T16" fmla="*/ 6904 w 20000"/>
                <a:gd name="T17" fmla="*/ 35883 h 20000"/>
                <a:gd name="T18" fmla="*/ 6904 w 20000"/>
                <a:gd name="T19" fmla="*/ 29588 h 20000"/>
                <a:gd name="T20" fmla="*/ 0 w 20000"/>
                <a:gd name="T21" fmla="*/ 19516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0" y="10690"/>
                  </a:moveTo>
                  <a:lnTo>
                    <a:pt x="6977" y="5517"/>
                  </a:lnTo>
                  <a:lnTo>
                    <a:pt x="6977" y="2069"/>
                  </a:lnTo>
                  <a:lnTo>
                    <a:pt x="14419" y="0"/>
                  </a:lnTo>
                  <a:lnTo>
                    <a:pt x="19535" y="2069"/>
                  </a:lnTo>
                  <a:lnTo>
                    <a:pt x="19535" y="5517"/>
                  </a:lnTo>
                  <a:lnTo>
                    <a:pt x="12093" y="10690"/>
                  </a:lnTo>
                  <a:lnTo>
                    <a:pt x="12093" y="19655"/>
                  </a:lnTo>
                  <a:lnTo>
                    <a:pt x="5116" y="19655"/>
                  </a:lnTo>
                  <a:lnTo>
                    <a:pt x="5116" y="16207"/>
                  </a:lnTo>
                  <a:lnTo>
                    <a:pt x="0" y="1069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5" name="Freeform 219"/>
            <p:cNvSpPr>
              <a:spLocks noChangeAspect="1"/>
            </p:cNvSpPr>
            <p:nvPr/>
          </p:nvSpPr>
          <p:spPr bwMode="auto">
            <a:xfrm>
              <a:off x="5195912" y="4200027"/>
              <a:ext cx="387815" cy="419734"/>
            </a:xfrm>
            <a:custGeom>
              <a:avLst/>
              <a:gdLst>
                <a:gd name="T0" fmla="*/ 144082 w 20000"/>
                <a:gd name="T1" fmla="*/ 32942 h 20000"/>
                <a:gd name="T2" fmla="*/ 165569 w 20000"/>
                <a:gd name="T3" fmla="*/ 85527 h 20000"/>
                <a:gd name="T4" fmla="*/ 168482 w 20000"/>
                <a:gd name="T5" fmla="*/ 72230 h 20000"/>
                <a:gd name="T6" fmla="*/ 183584 w 20000"/>
                <a:gd name="T7" fmla="*/ 88700 h 20000"/>
                <a:gd name="T8" fmla="*/ 219614 w 20000"/>
                <a:gd name="T9" fmla="*/ 115317 h 20000"/>
                <a:gd name="T10" fmla="*/ 246328 w 20000"/>
                <a:gd name="T11" fmla="*/ 147611 h 20000"/>
                <a:gd name="T12" fmla="*/ 259116 w 20000"/>
                <a:gd name="T13" fmla="*/ 154584 h 20000"/>
                <a:gd name="T14" fmla="*/ 237610 w 20000"/>
                <a:gd name="T15" fmla="*/ 164082 h 20000"/>
                <a:gd name="T16" fmla="*/ 222508 w 20000"/>
                <a:gd name="T17" fmla="*/ 183726 h 20000"/>
                <a:gd name="T18" fmla="*/ 246328 w 20000"/>
                <a:gd name="T19" fmla="*/ 200844 h 20000"/>
                <a:gd name="T20" fmla="*/ 246328 w 20000"/>
                <a:gd name="T21" fmla="*/ 216668 h 20000"/>
                <a:gd name="T22" fmla="*/ 282937 w 20000"/>
                <a:gd name="T23" fmla="*/ 252783 h 20000"/>
                <a:gd name="T24" fmla="*/ 385183 w 20000"/>
                <a:gd name="T25" fmla="*/ 285098 h 20000"/>
                <a:gd name="T26" fmla="*/ 300933 w 20000"/>
                <a:gd name="T27" fmla="*/ 370625 h 20000"/>
                <a:gd name="T28" fmla="*/ 259116 w 20000"/>
                <a:gd name="T29" fmla="*/ 397242 h 20000"/>
                <a:gd name="T30" fmla="*/ 231804 w 20000"/>
                <a:gd name="T31" fmla="*/ 403567 h 20000"/>
                <a:gd name="T32" fmla="*/ 204492 w 20000"/>
                <a:gd name="T33" fmla="*/ 397242 h 20000"/>
                <a:gd name="T34" fmla="*/ 180672 w 20000"/>
                <a:gd name="T35" fmla="*/ 397242 h 20000"/>
                <a:gd name="T36" fmla="*/ 141748 w 20000"/>
                <a:gd name="T37" fmla="*/ 413086 h 20000"/>
                <a:gd name="T38" fmla="*/ 87144 w 20000"/>
                <a:gd name="T39" fmla="*/ 387096 h 20000"/>
                <a:gd name="T40" fmla="*/ 72620 w 20000"/>
                <a:gd name="T41" fmla="*/ 361127 h 20000"/>
                <a:gd name="T42" fmla="*/ 56938 w 20000"/>
                <a:gd name="T43" fmla="*/ 347829 h 20000"/>
                <a:gd name="T44" fmla="*/ 33118 w 20000"/>
                <a:gd name="T45" fmla="*/ 318687 h 20000"/>
                <a:gd name="T46" fmla="*/ 0 w 20000"/>
                <a:gd name="T47" fmla="*/ 292070 h 20000"/>
                <a:gd name="T48" fmla="*/ 18015 w 20000"/>
                <a:gd name="T49" fmla="*/ 275600 h 20000"/>
                <a:gd name="T50" fmla="*/ 30205 w 20000"/>
                <a:gd name="T51" fmla="*/ 239485 h 20000"/>
                <a:gd name="T52" fmla="*/ 33118 w 20000"/>
                <a:gd name="T53" fmla="*/ 216668 h 20000"/>
                <a:gd name="T54" fmla="*/ 48799 w 20000"/>
                <a:gd name="T55" fmla="*/ 207169 h 20000"/>
                <a:gd name="T56" fmla="*/ 56938 w 20000"/>
                <a:gd name="T57" fmla="*/ 173602 h 20000"/>
                <a:gd name="T58" fmla="*/ 78425 w 20000"/>
                <a:gd name="T59" fmla="*/ 147611 h 20000"/>
                <a:gd name="T60" fmla="*/ 87144 w 20000"/>
                <a:gd name="T61" fmla="*/ 95673 h 20000"/>
                <a:gd name="T62" fmla="*/ 96441 w 20000"/>
                <a:gd name="T63" fmla="*/ 43087 h 20000"/>
                <a:gd name="T64" fmla="*/ 111543 w 20000"/>
                <a:gd name="T65" fmla="*/ 25969 h 20000"/>
                <a:gd name="T66" fmla="*/ 120261 w 20000"/>
                <a:gd name="T67" fmla="*/ 10146 h 20000"/>
                <a:gd name="T68" fmla="*/ 135364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7018" y="0"/>
                  </a:moveTo>
                  <a:lnTo>
                    <a:pt x="7470" y="1578"/>
                  </a:lnTo>
                  <a:lnTo>
                    <a:pt x="8133" y="3005"/>
                  </a:lnTo>
                  <a:lnTo>
                    <a:pt x="8584" y="4097"/>
                  </a:lnTo>
                  <a:lnTo>
                    <a:pt x="8735" y="4097"/>
                  </a:lnTo>
                  <a:lnTo>
                    <a:pt x="8735" y="3460"/>
                  </a:lnTo>
                  <a:lnTo>
                    <a:pt x="9367" y="4249"/>
                  </a:lnTo>
                  <a:lnTo>
                    <a:pt x="9518" y="4249"/>
                  </a:lnTo>
                  <a:lnTo>
                    <a:pt x="10301" y="4583"/>
                  </a:lnTo>
                  <a:lnTo>
                    <a:pt x="11386" y="5524"/>
                  </a:lnTo>
                  <a:lnTo>
                    <a:pt x="12018" y="6586"/>
                  </a:lnTo>
                  <a:lnTo>
                    <a:pt x="12771" y="7071"/>
                  </a:lnTo>
                  <a:lnTo>
                    <a:pt x="13072" y="7071"/>
                  </a:lnTo>
                  <a:lnTo>
                    <a:pt x="13434" y="7405"/>
                  </a:lnTo>
                  <a:lnTo>
                    <a:pt x="12771" y="7557"/>
                  </a:lnTo>
                  <a:lnTo>
                    <a:pt x="12319" y="7860"/>
                  </a:lnTo>
                  <a:lnTo>
                    <a:pt x="12018" y="8316"/>
                  </a:lnTo>
                  <a:lnTo>
                    <a:pt x="11536" y="8801"/>
                  </a:lnTo>
                  <a:lnTo>
                    <a:pt x="11837" y="9621"/>
                  </a:lnTo>
                  <a:lnTo>
                    <a:pt x="12771" y="9621"/>
                  </a:lnTo>
                  <a:lnTo>
                    <a:pt x="13072" y="9924"/>
                  </a:lnTo>
                  <a:lnTo>
                    <a:pt x="12771" y="10379"/>
                  </a:lnTo>
                  <a:lnTo>
                    <a:pt x="13886" y="11654"/>
                  </a:lnTo>
                  <a:lnTo>
                    <a:pt x="14669" y="12109"/>
                  </a:lnTo>
                  <a:lnTo>
                    <a:pt x="18735" y="13657"/>
                  </a:lnTo>
                  <a:lnTo>
                    <a:pt x="19970" y="13657"/>
                  </a:lnTo>
                  <a:lnTo>
                    <a:pt x="16084" y="17754"/>
                  </a:lnTo>
                  <a:lnTo>
                    <a:pt x="15602" y="17754"/>
                  </a:lnTo>
                  <a:lnTo>
                    <a:pt x="13886" y="18240"/>
                  </a:lnTo>
                  <a:lnTo>
                    <a:pt x="13434" y="19029"/>
                  </a:lnTo>
                  <a:lnTo>
                    <a:pt x="12651" y="19029"/>
                  </a:lnTo>
                  <a:lnTo>
                    <a:pt x="12018" y="19332"/>
                  </a:lnTo>
                  <a:lnTo>
                    <a:pt x="11084" y="19332"/>
                  </a:lnTo>
                  <a:lnTo>
                    <a:pt x="10602" y="19029"/>
                  </a:lnTo>
                  <a:lnTo>
                    <a:pt x="9819" y="19029"/>
                  </a:lnTo>
                  <a:lnTo>
                    <a:pt x="9367" y="19029"/>
                  </a:lnTo>
                  <a:lnTo>
                    <a:pt x="8735" y="19970"/>
                  </a:lnTo>
                  <a:lnTo>
                    <a:pt x="7349" y="19788"/>
                  </a:lnTo>
                  <a:lnTo>
                    <a:pt x="6084" y="19029"/>
                  </a:lnTo>
                  <a:lnTo>
                    <a:pt x="4518" y="18543"/>
                  </a:lnTo>
                  <a:lnTo>
                    <a:pt x="3765" y="18240"/>
                  </a:lnTo>
                  <a:lnTo>
                    <a:pt x="3765" y="17299"/>
                  </a:lnTo>
                  <a:lnTo>
                    <a:pt x="3283" y="17299"/>
                  </a:lnTo>
                  <a:lnTo>
                    <a:pt x="2952" y="16662"/>
                  </a:lnTo>
                  <a:lnTo>
                    <a:pt x="2831" y="16055"/>
                  </a:lnTo>
                  <a:lnTo>
                    <a:pt x="1717" y="15266"/>
                  </a:lnTo>
                  <a:lnTo>
                    <a:pt x="934" y="14446"/>
                  </a:lnTo>
                  <a:lnTo>
                    <a:pt x="0" y="13991"/>
                  </a:lnTo>
                  <a:lnTo>
                    <a:pt x="0" y="13202"/>
                  </a:lnTo>
                  <a:lnTo>
                    <a:pt x="934" y="13202"/>
                  </a:lnTo>
                  <a:lnTo>
                    <a:pt x="1566" y="12898"/>
                  </a:lnTo>
                  <a:lnTo>
                    <a:pt x="1566" y="11472"/>
                  </a:lnTo>
                  <a:lnTo>
                    <a:pt x="1717" y="10865"/>
                  </a:lnTo>
                  <a:lnTo>
                    <a:pt x="1717" y="10379"/>
                  </a:lnTo>
                  <a:lnTo>
                    <a:pt x="2048" y="9924"/>
                  </a:lnTo>
                  <a:lnTo>
                    <a:pt x="2530" y="9924"/>
                  </a:lnTo>
                  <a:lnTo>
                    <a:pt x="2831" y="9621"/>
                  </a:lnTo>
                  <a:lnTo>
                    <a:pt x="2952" y="8316"/>
                  </a:lnTo>
                  <a:lnTo>
                    <a:pt x="3584" y="7405"/>
                  </a:lnTo>
                  <a:lnTo>
                    <a:pt x="4066" y="7071"/>
                  </a:lnTo>
                  <a:lnTo>
                    <a:pt x="4217" y="6282"/>
                  </a:lnTo>
                  <a:lnTo>
                    <a:pt x="4518" y="4583"/>
                  </a:lnTo>
                  <a:lnTo>
                    <a:pt x="5000" y="2853"/>
                  </a:lnTo>
                  <a:lnTo>
                    <a:pt x="5000" y="2064"/>
                  </a:lnTo>
                  <a:lnTo>
                    <a:pt x="5301" y="1244"/>
                  </a:lnTo>
                  <a:lnTo>
                    <a:pt x="5783" y="1244"/>
                  </a:lnTo>
                  <a:lnTo>
                    <a:pt x="5783" y="941"/>
                  </a:lnTo>
                  <a:lnTo>
                    <a:pt x="6235" y="486"/>
                  </a:lnTo>
                  <a:lnTo>
                    <a:pt x="6867" y="819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6" name="Freeform 220"/>
            <p:cNvSpPr>
              <a:spLocks noChangeAspect="1"/>
            </p:cNvSpPr>
            <p:nvPr/>
          </p:nvSpPr>
          <p:spPr bwMode="auto">
            <a:xfrm>
              <a:off x="4359635" y="4359621"/>
              <a:ext cx="78201" cy="178746"/>
            </a:xfrm>
            <a:custGeom>
              <a:avLst/>
              <a:gdLst>
                <a:gd name="T0" fmla="*/ 42063 w 20000"/>
                <a:gd name="T1" fmla="*/ 13291 h 20000"/>
                <a:gd name="T2" fmla="*/ 47823 w 20000"/>
                <a:gd name="T3" fmla="*/ 0 h 20000"/>
                <a:gd name="T4" fmla="*/ 53587 w 20000"/>
                <a:gd name="T5" fmla="*/ 0 h 20000"/>
                <a:gd name="T6" fmla="*/ 62230 w 20000"/>
                <a:gd name="T7" fmla="*/ 13291 h 20000"/>
                <a:gd name="T8" fmla="*/ 71447 w 20000"/>
                <a:gd name="T9" fmla="*/ 23407 h 20000"/>
                <a:gd name="T10" fmla="*/ 71447 w 20000"/>
                <a:gd name="T11" fmla="*/ 25941 h 20000"/>
                <a:gd name="T12" fmla="*/ 77211 w 20000"/>
                <a:gd name="T13" fmla="*/ 49357 h 20000"/>
                <a:gd name="T14" fmla="*/ 71447 w 20000"/>
                <a:gd name="T15" fmla="*/ 59474 h 20000"/>
                <a:gd name="T16" fmla="*/ 71447 w 20000"/>
                <a:gd name="T17" fmla="*/ 68969 h 20000"/>
                <a:gd name="T18" fmla="*/ 68569 w 20000"/>
                <a:gd name="T19" fmla="*/ 75298 h 20000"/>
                <a:gd name="T20" fmla="*/ 62230 w 20000"/>
                <a:gd name="T21" fmla="*/ 91745 h 20000"/>
                <a:gd name="T22" fmla="*/ 53587 w 20000"/>
                <a:gd name="T23" fmla="*/ 95541 h 20000"/>
                <a:gd name="T24" fmla="*/ 53587 w 20000"/>
                <a:gd name="T25" fmla="*/ 111365 h 20000"/>
                <a:gd name="T26" fmla="*/ 53587 w 20000"/>
                <a:gd name="T27" fmla="*/ 143636 h 20000"/>
                <a:gd name="T28" fmla="*/ 56469 w 20000"/>
                <a:gd name="T29" fmla="*/ 170839 h 20000"/>
                <a:gd name="T30" fmla="*/ 42063 w 20000"/>
                <a:gd name="T31" fmla="*/ 170839 h 20000"/>
                <a:gd name="T32" fmla="*/ 23624 w 20000"/>
                <a:gd name="T33" fmla="*/ 177169 h 20000"/>
                <a:gd name="T34" fmla="*/ 23624 w 20000"/>
                <a:gd name="T35" fmla="*/ 163878 h 20000"/>
                <a:gd name="T36" fmla="*/ 23624 w 20000"/>
                <a:gd name="T37" fmla="*/ 160713 h 20000"/>
                <a:gd name="T38" fmla="*/ 23624 w 20000"/>
                <a:gd name="T39" fmla="*/ 91745 h 20000"/>
                <a:gd name="T40" fmla="*/ 17864 w 20000"/>
                <a:gd name="T41" fmla="*/ 81619 h 20000"/>
                <a:gd name="T42" fmla="*/ 14982 w 20000"/>
                <a:gd name="T43" fmla="*/ 68969 h 20000"/>
                <a:gd name="T44" fmla="*/ 5760 w 20000"/>
                <a:gd name="T45" fmla="*/ 59474 h 20000"/>
                <a:gd name="T46" fmla="*/ 0 w 20000"/>
                <a:gd name="T47" fmla="*/ 43028 h 20000"/>
                <a:gd name="T48" fmla="*/ 9218 w 20000"/>
                <a:gd name="T49" fmla="*/ 39232 h 20000"/>
                <a:gd name="T50" fmla="*/ 17864 w 20000"/>
                <a:gd name="T51" fmla="*/ 32902 h 20000"/>
                <a:gd name="T52" fmla="*/ 32842 w 20000"/>
                <a:gd name="T53" fmla="*/ 25941 h 20000"/>
                <a:gd name="T54" fmla="*/ 42063 w 20000"/>
                <a:gd name="T55" fmla="*/ 13291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10815" y="1495"/>
                  </a:moveTo>
                  <a:lnTo>
                    <a:pt x="12296" y="0"/>
                  </a:lnTo>
                  <a:lnTo>
                    <a:pt x="13778" y="0"/>
                  </a:lnTo>
                  <a:lnTo>
                    <a:pt x="16000" y="1495"/>
                  </a:lnTo>
                  <a:lnTo>
                    <a:pt x="18370" y="2633"/>
                  </a:lnTo>
                  <a:lnTo>
                    <a:pt x="18370" y="2918"/>
                  </a:lnTo>
                  <a:lnTo>
                    <a:pt x="19852" y="5552"/>
                  </a:lnTo>
                  <a:lnTo>
                    <a:pt x="18370" y="6690"/>
                  </a:lnTo>
                  <a:lnTo>
                    <a:pt x="18370" y="7758"/>
                  </a:lnTo>
                  <a:lnTo>
                    <a:pt x="17630" y="8470"/>
                  </a:lnTo>
                  <a:lnTo>
                    <a:pt x="16000" y="10320"/>
                  </a:lnTo>
                  <a:lnTo>
                    <a:pt x="13778" y="10747"/>
                  </a:lnTo>
                  <a:lnTo>
                    <a:pt x="13778" y="12527"/>
                  </a:lnTo>
                  <a:lnTo>
                    <a:pt x="13778" y="16157"/>
                  </a:lnTo>
                  <a:lnTo>
                    <a:pt x="14519" y="19217"/>
                  </a:lnTo>
                  <a:lnTo>
                    <a:pt x="10815" y="19217"/>
                  </a:lnTo>
                  <a:lnTo>
                    <a:pt x="6074" y="19929"/>
                  </a:lnTo>
                  <a:lnTo>
                    <a:pt x="6074" y="18434"/>
                  </a:lnTo>
                  <a:lnTo>
                    <a:pt x="6074" y="18078"/>
                  </a:lnTo>
                  <a:lnTo>
                    <a:pt x="6074" y="10320"/>
                  </a:lnTo>
                  <a:lnTo>
                    <a:pt x="4593" y="9181"/>
                  </a:lnTo>
                  <a:lnTo>
                    <a:pt x="3852" y="7758"/>
                  </a:lnTo>
                  <a:lnTo>
                    <a:pt x="1481" y="6690"/>
                  </a:lnTo>
                  <a:lnTo>
                    <a:pt x="0" y="4840"/>
                  </a:lnTo>
                  <a:lnTo>
                    <a:pt x="2370" y="4413"/>
                  </a:lnTo>
                  <a:lnTo>
                    <a:pt x="4593" y="3701"/>
                  </a:lnTo>
                  <a:lnTo>
                    <a:pt x="8444" y="2918"/>
                  </a:lnTo>
                  <a:lnTo>
                    <a:pt x="10815" y="14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7" name="Freeform 221"/>
            <p:cNvSpPr>
              <a:spLocks noChangeAspect="1"/>
            </p:cNvSpPr>
            <p:nvPr/>
          </p:nvSpPr>
          <p:spPr bwMode="auto">
            <a:xfrm>
              <a:off x="4847995" y="5227818"/>
              <a:ext cx="231412" cy="271311"/>
            </a:xfrm>
            <a:custGeom>
              <a:avLst/>
              <a:gdLst>
                <a:gd name="T0" fmla="*/ 136961 w 20000"/>
                <a:gd name="T1" fmla="*/ 0 h 20000"/>
                <a:gd name="T2" fmla="*/ 142716 w 20000"/>
                <a:gd name="T3" fmla="*/ 16516 h 20000"/>
                <a:gd name="T4" fmla="*/ 158254 w 20000"/>
                <a:gd name="T5" fmla="*/ 36190 h 20000"/>
                <a:gd name="T6" fmla="*/ 158254 w 20000"/>
                <a:gd name="T7" fmla="*/ 46351 h 20000"/>
                <a:gd name="T8" fmla="*/ 173216 w 20000"/>
                <a:gd name="T9" fmla="*/ 55878 h 20000"/>
                <a:gd name="T10" fmla="*/ 187602 w 20000"/>
                <a:gd name="T11" fmla="*/ 62233 h 20000"/>
                <a:gd name="T12" fmla="*/ 191055 w 20000"/>
                <a:gd name="T13" fmla="*/ 78736 h 20000"/>
                <a:gd name="T14" fmla="*/ 196810 w 20000"/>
                <a:gd name="T15" fmla="*/ 78736 h 20000"/>
                <a:gd name="T16" fmla="*/ 200263 w 20000"/>
                <a:gd name="T17" fmla="*/ 98423 h 20000"/>
                <a:gd name="T18" fmla="*/ 206017 w 20000"/>
                <a:gd name="T19" fmla="*/ 111755 h 20000"/>
                <a:gd name="T20" fmla="*/ 214649 w 20000"/>
                <a:gd name="T21" fmla="*/ 111755 h 20000"/>
                <a:gd name="T22" fmla="*/ 229612 w 20000"/>
                <a:gd name="T23" fmla="*/ 114940 h 20000"/>
                <a:gd name="T24" fmla="*/ 229612 w 20000"/>
                <a:gd name="T25" fmla="*/ 130808 h 20000"/>
                <a:gd name="T26" fmla="*/ 220404 w 20000"/>
                <a:gd name="T27" fmla="*/ 140969 h 20000"/>
                <a:gd name="T28" fmla="*/ 211772 w 20000"/>
                <a:gd name="T29" fmla="*/ 140969 h 20000"/>
                <a:gd name="T30" fmla="*/ 196810 w 20000"/>
                <a:gd name="T31" fmla="*/ 158120 h 20000"/>
                <a:gd name="T32" fmla="*/ 191055 w 20000"/>
                <a:gd name="T33" fmla="*/ 158120 h 20000"/>
                <a:gd name="T34" fmla="*/ 187602 w 20000"/>
                <a:gd name="T35" fmla="*/ 164462 h 20000"/>
                <a:gd name="T36" fmla="*/ 181848 w 20000"/>
                <a:gd name="T37" fmla="*/ 166999 h 20000"/>
                <a:gd name="T38" fmla="*/ 173216 w 20000"/>
                <a:gd name="T39" fmla="*/ 180344 h 20000"/>
                <a:gd name="T40" fmla="*/ 173216 w 20000"/>
                <a:gd name="T41" fmla="*/ 194310 h 20000"/>
                <a:gd name="T42" fmla="*/ 164008 w 20000"/>
                <a:gd name="T43" fmla="*/ 200666 h 20000"/>
                <a:gd name="T44" fmla="*/ 149622 w 20000"/>
                <a:gd name="T45" fmla="*/ 207008 h 20000"/>
                <a:gd name="T46" fmla="*/ 136961 w 20000"/>
                <a:gd name="T47" fmla="*/ 233051 h 20000"/>
                <a:gd name="T48" fmla="*/ 124876 w 20000"/>
                <a:gd name="T49" fmla="*/ 233051 h 20000"/>
                <a:gd name="T50" fmla="*/ 110490 w 20000"/>
                <a:gd name="T51" fmla="*/ 233051 h 20000"/>
                <a:gd name="T52" fmla="*/ 95528 w 20000"/>
                <a:gd name="T53" fmla="*/ 233051 h 20000"/>
                <a:gd name="T54" fmla="*/ 80565 w 20000"/>
                <a:gd name="T55" fmla="*/ 222890 h 20000"/>
                <a:gd name="T56" fmla="*/ 66179 w 20000"/>
                <a:gd name="T57" fmla="*/ 222890 h 20000"/>
                <a:gd name="T58" fmla="*/ 66179 w 20000"/>
                <a:gd name="T59" fmla="*/ 243211 h 20000"/>
                <a:gd name="T60" fmla="*/ 50641 w 20000"/>
                <a:gd name="T61" fmla="*/ 259080 h 20000"/>
                <a:gd name="T62" fmla="*/ 41434 w 20000"/>
                <a:gd name="T63" fmla="*/ 259080 h 20000"/>
                <a:gd name="T64" fmla="*/ 41434 w 20000"/>
                <a:gd name="T65" fmla="*/ 262885 h 20000"/>
                <a:gd name="T66" fmla="*/ 27047 w 20000"/>
                <a:gd name="T67" fmla="*/ 262885 h 20000"/>
                <a:gd name="T68" fmla="*/ 12085 w 20000"/>
                <a:gd name="T69" fmla="*/ 269241 h 20000"/>
                <a:gd name="T70" fmla="*/ 12085 w 20000"/>
                <a:gd name="T71" fmla="*/ 252724 h 20000"/>
                <a:gd name="T72" fmla="*/ 17839 w 20000"/>
                <a:gd name="T73" fmla="*/ 243211 h 20000"/>
                <a:gd name="T74" fmla="*/ 12085 w 20000"/>
                <a:gd name="T75" fmla="*/ 233051 h 20000"/>
                <a:gd name="T76" fmla="*/ 9207 w 20000"/>
                <a:gd name="T77" fmla="*/ 216534 h 20000"/>
                <a:gd name="T78" fmla="*/ 0 w 20000"/>
                <a:gd name="T79" fmla="*/ 207008 h 20000"/>
                <a:gd name="T80" fmla="*/ 3453 w 20000"/>
                <a:gd name="T81" fmla="*/ 121282 h 20000"/>
                <a:gd name="T82" fmla="*/ 27047 w 20000"/>
                <a:gd name="T83" fmla="*/ 121282 h 20000"/>
                <a:gd name="T84" fmla="*/ 32802 w 20000"/>
                <a:gd name="T85" fmla="*/ 16516 h 20000"/>
                <a:gd name="T86" fmla="*/ 66179 w 20000"/>
                <a:gd name="T87" fmla="*/ 10161 h 20000"/>
                <a:gd name="T88" fmla="*/ 86320 w 20000"/>
                <a:gd name="T89" fmla="*/ 2537 h 20000"/>
                <a:gd name="T90" fmla="*/ 95528 w 20000"/>
                <a:gd name="T91" fmla="*/ 16516 h 20000"/>
                <a:gd name="T92" fmla="*/ 113367 w 20000"/>
                <a:gd name="T93" fmla="*/ 2537 h 20000"/>
                <a:gd name="T94" fmla="*/ 119122 w 20000"/>
                <a:gd name="T95" fmla="*/ 2537 h 20000"/>
                <a:gd name="T96" fmla="*/ 128329 w 20000"/>
                <a:gd name="T97" fmla="*/ 0 h 20000"/>
                <a:gd name="T98" fmla="*/ 136961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11900" y="0"/>
                  </a:moveTo>
                  <a:lnTo>
                    <a:pt x="12400" y="1224"/>
                  </a:lnTo>
                  <a:lnTo>
                    <a:pt x="13750" y="2682"/>
                  </a:lnTo>
                  <a:lnTo>
                    <a:pt x="13750" y="3435"/>
                  </a:lnTo>
                  <a:lnTo>
                    <a:pt x="15050" y="4141"/>
                  </a:lnTo>
                  <a:lnTo>
                    <a:pt x="16300" y="4612"/>
                  </a:lnTo>
                  <a:lnTo>
                    <a:pt x="16600" y="5835"/>
                  </a:lnTo>
                  <a:lnTo>
                    <a:pt x="17100" y="5835"/>
                  </a:lnTo>
                  <a:lnTo>
                    <a:pt x="17400" y="7294"/>
                  </a:lnTo>
                  <a:lnTo>
                    <a:pt x="17900" y="8282"/>
                  </a:lnTo>
                  <a:lnTo>
                    <a:pt x="18650" y="8282"/>
                  </a:lnTo>
                  <a:lnTo>
                    <a:pt x="19950" y="8518"/>
                  </a:lnTo>
                  <a:lnTo>
                    <a:pt x="19950" y="9694"/>
                  </a:lnTo>
                  <a:lnTo>
                    <a:pt x="19150" y="10447"/>
                  </a:lnTo>
                  <a:lnTo>
                    <a:pt x="18400" y="10447"/>
                  </a:lnTo>
                  <a:lnTo>
                    <a:pt x="17100" y="11718"/>
                  </a:lnTo>
                  <a:lnTo>
                    <a:pt x="16600" y="11718"/>
                  </a:lnTo>
                  <a:lnTo>
                    <a:pt x="16300" y="12188"/>
                  </a:lnTo>
                  <a:lnTo>
                    <a:pt x="15800" y="12376"/>
                  </a:lnTo>
                  <a:lnTo>
                    <a:pt x="15050" y="13365"/>
                  </a:lnTo>
                  <a:lnTo>
                    <a:pt x="15050" y="14400"/>
                  </a:lnTo>
                  <a:lnTo>
                    <a:pt x="14250" y="14871"/>
                  </a:lnTo>
                  <a:lnTo>
                    <a:pt x="13000" y="15341"/>
                  </a:lnTo>
                  <a:lnTo>
                    <a:pt x="11900" y="17271"/>
                  </a:lnTo>
                  <a:lnTo>
                    <a:pt x="10850" y="17271"/>
                  </a:lnTo>
                  <a:lnTo>
                    <a:pt x="9600" y="17271"/>
                  </a:lnTo>
                  <a:lnTo>
                    <a:pt x="8300" y="17271"/>
                  </a:lnTo>
                  <a:lnTo>
                    <a:pt x="7000" y="16518"/>
                  </a:lnTo>
                  <a:lnTo>
                    <a:pt x="5750" y="16518"/>
                  </a:lnTo>
                  <a:lnTo>
                    <a:pt x="5750" y="18024"/>
                  </a:lnTo>
                  <a:lnTo>
                    <a:pt x="4400" y="19200"/>
                  </a:lnTo>
                  <a:lnTo>
                    <a:pt x="3600" y="19200"/>
                  </a:lnTo>
                  <a:lnTo>
                    <a:pt x="3600" y="19482"/>
                  </a:lnTo>
                  <a:lnTo>
                    <a:pt x="2350" y="19482"/>
                  </a:lnTo>
                  <a:lnTo>
                    <a:pt x="1050" y="19953"/>
                  </a:lnTo>
                  <a:lnTo>
                    <a:pt x="1050" y="18729"/>
                  </a:lnTo>
                  <a:lnTo>
                    <a:pt x="1550" y="18024"/>
                  </a:lnTo>
                  <a:lnTo>
                    <a:pt x="1050" y="17271"/>
                  </a:lnTo>
                  <a:lnTo>
                    <a:pt x="800" y="16047"/>
                  </a:lnTo>
                  <a:lnTo>
                    <a:pt x="0" y="15341"/>
                  </a:lnTo>
                  <a:lnTo>
                    <a:pt x="300" y="8988"/>
                  </a:lnTo>
                  <a:lnTo>
                    <a:pt x="2350" y="8988"/>
                  </a:lnTo>
                  <a:lnTo>
                    <a:pt x="2850" y="1224"/>
                  </a:lnTo>
                  <a:lnTo>
                    <a:pt x="5750" y="753"/>
                  </a:lnTo>
                  <a:lnTo>
                    <a:pt x="7500" y="188"/>
                  </a:lnTo>
                  <a:lnTo>
                    <a:pt x="8300" y="1224"/>
                  </a:lnTo>
                  <a:lnTo>
                    <a:pt x="9850" y="188"/>
                  </a:lnTo>
                  <a:lnTo>
                    <a:pt x="10350" y="188"/>
                  </a:lnTo>
                  <a:lnTo>
                    <a:pt x="11150" y="0"/>
                  </a:lnTo>
                  <a:lnTo>
                    <a:pt x="119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8" name="Freeform 222"/>
            <p:cNvSpPr>
              <a:spLocks noChangeAspect="1"/>
            </p:cNvSpPr>
            <p:nvPr/>
          </p:nvSpPr>
          <p:spPr bwMode="auto">
            <a:xfrm>
              <a:off x="4198443" y="4281419"/>
              <a:ext cx="204281" cy="167575"/>
            </a:xfrm>
            <a:custGeom>
              <a:avLst/>
              <a:gdLst>
                <a:gd name="T0" fmla="*/ 144973 w 20000"/>
                <a:gd name="T1" fmla="*/ 6409 h 20000"/>
                <a:gd name="T2" fmla="*/ 144973 w 20000"/>
                <a:gd name="T3" fmla="*/ 16669 h 20000"/>
                <a:gd name="T4" fmla="*/ 151384 w 20000"/>
                <a:gd name="T5" fmla="*/ 26287 h 20000"/>
                <a:gd name="T6" fmla="*/ 153711 w 20000"/>
                <a:gd name="T7" fmla="*/ 36546 h 20000"/>
                <a:gd name="T8" fmla="*/ 165933 w 20000"/>
                <a:gd name="T9" fmla="*/ 49365 h 20000"/>
                <a:gd name="T10" fmla="*/ 175250 w 20000"/>
                <a:gd name="T11" fmla="*/ 49365 h 20000"/>
                <a:gd name="T12" fmla="*/ 175250 w 20000"/>
                <a:gd name="T13" fmla="*/ 53215 h 20000"/>
                <a:gd name="T14" fmla="*/ 165933 w 20000"/>
                <a:gd name="T15" fmla="*/ 53215 h 20000"/>
                <a:gd name="T16" fmla="*/ 165933 w 20000"/>
                <a:gd name="T17" fmla="*/ 59624 h 20000"/>
                <a:gd name="T18" fmla="*/ 184567 w 20000"/>
                <a:gd name="T19" fmla="*/ 69242 h 20000"/>
                <a:gd name="T20" fmla="*/ 193304 w 20000"/>
                <a:gd name="T21" fmla="*/ 69242 h 20000"/>
                <a:gd name="T22" fmla="*/ 199126 w 20000"/>
                <a:gd name="T23" fmla="*/ 76293 h 20000"/>
                <a:gd name="T24" fmla="*/ 193304 w 20000"/>
                <a:gd name="T25" fmla="*/ 79494 h 20000"/>
                <a:gd name="T26" fmla="*/ 202621 w 20000"/>
                <a:gd name="T27" fmla="*/ 92962 h 20000"/>
                <a:gd name="T28" fmla="*/ 193304 w 20000"/>
                <a:gd name="T29" fmla="*/ 105780 h 20000"/>
                <a:gd name="T30" fmla="*/ 178745 w 20000"/>
                <a:gd name="T31" fmla="*/ 112831 h 20000"/>
                <a:gd name="T32" fmla="*/ 169428 w 20000"/>
                <a:gd name="T33" fmla="*/ 119249 h 20000"/>
                <a:gd name="T34" fmla="*/ 160111 w 20000"/>
                <a:gd name="T35" fmla="*/ 123091 h 20000"/>
                <a:gd name="T36" fmla="*/ 151384 w 20000"/>
                <a:gd name="T37" fmla="*/ 123091 h 20000"/>
                <a:gd name="T38" fmla="*/ 144973 w 20000"/>
                <a:gd name="T39" fmla="*/ 123091 h 20000"/>
                <a:gd name="T40" fmla="*/ 139151 w 20000"/>
                <a:gd name="T41" fmla="*/ 119249 h 20000"/>
                <a:gd name="T42" fmla="*/ 129835 w 20000"/>
                <a:gd name="T43" fmla="*/ 119249 h 20000"/>
                <a:gd name="T44" fmla="*/ 127508 w 20000"/>
                <a:gd name="T45" fmla="*/ 123091 h 20000"/>
                <a:gd name="T46" fmla="*/ 66954 w 20000"/>
                <a:gd name="T47" fmla="*/ 119249 h 20000"/>
                <a:gd name="T48" fmla="*/ 63459 w 20000"/>
                <a:gd name="T49" fmla="*/ 129500 h 20000"/>
                <a:gd name="T50" fmla="*/ 66954 w 20000"/>
                <a:gd name="T51" fmla="*/ 149377 h 20000"/>
                <a:gd name="T52" fmla="*/ 66954 w 20000"/>
                <a:gd name="T53" fmla="*/ 166046 h 20000"/>
                <a:gd name="T54" fmla="*/ 48910 w 20000"/>
                <a:gd name="T55" fmla="*/ 149377 h 20000"/>
                <a:gd name="T56" fmla="*/ 33772 w 20000"/>
                <a:gd name="T57" fmla="*/ 149377 h 20000"/>
                <a:gd name="T58" fmla="*/ 27361 w 20000"/>
                <a:gd name="T59" fmla="*/ 162204 h 20000"/>
                <a:gd name="T60" fmla="*/ 18054 w 20000"/>
                <a:gd name="T61" fmla="*/ 162204 h 20000"/>
                <a:gd name="T62" fmla="*/ 9317 w 20000"/>
                <a:gd name="T63" fmla="*/ 146169 h 20000"/>
                <a:gd name="T64" fmla="*/ 0 w 20000"/>
                <a:gd name="T65" fmla="*/ 139760 h 20000"/>
                <a:gd name="T66" fmla="*/ 0 w 20000"/>
                <a:gd name="T67" fmla="*/ 132067 h 20000"/>
                <a:gd name="T68" fmla="*/ 0 w 20000"/>
                <a:gd name="T69" fmla="*/ 123091 h 20000"/>
                <a:gd name="T70" fmla="*/ 3495 w 20000"/>
                <a:gd name="T71" fmla="*/ 112831 h 20000"/>
                <a:gd name="T72" fmla="*/ 0 w 20000"/>
                <a:gd name="T73" fmla="*/ 96162 h 20000"/>
                <a:gd name="T74" fmla="*/ 12222 w 20000"/>
                <a:gd name="T75" fmla="*/ 92962 h 20000"/>
                <a:gd name="T76" fmla="*/ 18054 w 20000"/>
                <a:gd name="T77" fmla="*/ 92962 h 20000"/>
                <a:gd name="T78" fmla="*/ 27361 w 20000"/>
                <a:gd name="T79" fmla="*/ 79494 h 20000"/>
                <a:gd name="T80" fmla="*/ 27361 w 20000"/>
                <a:gd name="T81" fmla="*/ 69242 h 20000"/>
                <a:gd name="T82" fmla="*/ 33772 w 20000"/>
                <a:gd name="T83" fmla="*/ 69242 h 20000"/>
                <a:gd name="T84" fmla="*/ 27361 w 20000"/>
                <a:gd name="T85" fmla="*/ 53215 h 20000"/>
                <a:gd name="T86" fmla="*/ 39594 w 20000"/>
                <a:gd name="T87" fmla="*/ 49365 h 20000"/>
                <a:gd name="T88" fmla="*/ 48910 w 20000"/>
                <a:gd name="T89" fmla="*/ 59624 h 20000"/>
                <a:gd name="T90" fmla="*/ 57638 w 20000"/>
                <a:gd name="T91" fmla="*/ 53215 h 20000"/>
                <a:gd name="T92" fmla="*/ 51237 w 20000"/>
                <a:gd name="T93" fmla="*/ 42955 h 20000"/>
                <a:gd name="T94" fmla="*/ 63459 w 20000"/>
                <a:gd name="T95" fmla="*/ 42955 h 20000"/>
                <a:gd name="T96" fmla="*/ 66954 w 20000"/>
                <a:gd name="T97" fmla="*/ 36546 h 20000"/>
                <a:gd name="T98" fmla="*/ 87914 w 20000"/>
                <a:gd name="T99" fmla="*/ 26287 h 20000"/>
                <a:gd name="T100" fmla="*/ 90830 w 20000"/>
                <a:gd name="T101" fmla="*/ 10260 h 20000"/>
                <a:gd name="T102" fmla="*/ 114696 w 20000"/>
                <a:gd name="T103" fmla="*/ 10260 h 20000"/>
                <a:gd name="T104" fmla="*/ 120518 w 20000"/>
                <a:gd name="T105" fmla="*/ 0 h 20000"/>
                <a:gd name="T106" fmla="*/ 144973 w 20000"/>
                <a:gd name="T107" fmla="*/ 6409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4269" y="769"/>
                  </a:moveTo>
                  <a:lnTo>
                    <a:pt x="14269" y="2000"/>
                  </a:lnTo>
                  <a:lnTo>
                    <a:pt x="14900" y="3154"/>
                  </a:lnTo>
                  <a:lnTo>
                    <a:pt x="15129" y="4385"/>
                  </a:lnTo>
                  <a:lnTo>
                    <a:pt x="16332" y="5923"/>
                  </a:lnTo>
                  <a:lnTo>
                    <a:pt x="17249" y="5923"/>
                  </a:lnTo>
                  <a:lnTo>
                    <a:pt x="17249" y="6385"/>
                  </a:lnTo>
                  <a:lnTo>
                    <a:pt x="16332" y="6385"/>
                  </a:lnTo>
                  <a:lnTo>
                    <a:pt x="16332" y="7154"/>
                  </a:lnTo>
                  <a:lnTo>
                    <a:pt x="18166" y="8308"/>
                  </a:lnTo>
                  <a:lnTo>
                    <a:pt x="19026" y="8308"/>
                  </a:lnTo>
                  <a:lnTo>
                    <a:pt x="19599" y="9154"/>
                  </a:lnTo>
                  <a:lnTo>
                    <a:pt x="19026" y="9538"/>
                  </a:lnTo>
                  <a:lnTo>
                    <a:pt x="19943" y="11154"/>
                  </a:lnTo>
                  <a:lnTo>
                    <a:pt x="19026" y="12692"/>
                  </a:lnTo>
                  <a:lnTo>
                    <a:pt x="17593" y="13538"/>
                  </a:lnTo>
                  <a:lnTo>
                    <a:pt x="16676" y="14308"/>
                  </a:lnTo>
                  <a:lnTo>
                    <a:pt x="15759" y="14769"/>
                  </a:lnTo>
                  <a:lnTo>
                    <a:pt x="14900" y="14769"/>
                  </a:lnTo>
                  <a:lnTo>
                    <a:pt x="14269" y="14769"/>
                  </a:lnTo>
                  <a:lnTo>
                    <a:pt x="13696" y="14308"/>
                  </a:lnTo>
                  <a:lnTo>
                    <a:pt x="12779" y="14308"/>
                  </a:lnTo>
                  <a:lnTo>
                    <a:pt x="12550" y="14769"/>
                  </a:lnTo>
                  <a:lnTo>
                    <a:pt x="6590" y="14308"/>
                  </a:lnTo>
                  <a:lnTo>
                    <a:pt x="6246" y="15538"/>
                  </a:lnTo>
                  <a:lnTo>
                    <a:pt x="6590" y="17923"/>
                  </a:lnTo>
                  <a:lnTo>
                    <a:pt x="6590" y="19923"/>
                  </a:lnTo>
                  <a:lnTo>
                    <a:pt x="4814" y="17923"/>
                  </a:lnTo>
                  <a:lnTo>
                    <a:pt x="3324" y="17923"/>
                  </a:lnTo>
                  <a:lnTo>
                    <a:pt x="2693" y="19462"/>
                  </a:lnTo>
                  <a:lnTo>
                    <a:pt x="1777" y="19462"/>
                  </a:lnTo>
                  <a:lnTo>
                    <a:pt x="917" y="17538"/>
                  </a:lnTo>
                  <a:lnTo>
                    <a:pt x="0" y="16769"/>
                  </a:lnTo>
                  <a:lnTo>
                    <a:pt x="0" y="15846"/>
                  </a:lnTo>
                  <a:lnTo>
                    <a:pt x="0" y="14769"/>
                  </a:lnTo>
                  <a:lnTo>
                    <a:pt x="344" y="13538"/>
                  </a:lnTo>
                  <a:lnTo>
                    <a:pt x="0" y="11538"/>
                  </a:lnTo>
                  <a:lnTo>
                    <a:pt x="1203" y="11154"/>
                  </a:lnTo>
                  <a:lnTo>
                    <a:pt x="1777" y="11154"/>
                  </a:lnTo>
                  <a:lnTo>
                    <a:pt x="2693" y="9538"/>
                  </a:lnTo>
                  <a:lnTo>
                    <a:pt x="2693" y="8308"/>
                  </a:lnTo>
                  <a:lnTo>
                    <a:pt x="3324" y="8308"/>
                  </a:lnTo>
                  <a:lnTo>
                    <a:pt x="2693" y="6385"/>
                  </a:lnTo>
                  <a:lnTo>
                    <a:pt x="3897" y="5923"/>
                  </a:lnTo>
                  <a:lnTo>
                    <a:pt x="4814" y="7154"/>
                  </a:lnTo>
                  <a:lnTo>
                    <a:pt x="5673" y="6385"/>
                  </a:lnTo>
                  <a:lnTo>
                    <a:pt x="5043" y="5154"/>
                  </a:lnTo>
                  <a:lnTo>
                    <a:pt x="6246" y="5154"/>
                  </a:lnTo>
                  <a:lnTo>
                    <a:pt x="6590" y="4385"/>
                  </a:lnTo>
                  <a:lnTo>
                    <a:pt x="8653" y="3154"/>
                  </a:lnTo>
                  <a:lnTo>
                    <a:pt x="8940" y="1231"/>
                  </a:lnTo>
                  <a:lnTo>
                    <a:pt x="11289" y="1231"/>
                  </a:lnTo>
                  <a:lnTo>
                    <a:pt x="11862" y="0"/>
                  </a:lnTo>
                  <a:lnTo>
                    <a:pt x="14269" y="7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69" name="Freeform 223"/>
            <p:cNvSpPr>
              <a:spLocks noChangeAspect="1"/>
            </p:cNvSpPr>
            <p:nvPr/>
          </p:nvSpPr>
          <p:spPr bwMode="auto">
            <a:xfrm>
              <a:off x="5088983" y="4780952"/>
              <a:ext cx="55859" cy="62241"/>
            </a:xfrm>
            <a:custGeom>
              <a:avLst/>
              <a:gdLst>
                <a:gd name="T0" fmla="*/ 0 w 20000"/>
                <a:gd name="T1" fmla="*/ 9906 h 20000"/>
                <a:gd name="T2" fmla="*/ 15208 w 20000"/>
                <a:gd name="T3" fmla="*/ 6810 h 20000"/>
                <a:gd name="T4" fmla="*/ 15208 w 20000"/>
                <a:gd name="T5" fmla="*/ 16716 h 20000"/>
                <a:gd name="T6" fmla="*/ 23981 w 20000"/>
                <a:gd name="T7" fmla="*/ 9906 h 20000"/>
                <a:gd name="T8" fmla="*/ 29829 w 20000"/>
                <a:gd name="T9" fmla="*/ 6810 h 20000"/>
                <a:gd name="T10" fmla="*/ 39186 w 20000"/>
                <a:gd name="T11" fmla="*/ 0 h 20000"/>
                <a:gd name="T12" fmla="*/ 45620 w 20000"/>
                <a:gd name="T13" fmla="*/ 9906 h 20000"/>
                <a:gd name="T14" fmla="*/ 45620 w 20000"/>
                <a:gd name="T15" fmla="*/ 16716 h 20000"/>
                <a:gd name="T16" fmla="*/ 54977 w 20000"/>
                <a:gd name="T17" fmla="*/ 19193 h 20000"/>
                <a:gd name="T18" fmla="*/ 54977 w 20000"/>
                <a:gd name="T19" fmla="*/ 32194 h 20000"/>
                <a:gd name="T20" fmla="*/ 45620 w 20000"/>
                <a:gd name="T21" fmla="*/ 42100 h 20000"/>
                <a:gd name="T22" fmla="*/ 29829 w 20000"/>
                <a:gd name="T23" fmla="*/ 57578 h 20000"/>
                <a:gd name="T24" fmla="*/ 15208 w 20000"/>
                <a:gd name="T25" fmla="*/ 61293 h 20000"/>
                <a:gd name="T26" fmla="*/ 15208 w 20000"/>
                <a:gd name="T27" fmla="*/ 57578 h 20000"/>
                <a:gd name="T28" fmla="*/ 12282 w 20000"/>
                <a:gd name="T29" fmla="*/ 42100 h 20000"/>
                <a:gd name="T30" fmla="*/ 12282 w 20000"/>
                <a:gd name="T31" fmla="*/ 32194 h 20000"/>
                <a:gd name="T32" fmla="*/ 12282 w 20000"/>
                <a:gd name="T33" fmla="*/ 25384 h 20000"/>
                <a:gd name="T34" fmla="*/ 5848 w 20000"/>
                <a:gd name="T35" fmla="*/ 19193 h 20000"/>
                <a:gd name="T36" fmla="*/ 0 w 20000"/>
                <a:gd name="T37" fmla="*/ 9906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0" y="3200"/>
                  </a:moveTo>
                  <a:lnTo>
                    <a:pt x="5474" y="2200"/>
                  </a:lnTo>
                  <a:lnTo>
                    <a:pt x="5474" y="5400"/>
                  </a:lnTo>
                  <a:lnTo>
                    <a:pt x="8632" y="3200"/>
                  </a:lnTo>
                  <a:lnTo>
                    <a:pt x="10737" y="2200"/>
                  </a:lnTo>
                  <a:lnTo>
                    <a:pt x="14105" y="0"/>
                  </a:lnTo>
                  <a:lnTo>
                    <a:pt x="16421" y="3200"/>
                  </a:lnTo>
                  <a:lnTo>
                    <a:pt x="16421" y="5400"/>
                  </a:lnTo>
                  <a:lnTo>
                    <a:pt x="19789" y="6200"/>
                  </a:lnTo>
                  <a:lnTo>
                    <a:pt x="19789" y="10400"/>
                  </a:lnTo>
                  <a:lnTo>
                    <a:pt x="16421" y="13600"/>
                  </a:lnTo>
                  <a:lnTo>
                    <a:pt x="10737" y="18600"/>
                  </a:lnTo>
                  <a:lnTo>
                    <a:pt x="5474" y="19800"/>
                  </a:lnTo>
                  <a:lnTo>
                    <a:pt x="5474" y="18600"/>
                  </a:lnTo>
                  <a:lnTo>
                    <a:pt x="4421" y="13600"/>
                  </a:lnTo>
                  <a:lnTo>
                    <a:pt x="4421" y="10400"/>
                  </a:lnTo>
                  <a:lnTo>
                    <a:pt x="4421" y="8200"/>
                  </a:lnTo>
                  <a:lnTo>
                    <a:pt x="2105" y="6200"/>
                  </a:lnTo>
                  <a:lnTo>
                    <a:pt x="0" y="32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0" name="Freeform 224"/>
            <p:cNvSpPr>
              <a:spLocks noChangeAspect="1"/>
            </p:cNvSpPr>
            <p:nvPr/>
          </p:nvSpPr>
          <p:spPr bwMode="auto">
            <a:xfrm>
              <a:off x="5420940" y="4356430"/>
              <a:ext cx="38303" cy="52666"/>
            </a:xfrm>
            <a:custGeom>
              <a:avLst/>
              <a:gdLst>
                <a:gd name="T0" fmla="*/ 34738 w 20000"/>
                <a:gd name="T1" fmla="*/ 0 h 20000"/>
                <a:gd name="T2" fmla="*/ 37540 w 20000"/>
                <a:gd name="T3" fmla="*/ 18710 h 20000"/>
                <a:gd name="T4" fmla="*/ 20730 w 20000"/>
                <a:gd name="T5" fmla="*/ 28687 h 20000"/>
                <a:gd name="T6" fmla="*/ 20730 w 20000"/>
                <a:gd name="T7" fmla="*/ 35547 h 20000"/>
                <a:gd name="T8" fmla="*/ 34738 w 20000"/>
                <a:gd name="T9" fmla="*/ 28687 h 20000"/>
                <a:gd name="T10" fmla="*/ 37540 w 20000"/>
                <a:gd name="T11" fmla="*/ 35547 h 20000"/>
                <a:gd name="T12" fmla="*/ 34738 w 20000"/>
                <a:gd name="T13" fmla="*/ 41784 h 20000"/>
                <a:gd name="T14" fmla="*/ 28575 w 20000"/>
                <a:gd name="T15" fmla="*/ 51764 h 20000"/>
                <a:gd name="T16" fmla="*/ 22972 w 20000"/>
                <a:gd name="T17" fmla="*/ 45527 h 20000"/>
                <a:gd name="T18" fmla="*/ 5603 w 20000"/>
                <a:gd name="T19" fmla="*/ 45527 h 20000"/>
                <a:gd name="T20" fmla="*/ 0 w 20000"/>
                <a:gd name="T21" fmla="*/ 28687 h 20000"/>
                <a:gd name="T22" fmla="*/ 8965 w 20000"/>
                <a:gd name="T23" fmla="*/ 18710 h 20000"/>
                <a:gd name="T24" fmla="*/ 14568 w 20000"/>
                <a:gd name="T25" fmla="*/ 9354 h 20000"/>
                <a:gd name="T26" fmla="*/ 22972 w 20000"/>
                <a:gd name="T27" fmla="*/ 2494 h 20000"/>
                <a:gd name="T28" fmla="*/ 34738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8235" y="0"/>
                  </a:moveTo>
                  <a:lnTo>
                    <a:pt x="19706" y="7143"/>
                  </a:lnTo>
                  <a:lnTo>
                    <a:pt x="10882" y="10952"/>
                  </a:lnTo>
                  <a:lnTo>
                    <a:pt x="10882" y="13571"/>
                  </a:lnTo>
                  <a:lnTo>
                    <a:pt x="18235" y="10952"/>
                  </a:lnTo>
                  <a:lnTo>
                    <a:pt x="19706" y="13571"/>
                  </a:lnTo>
                  <a:lnTo>
                    <a:pt x="18235" y="15952"/>
                  </a:lnTo>
                  <a:lnTo>
                    <a:pt x="15000" y="19762"/>
                  </a:lnTo>
                  <a:lnTo>
                    <a:pt x="12059" y="17381"/>
                  </a:lnTo>
                  <a:lnTo>
                    <a:pt x="2941" y="17381"/>
                  </a:lnTo>
                  <a:lnTo>
                    <a:pt x="0" y="10952"/>
                  </a:lnTo>
                  <a:lnTo>
                    <a:pt x="4706" y="7143"/>
                  </a:lnTo>
                  <a:lnTo>
                    <a:pt x="7647" y="3571"/>
                  </a:lnTo>
                  <a:lnTo>
                    <a:pt x="12059" y="952"/>
                  </a:lnTo>
                  <a:lnTo>
                    <a:pt x="1823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1" name="Freeform 225"/>
            <p:cNvSpPr>
              <a:spLocks noChangeAspect="1"/>
            </p:cNvSpPr>
            <p:nvPr/>
          </p:nvSpPr>
          <p:spPr bwMode="auto">
            <a:xfrm>
              <a:off x="4121838" y="4409095"/>
              <a:ext cx="150019" cy="181938"/>
            </a:xfrm>
            <a:custGeom>
              <a:avLst/>
              <a:gdLst>
                <a:gd name="T0" fmla="*/ 14922 w 20000"/>
                <a:gd name="T1" fmla="*/ 16514 h 20000"/>
                <a:gd name="T2" fmla="*/ 23533 w 20000"/>
                <a:gd name="T3" fmla="*/ 2543 h 20000"/>
                <a:gd name="T4" fmla="*/ 26398 w 20000"/>
                <a:gd name="T5" fmla="*/ 10162 h 20000"/>
                <a:gd name="T6" fmla="*/ 38455 w 20000"/>
                <a:gd name="T7" fmla="*/ 16514 h 20000"/>
                <a:gd name="T8" fmla="*/ 38455 w 20000"/>
                <a:gd name="T9" fmla="*/ 10162 h 20000"/>
                <a:gd name="T10" fmla="*/ 41895 w 20000"/>
                <a:gd name="T11" fmla="*/ 2543 h 20000"/>
                <a:gd name="T12" fmla="*/ 47640 w 20000"/>
                <a:gd name="T13" fmla="*/ 0 h 20000"/>
                <a:gd name="T14" fmla="*/ 53378 w 20000"/>
                <a:gd name="T15" fmla="*/ 0 h 20000"/>
                <a:gd name="T16" fmla="*/ 56243 w 20000"/>
                <a:gd name="T17" fmla="*/ 10162 h 20000"/>
                <a:gd name="T18" fmla="*/ 65428 w 20000"/>
                <a:gd name="T19" fmla="*/ 10162 h 20000"/>
                <a:gd name="T20" fmla="*/ 76911 w 20000"/>
                <a:gd name="T21" fmla="*/ 2543 h 20000"/>
                <a:gd name="T22" fmla="*/ 76911 w 20000"/>
                <a:gd name="T23" fmla="*/ 10162 h 20000"/>
                <a:gd name="T24" fmla="*/ 86088 w 20000"/>
                <a:gd name="T25" fmla="*/ 16514 h 20000"/>
                <a:gd name="T26" fmla="*/ 94698 w 20000"/>
                <a:gd name="T27" fmla="*/ 32385 h 20000"/>
                <a:gd name="T28" fmla="*/ 103883 w 20000"/>
                <a:gd name="T29" fmla="*/ 32385 h 20000"/>
                <a:gd name="T30" fmla="*/ 110195 w 20000"/>
                <a:gd name="T31" fmla="*/ 19681 h 20000"/>
                <a:gd name="T32" fmla="*/ 125118 w 20000"/>
                <a:gd name="T33" fmla="*/ 19681 h 20000"/>
                <a:gd name="T34" fmla="*/ 142913 w 20000"/>
                <a:gd name="T35" fmla="*/ 36195 h 20000"/>
                <a:gd name="T36" fmla="*/ 142913 w 20000"/>
                <a:gd name="T37" fmla="*/ 42547 h 20000"/>
                <a:gd name="T38" fmla="*/ 148650 w 20000"/>
                <a:gd name="T39" fmla="*/ 62228 h 20000"/>
                <a:gd name="T40" fmla="*/ 148650 w 20000"/>
                <a:gd name="T41" fmla="*/ 72390 h 20000"/>
                <a:gd name="T42" fmla="*/ 139466 w 20000"/>
                <a:gd name="T43" fmla="*/ 78742 h 20000"/>
                <a:gd name="T44" fmla="*/ 139466 w 20000"/>
                <a:gd name="T45" fmla="*/ 94614 h 20000"/>
                <a:gd name="T46" fmla="*/ 127416 w 20000"/>
                <a:gd name="T47" fmla="*/ 111761 h 20000"/>
                <a:gd name="T48" fmla="*/ 139466 w 20000"/>
                <a:gd name="T49" fmla="*/ 137794 h 20000"/>
                <a:gd name="T50" fmla="*/ 142913 w 20000"/>
                <a:gd name="T51" fmla="*/ 154308 h 20000"/>
                <a:gd name="T52" fmla="*/ 142913 w 20000"/>
                <a:gd name="T53" fmla="*/ 163828 h 20000"/>
                <a:gd name="T54" fmla="*/ 133728 w 20000"/>
                <a:gd name="T55" fmla="*/ 157484 h 20000"/>
                <a:gd name="T56" fmla="*/ 133728 w 20000"/>
                <a:gd name="T57" fmla="*/ 147956 h 20000"/>
                <a:gd name="T58" fmla="*/ 127416 w 20000"/>
                <a:gd name="T59" fmla="*/ 157484 h 20000"/>
                <a:gd name="T60" fmla="*/ 115933 w 20000"/>
                <a:gd name="T61" fmla="*/ 154308 h 20000"/>
                <a:gd name="T62" fmla="*/ 103883 w 20000"/>
                <a:gd name="T63" fmla="*/ 157484 h 20000"/>
                <a:gd name="T64" fmla="*/ 76911 w 20000"/>
                <a:gd name="T65" fmla="*/ 157484 h 20000"/>
                <a:gd name="T66" fmla="*/ 53378 w 20000"/>
                <a:gd name="T67" fmla="*/ 163828 h 20000"/>
                <a:gd name="T68" fmla="*/ 23533 w 20000"/>
                <a:gd name="T69" fmla="*/ 180342 h 20000"/>
                <a:gd name="T70" fmla="*/ 17795 w 20000"/>
                <a:gd name="T71" fmla="*/ 157484 h 20000"/>
                <a:gd name="T72" fmla="*/ 23533 w 20000"/>
                <a:gd name="T73" fmla="*/ 137794 h 20000"/>
                <a:gd name="T74" fmla="*/ 17795 w 20000"/>
                <a:gd name="T75" fmla="*/ 130809 h 20000"/>
                <a:gd name="T76" fmla="*/ 14922 w 20000"/>
                <a:gd name="T77" fmla="*/ 128266 h 20000"/>
                <a:gd name="T78" fmla="*/ 2298 w 20000"/>
                <a:gd name="T79" fmla="*/ 128266 h 20000"/>
                <a:gd name="T80" fmla="*/ 0 w 20000"/>
                <a:gd name="T81" fmla="*/ 114304 h 20000"/>
                <a:gd name="T82" fmla="*/ 0 w 20000"/>
                <a:gd name="T83" fmla="*/ 111761 h 20000"/>
                <a:gd name="T84" fmla="*/ 0 w 20000"/>
                <a:gd name="T85" fmla="*/ 101599 h 20000"/>
                <a:gd name="T86" fmla="*/ 0 w 20000"/>
                <a:gd name="T87" fmla="*/ 88262 h 20000"/>
                <a:gd name="T88" fmla="*/ 2298 w 20000"/>
                <a:gd name="T89" fmla="*/ 88262 h 20000"/>
                <a:gd name="T90" fmla="*/ 9185 w 20000"/>
                <a:gd name="T91" fmla="*/ 72390 h 20000"/>
                <a:gd name="T92" fmla="*/ 2298 w 20000"/>
                <a:gd name="T93" fmla="*/ 68580 h 20000"/>
                <a:gd name="T94" fmla="*/ 9185 w 20000"/>
                <a:gd name="T95" fmla="*/ 62228 h 20000"/>
                <a:gd name="T96" fmla="*/ 17795 w 20000"/>
                <a:gd name="T97" fmla="*/ 62228 h 20000"/>
                <a:gd name="T98" fmla="*/ 14922 w 20000"/>
                <a:gd name="T99" fmla="*/ 52067 h 20000"/>
                <a:gd name="T100" fmla="*/ 14922 w 20000"/>
                <a:gd name="T101" fmla="*/ 45723 h 20000"/>
                <a:gd name="T102" fmla="*/ 14922 w 20000"/>
                <a:gd name="T103" fmla="*/ 36195 h 20000"/>
                <a:gd name="T104" fmla="*/ 9185 w 20000"/>
                <a:gd name="T105" fmla="*/ 32385 h 20000"/>
                <a:gd name="T106" fmla="*/ 9185 w 20000"/>
                <a:gd name="T107" fmla="*/ 19681 h 20000"/>
                <a:gd name="T108" fmla="*/ 14922 w 20000"/>
                <a:gd name="T109" fmla="*/ 16514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2000" y="1825"/>
                  </a:moveTo>
                  <a:lnTo>
                    <a:pt x="3154" y="281"/>
                  </a:lnTo>
                  <a:lnTo>
                    <a:pt x="3538" y="1123"/>
                  </a:lnTo>
                  <a:lnTo>
                    <a:pt x="5154" y="1825"/>
                  </a:lnTo>
                  <a:lnTo>
                    <a:pt x="5154" y="1123"/>
                  </a:lnTo>
                  <a:lnTo>
                    <a:pt x="5615" y="281"/>
                  </a:lnTo>
                  <a:lnTo>
                    <a:pt x="6385" y="0"/>
                  </a:lnTo>
                  <a:lnTo>
                    <a:pt x="7154" y="0"/>
                  </a:lnTo>
                  <a:lnTo>
                    <a:pt x="7538" y="1123"/>
                  </a:lnTo>
                  <a:lnTo>
                    <a:pt x="8769" y="1123"/>
                  </a:lnTo>
                  <a:lnTo>
                    <a:pt x="10308" y="281"/>
                  </a:lnTo>
                  <a:lnTo>
                    <a:pt x="10308" y="1123"/>
                  </a:lnTo>
                  <a:lnTo>
                    <a:pt x="11538" y="1825"/>
                  </a:lnTo>
                  <a:lnTo>
                    <a:pt x="12692" y="3579"/>
                  </a:lnTo>
                  <a:lnTo>
                    <a:pt x="13923" y="3579"/>
                  </a:lnTo>
                  <a:lnTo>
                    <a:pt x="14769" y="2175"/>
                  </a:lnTo>
                  <a:lnTo>
                    <a:pt x="16769" y="2175"/>
                  </a:lnTo>
                  <a:lnTo>
                    <a:pt x="19154" y="4000"/>
                  </a:lnTo>
                  <a:lnTo>
                    <a:pt x="19154" y="4702"/>
                  </a:lnTo>
                  <a:lnTo>
                    <a:pt x="19923" y="6877"/>
                  </a:lnTo>
                  <a:lnTo>
                    <a:pt x="19923" y="8000"/>
                  </a:lnTo>
                  <a:lnTo>
                    <a:pt x="18692" y="8702"/>
                  </a:lnTo>
                  <a:lnTo>
                    <a:pt x="18692" y="10456"/>
                  </a:lnTo>
                  <a:lnTo>
                    <a:pt x="17077" y="12351"/>
                  </a:lnTo>
                  <a:lnTo>
                    <a:pt x="18692" y="15228"/>
                  </a:lnTo>
                  <a:lnTo>
                    <a:pt x="19154" y="17053"/>
                  </a:lnTo>
                  <a:lnTo>
                    <a:pt x="19154" y="18105"/>
                  </a:lnTo>
                  <a:lnTo>
                    <a:pt x="17923" y="17404"/>
                  </a:lnTo>
                  <a:lnTo>
                    <a:pt x="17923" y="16351"/>
                  </a:lnTo>
                  <a:lnTo>
                    <a:pt x="17077" y="17404"/>
                  </a:lnTo>
                  <a:lnTo>
                    <a:pt x="15538" y="17053"/>
                  </a:lnTo>
                  <a:lnTo>
                    <a:pt x="13923" y="17404"/>
                  </a:lnTo>
                  <a:lnTo>
                    <a:pt x="10308" y="17404"/>
                  </a:lnTo>
                  <a:lnTo>
                    <a:pt x="7154" y="18105"/>
                  </a:lnTo>
                  <a:lnTo>
                    <a:pt x="3154" y="19930"/>
                  </a:lnTo>
                  <a:lnTo>
                    <a:pt x="2385" y="17404"/>
                  </a:lnTo>
                  <a:lnTo>
                    <a:pt x="3154" y="15228"/>
                  </a:lnTo>
                  <a:lnTo>
                    <a:pt x="2385" y="14456"/>
                  </a:lnTo>
                  <a:lnTo>
                    <a:pt x="2000" y="14175"/>
                  </a:lnTo>
                  <a:lnTo>
                    <a:pt x="308" y="14175"/>
                  </a:lnTo>
                  <a:lnTo>
                    <a:pt x="0" y="12632"/>
                  </a:lnTo>
                  <a:lnTo>
                    <a:pt x="0" y="12351"/>
                  </a:lnTo>
                  <a:lnTo>
                    <a:pt x="0" y="11228"/>
                  </a:lnTo>
                  <a:lnTo>
                    <a:pt x="0" y="9754"/>
                  </a:lnTo>
                  <a:lnTo>
                    <a:pt x="308" y="9754"/>
                  </a:lnTo>
                  <a:lnTo>
                    <a:pt x="1231" y="8000"/>
                  </a:lnTo>
                  <a:lnTo>
                    <a:pt x="308" y="7579"/>
                  </a:lnTo>
                  <a:lnTo>
                    <a:pt x="1231" y="6877"/>
                  </a:lnTo>
                  <a:lnTo>
                    <a:pt x="2385" y="6877"/>
                  </a:lnTo>
                  <a:lnTo>
                    <a:pt x="2000" y="5754"/>
                  </a:lnTo>
                  <a:lnTo>
                    <a:pt x="2000" y="5053"/>
                  </a:lnTo>
                  <a:lnTo>
                    <a:pt x="2000" y="4000"/>
                  </a:lnTo>
                  <a:lnTo>
                    <a:pt x="1231" y="3579"/>
                  </a:lnTo>
                  <a:lnTo>
                    <a:pt x="1231" y="2175"/>
                  </a:lnTo>
                  <a:lnTo>
                    <a:pt x="2000" y="18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2" name="Freeform 226"/>
            <p:cNvSpPr>
              <a:spLocks noChangeAspect="1"/>
            </p:cNvSpPr>
            <p:nvPr/>
          </p:nvSpPr>
          <p:spPr bwMode="auto">
            <a:xfrm>
              <a:off x="4567108" y="4648488"/>
              <a:ext cx="153211" cy="175554"/>
            </a:xfrm>
            <a:custGeom>
              <a:avLst/>
              <a:gdLst>
                <a:gd name="T0" fmla="*/ 68435 w 20000"/>
                <a:gd name="T1" fmla="*/ 2541 h 20000"/>
                <a:gd name="T2" fmla="*/ 68435 w 20000"/>
                <a:gd name="T3" fmla="*/ 0 h 20000"/>
                <a:gd name="T4" fmla="*/ 89718 w 20000"/>
                <a:gd name="T5" fmla="*/ 0 h 20000"/>
                <a:gd name="T6" fmla="*/ 107541 w 20000"/>
                <a:gd name="T7" fmla="*/ 0 h 20000"/>
                <a:gd name="T8" fmla="*/ 116167 w 20000"/>
                <a:gd name="T9" fmla="*/ 0 h 20000"/>
                <a:gd name="T10" fmla="*/ 122491 w 20000"/>
                <a:gd name="T11" fmla="*/ 0 h 20000"/>
                <a:gd name="T12" fmla="*/ 116167 w 20000"/>
                <a:gd name="T13" fmla="*/ 10163 h 20000"/>
                <a:gd name="T14" fmla="*/ 116167 w 20000"/>
                <a:gd name="T15" fmla="*/ 29206 h 20000"/>
                <a:gd name="T16" fmla="*/ 124793 w 20000"/>
                <a:gd name="T17" fmla="*/ 26037 h 20000"/>
                <a:gd name="T18" fmla="*/ 136870 w 20000"/>
                <a:gd name="T19" fmla="*/ 26037 h 20000"/>
                <a:gd name="T20" fmla="*/ 140322 w 20000"/>
                <a:gd name="T21" fmla="*/ 29206 h 20000"/>
                <a:gd name="T22" fmla="*/ 146075 w 20000"/>
                <a:gd name="T23" fmla="*/ 38732 h 20000"/>
                <a:gd name="T24" fmla="*/ 140322 w 20000"/>
                <a:gd name="T25" fmla="*/ 45717 h 20000"/>
                <a:gd name="T26" fmla="*/ 136870 w 20000"/>
                <a:gd name="T27" fmla="*/ 52073 h 20000"/>
                <a:gd name="T28" fmla="*/ 136870 w 20000"/>
                <a:gd name="T29" fmla="*/ 68584 h 20000"/>
                <a:gd name="T30" fmla="*/ 151829 w 20000"/>
                <a:gd name="T31" fmla="*/ 78738 h 20000"/>
                <a:gd name="T32" fmla="*/ 151829 w 20000"/>
                <a:gd name="T33" fmla="*/ 104775 h 20000"/>
                <a:gd name="T34" fmla="*/ 146075 w 20000"/>
                <a:gd name="T35" fmla="*/ 114301 h 20000"/>
                <a:gd name="T36" fmla="*/ 140322 w 20000"/>
                <a:gd name="T37" fmla="*/ 124464 h 20000"/>
                <a:gd name="T38" fmla="*/ 140322 w 20000"/>
                <a:gd name="T39" fmla="*/ 137797 h 20000"/>
                <a:gd name="T40" fmla="*/ 136870 w 20000"/>
                <a:gd name="T41" fmla="*/ 137797 h 20000"/>
                <a:gd name="T42" fmla="*/ 131125 w 20000"/>
                <a:gd name="T43" fmla="*/ 124464 h 20000"/>
                <a:gd name="T44" fmla="*/ 116167 w 20000"/>
                <a:gd name="T45" fmla="*/ 130812 h 20000"/>
                <a:gd name="T46" fmla="*/ 98344 w 20000"/>
                <a:gd name="T47" fmla="*/ 114301 h 20000"/>
                <a:gd name="T48" fmla="*/ 92011 w 20000"/>
                <a:gd name="T49" fmla="*/ 130812 h 20000"/>
                <a:gd name="T50" fmla="*/ 83386 w 20000"/>
                <a:gd name="T51" fmla="*/ 130812 h 20000"/>
                <a:gd name="T52" fmla="*/ 77640 w 20000"/>
                <a:gd name="T53" fmla="*/ 124464 h 20000"/>
                <a:gd name="T54" fmla="*/ 74188 w 20000"/>
                <a:gd name="T55" fmla="*/ 140966 h 20000"/>
                <a:gd name="T56" fmla="*/ 83386 w 20000"/>
                <a:gd name="T57" fmla="*/ 147951 h 20000"/>
                <a:gd name="T58" fmla="*/ 83386 w 20000"/>
                <a:gd name="T59" fmla="*/ 167003 h 20000"/>
                <a:gd name="T60" fmla="*/ 77640 w 20000"/>
                <a:gd name="T61" fmla="*/ 167003 h 20000"/>
                <a:gd name="T62" fmla="*/ 74188 w 20000"/>
                <a:gd name="T63" fmla="*/ 163833 h 20000"/>
                <a:gd name="T64" fmla="*/ 68435 w 20000"/>
                <a:gd name="T65" fmla="*/ 167003 h 20000"/>
                <a:gd name="T66" fmla="*/ 59809 w 20000"/>
                <a:gd name="T67" fmla="*/ 173988 h 20000"/>
                <a:gd name="T68" fmla="*/ 35654 w 20000"/>
                <a:gd name="T69" fmla="*/ 147951 h 20000"/>
                <a:gd name="T70" fmla="*/ 27028 w 20000"/>
                <a:gd name="T71" fmla="*/ 137797 h 20000"/>
                <a:gd name="T72" fmla="*/ 35654 w 20000"/>
                <a:gd name="T73" fmla="*/ 140966 h 20000"/>
                <a:gd name="T74" fmla="*/ 35654 w 20000"/>
                <a:gd name="T75" fmla="*/ 137797 h 20000"/>
                <a:gd name="T76" fmla="*/ 21275 w 20000"/>
                <a:gd name="T77" fmla="*/ 130812 h 20000"/>
                <a:gd name="T78" fmla="*/ 14950 w 20000"/>
                <a:gd name="T79" fmla="*/ 120648 h 20000"/>
                <a:gd name="T80" fmla="*/ 21275 w 20000"/>
                <a:gd name="T81" fmla="*/ 120648 h 20000"/>
                <a:gd name="T82" fmla="*/ 14950 w 20000"/>
                <a:gd name="T83" fmla="*/ 114301 h 20000"/>
                <a:gd name="T84" fmla="*/ 21275 w 20000"/>
                <a:gd name="T85" fmla="*/ 107953 h 20000"/>
                <a:gd name="T86" fmla="*/ 14950 w 20000"/>
                <a:gd name="T87" fmla="*/ 104775 h 20000"/>
                <a:gd name="T88" fmla="*/ 12078 w 20000"/>
                <a:gd name="T89" fmla="*/ 107953 h 20000"/>
                <a:gd name="T90" fmla="*/ 6325 w 20000"/>
                <a:gd name="T91" fmla="*/ 94612 h 20000"/>
                <a:gd name="T92" fmla="*/ 0 w 20000"/>
                <a:gd name="T93" fmla="*/ 81917 h 20000"/>
                <a:gd name="T94" fmla="*/ 12078 w 20000"/>
                <a:gd name="T95" fmla="*/ 81917 h 20000"/>
                <a:gd name="T96" fmla="*/ 14950 w 20000"/>
                <a:gd name="T97" fmla="*/ 62228 h 20000"/>
                <a:gd name="T98" fmla="*/ 21275 w 20000"/>
                <a:gd name="T99" fmla="*/ 68584 h 20000"/>
                <a:gd name="T100" fmla="*/ 29908 w 20000"/>
                <a:gd name="T101" fmla="*/ 62228 h 20000"/>
                <a:gd name="T102" fmla="*/ 14950 w 20000"/>
                <a:gd name="T103" fmla="*/ 55880 h 20000"/>
                <a:gd name="T104" fmla="*/ 14950 w 20000"/>
                <a:gd name="T105" fmla="*/ 45717 h 20000"/>
                <a:gd name="T106" fmla="*/ 21275 w 20000"/>
                <a:gd name="T107" fmla="*/ 45717 h 20000"/>
                <a:gd name="T108" fmla="*/ 21275 w 20000"/>
                <a:gd name="T109" fmla="*/ 36191 h 20000"/>
                <a:gd name="T110" fmla="*/ 39106 w 20000"/>
                <a:gd name="T111" fmla="*/ 36191 h 20000"/>
                <a:gd name="T112" fmla="*/ 54056 w 20000"/>
                <a:gd name="T113" fmla="*/ 36191 h 20000"/>
                <a:gd name="T114" fmla="*/ 68435 w 20000"/>
                <a:gd name="T115" fmla="*/ 36191 h 20000"/>
                <a:gd name="T116" fmla="*/ 68435 w 20000"/>
                <a:gd name="T117" fmla="*/ 2541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8981" y="291"/>
                  </a:moveTo>
                  <a:lnTo>
                    <a:pt x="8981" y="0"/>
                  </a:lnTo>
                  <a:lnTo>
                    <a:pt x="11774" y="0"/>
                  </a:lnTo>
                  <a:lnTo>
                    <a:pt x="14113" y="0"/>
                  </a:lnTo>
                  <a:lnTo>
                    <a:pt x="15245" y="0"/>
                  </a:lnTo>
                  <a:lnTo>
                    <a:pt x="16075" y="0"/>
                  </a:lnTo>
                  <a:lnTo>
                    <a:pt x="15245" y="1164"/>
                  </a:lnTo>
                  <a:lnTo>
                    <a:pt x="15245" y="3345"/>
                  </a:lnTo>
                  <a:lnTo>
                    <a:pt x="16377" y="2982"/>
                  </a:lnTo>
                  <a:lnTo>
                    <a:pt x="17962" y="2982"/>
                  </a:lnTo>
                  <a:lnTo>
                    <a:pt x="18415" y="3345"/>
                  </a:lnTo>
                  <a:lnTo>
                    <a:pt x="19170" y="4436"/>
                  </a:lnTo>
                  <a:lnTo>
                    <a:pt x="18415" y="5236"/>
                  </a:lnTo>
                  <a:lnTo>
                    <a:pt x="17962" y="5964"/>
                  </a:lnTo>
                  <a:lnTo>
                    <a:pt x="17962" y="7855"/>
                  </a:lnTo>
                  <a:lnTo>
                    <a:pt x="19925" y="9018"/>
                  </a:lnTo>
                  <a:lnTo>
                    <a:pt x="19925" y="12000"/>
                  </a:lnTo>
                  <a:lnTo>
                    <a:pt x="19170" y="13091"/>
                  </a:lnTo>
                  <a:lnTo>
                    <a:pt x="18415" y="14255"/>
                  </a:lnTo>
                  <a:lnTo>
                    <a:pt x="18415" y="15782"/>
                  </a:lnTo>
                  <a:lnTo>
                    <a:pt x="17962" y="15782"/>
                  </a:lnTo>
                  <a:lnTo>
                    <a:pt x="17208" y="14255"/>
                  </a:lnTo>
                  <a:lnTo>
                    <a:pt x="15245" y="14982"/>
                  </a:lnTo>
                  <a:lnTo>
                    <a:pt x="12906" y="13091"/>
                  </a:lnTo>
                  <a:lnTo>
                    <a:pt x="12075" y="14982"/>
                  </a:lnTo>
                  <a:lnTo>
                    <a:pt x="10943" y="14982"/>
                  </a:lnTo>
                  <a:lnTo>
                    <a:pt x="10189" y="14255"/>
                  </a:lnTo>
                  <a:lnTo>
                    <a:pt x="9736" y="16145"/>
                  </a:lnTo>
                  <a:lnTo>
                    <a:pt x="10943" y="16945"/>
                  </a:lnTo>
                  <a:lnTo>
                    <a:pt x="10943" y="19127"/>
                  </a:lnTo>
                  <a:lnTo>
                    <a:pt x="10189" y="19127"/>
                  </a:lnTo>
                  <a:lnTo>
                    <a:pt x="9736" y="18764"/>
                  </a:lnTo>
                  <a:lnTo>
                    <a:pt x="8981" y="19127"/>
                  </a:lnTo>
                  <a:lnTo>
                    <a:pt x="7849" y="19927"/>
                  </a:lnTo>
                  <a:lnTo>
                    <a:pt x="4679" y="16945"/>
                  </a:lnTo>
                  <a:lnTo>
                    <a:pt x="3547" y="15782"/>
                  </a:lnTo>
                  <a:lnTo>
                    <a:pt x="4679" y="16145"/>
                  </a:lnTo>
                  <a:lnTo>
                    <a:pt x="4679" y="15782"/>
                  </a:lnTo>
                  <a:lnTo>
                    <a:pt x="2792" y="14982"/>
                  </a:lnTo>
                  <a:lnTo>
                    <a:pt x="1962" y="13818"/>
                  </a:lnTo>
                  <a:lnTo>
                    <a:pt x="2792" y="13818"/>
                  </a:lnTo>
                  <a:lnTo>
                    <a:pt x="1962" y="13091"/>
                  </a:lnTo>
                  <a:lnTo>
                    <a:pt x="2792" y="12364"/>
                  </a:lnTo>
                  <a:lnTo>
                    <a:pt x="1962" y="12000"/>
                  </a:lnTo>
                  <a:lnTo>
                    <a:pt x="1585" y="12364"/>
                  </a:lnTo>
                  <a:lnTo>
                    <a:pt x="830" y="10836"/>
                  </a:lnTo>
                  <a:lnTo>
                    <a:pt x="0" y="9382"/>
                  </a:lnTo>
                  <a:lnTo>
                    <a:pt x="1585" y="9382"/>
                  </a:lnTo>
                  <a:lnTo>
                    <a:pt x="1962" y="7127"/>
                  </a:lnTo>
                  <a:lnTo>
                    <a:pt x="2792" y="7855"/>
                  </a:lnTo>
                  <a:lnTo>
                    <a:pt x="3925" y="7127"/>
                  </a:lnTo>
                  <a:lnTo>
                    <a:pt x="1962" y="6400"/>
                  </a:lnTo>
                  <a:lnTo>
                    <a:pt x="1962" y="5236"/>
                  </a:lnTo>
                  <a:lnTo>
                    <a:pt x="2792" y="5236"/>
                  </a:lnTo>
                  <a:lnTo>
                    <a:pt x="2792" y="4145"/>
                  </a:lnTo>
                  <a:lnTo>
                    <a:pt x="5132" y="4145"/>
                  </a:lnTo>
                  <a:lnTo>
                    <a:pt x="7094" y="4145"/>
                  </a:lnTo>
                  <a:lnTo>
                    <a:pt x="8981" y="4145"/>
                  </a:lnTo>
                  <a:lnTo>
                    <a:pt x="8981" y="2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3" name="Freeform 227"/>
            <p:cNvSpPr>
              <a:spLocks noChangeAspect="1"/>
            </p:cNvSpPr>
            <p:nvPr/>
          </p:nvSpPr>
          <p:spPr bwMode="auto">
            <a:xfrm>
              <a:off x="3901597" y="4318127"/>
              <a:ext cx="84586" cy="22343"/>
            </a:xfrm>
            <a:custGeom>
              <a:avLst/>
              <a:gdLst>
                <a:gd name="T0" fmla="*/ 5763 w 20000"/>
                <a:gd name="T1" fmla="*/ 6006 h 20000"/>
                <a:gd name="T2" fmla="*/ 32847 w 20000"/>
                <a:gd name="T3" fmla="*/ 0 h 20000"/>
                <a:gd name="T4" fmla="*/ 53596 w 20000"/>
                <a:gd name="T5" fmla="*/ 0 h 20000"/>
                <a:gd name="T6" fmla="*/ 68000 w 20000"/>
                <a:gd name="T7" fmla="*/ 6006 h 20000"/>
                <a:gd name="T8" fmla="*/ 83562 w 20000"/>
                <a:gd name="T9" fmla="*/ 6006 h 20000"/>
                <a:gd name="T10" fmla="*/ 71458 w 20000"/>
                <a:gd name="T11" fmla="*/ 15618 h 20000"/>
                <a:gd name="T12" fmla="*/ 47256 w 20000"/>
                <a:gd name="T13" fmla="*/ 6006 h 20000"/>
                <a:gd name="T14" fmla="*/ 38611 w 20000"/>
                <a:gd name="T15" fmla="*/ 12014 h 20000"/>
                <a:gd name="T16" fmla="*/ 29389 w 20000"/>
                <a:gd name="T17" fmla="*/ 12014 h 20000"/>
                <a:gd name="T18" fmla="*/ 29389 w 20000"/>
                <a:gd name="T19" fmla="*/ 15618 h 20000"/>
                <a:gd name="T20" fmla="*/ 0 w 20000"/>
                <a:gd name="T21" fmla="*/ 21624 h 20000"/>
                <a:gd name="T22" fmla="*/ 0 w 20000"/>
                <a:gd name="T23" fmla="*/ 15618 h 20000"/>
                <a:gd name="T24" fmla="*/ 5763 w 20000"/>
                <a:gd name="T25" fmla="*/ 12014 h 20000"/>
                <a:gd name="T26" fmla="*/ 5763 w 20000"/>
                <a:gd name="T27" fmla="*/ 6006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1370" y="5405"/>
                  </a:moveTo>
                  <a:lnTo>
                    <a:pt x="7808" y="0"/>
                  </a:lnTo>
                  <a:lnTo>
                    <a:pt x="12740" y="0"/>
                  </a:lnTo>
                  <a:lnTo>
                    <a:pt x="16164" y="5405"/>
                  </a:lnTo>
                  <a:lnTo>
                    <a:pt x="19863" y="5405"/>
                  </a:lnTo>
                  <a:lnTo>
                    <a:pt x="16986" y="14054"/>
                  </a:lnTo>
                  <a:lnTo>
                    <a:pt x="11233" y="5405"/>
                  </a:lnTo>
                  <a:lnTo>
                    <a:pt x="9178" y="10811"/>
                  </a:lnTo>
                  <a:lnTo>
                    <a:pt x="6986" y="10811"/>
                  </a:lnTo>
                  <a:lnTo>
                    <a:pt x="6986" y="14054"/>
                  </a:lnTo>
                  <a:lnTo>
                    <a:pt x="0" y="19459"/>
                  </a:lnTo>
                  <a:lnTo>
                    <a:pt x="0" y="14054"/>
                  </a:lnTo>
                  <a:lnTo>
                    <a:pt x="1370" y="10811"/>
                  </a:lnTo>
                  <a:lnTo>
                    <a:pt x="1370" y="54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4" name="Freeform 228"/>
            <p:cNvSpPr>
              <a:spLocks noChangeAspect="1"/>
            </p:cNvSpPr>
            <p:nvPr/>
          </p:nvSpPr>
          <p:spPr bwMode="auto">
            <a:xfrm>
              <a:off x="4251110" y="4399520"/>
              <a:ext cx="118100" cy="173959"/>
            </a:xfrm>
            <a:custGeom>
              <a:avLst/>
              <a:gdLst>
                <a:gd name="T0" fmla="*/ 15548 w 20000"/>
                <a:gd name="T1" fmla="*/ 45301 h 20000"/>
                <a:gd name="T2" fmla="*/ 15548 w 20000"/>
                <a:gd name="T3" fmla="*/ 29572 h 20000"/>
                <a:gd name="T4" fmla="*/ 12094 w 20000"/>
                <a:gd name="T5" fmla="*/ 10071 h 20000"/>
                <a:gd name="T6" fmla="*/ 15548 w 20000"/>
                <a:gd name="T7" fmla="*/ 0 h 20000"/>
                <a:gd name="T8" fmla="*/ 74861 w 20000"/>
                <a:gd name="T9" fmla="*/ 3772 h 20000"/>
                <a:gd name="T10" fmla="*/ 77739 w 20000"/>
                <a:gd name="T11" fmla="*/ 0 h 20000"/>
                <a:gd name="T12" fmla="*/ 86379 w 20000"/>
                <a:gd name="T13" fmla="*/ 0 h 20000"/>
                <a:gd name="T14" fmla="*/ 92711 w 20000"/>
                <a:gd name="T15" fmla="*/ 3772 h 20000"/>
                <a:gd name="T16" fmla="*/ 86379 w 20000"/>
                <a:gd name="T17" fmla="*/ 10071 h 20000"/>
                <a:gd name="T18" fmla="*/ 99049 w 20000"/>
                <a:gd name="T19" fmla="*/ 19510 h 20000"/>
                <a:gd name="T20" fmla="*/ 99049 w 20000"/>
                <a:gd name="T21" fmla="*/ 29572 h 20000"/>
                <a:gd name="T22" fmla="*/ 92711 w 20000"/>
                <a:gd name="T23" fmla="*/ 42161 h 20000"/>
                <a:gd name="T24" fmla="*/ 101352 w 20000"/>
                <a:gd name="T25" fmla="*/ 45301 h 20000"/>
                <a:gd name="T26" fmla="*/ 101352 w 20000"/>
                <a:gd name="T27" fmla="*/ 55372 h 20000"/>
                <a:gd name="T28" fmla="*/ 101352 w 20000"/>
                <a:gd name="T29" fmla="*/ 61662 h 20000"/>
                <a:gd name="T30" fmla="*/ 107683 w 20000"/>
                <a:gd name="T31" fmla="*/ 71733 h 20000"/>
                <a:gd name="T32" fmla="*/ 101352 w 20000"/>
                <a:gd name="T33" fmla="*/ 81172 h 20000"/>
                <a:gd name="T34" fmla="*/ 101352 w 20000"/>
                <a:gd name="T35" fmla="*/ 93752 h 20000"/>
                <a:gd name="T36" fmla="*/ 101352 w 20000"/>
                <a:gd name="T37" fmla="*/ 110744 h 20000"/>
                <a:gd name="T38" fmla="*/ 107683 w 20000"/>
                <a:gd name="T39" fmla="*/ 130254 h 20000"/>
                <a:gd name="T40" fmla="*/ 116899 w 20000"/>
                <a:gd name="T41" fmla="*/ 139685 h 20000"/>
                <a:gd name="T42" fmla="*/ 113446 w 20000"/>
                <a:gd name="T43" fmla="*/ 146606 h 20000"/>
                <a:gd name="T44" fmla="*/ 92711 w 20000"/>
                <a:gd name="T45" fmla="*/ 149124 h 20000"/>
                <a:gd name="T46" fmla="*/ 77739 w 20000"/>
                <a:gd name="T47" fmla="*/ 156046 h 20000"/>
                <a:gd name="T48" fmla="*/ 50673 w 20000"/>
                <a:gd name="T49" fmla="*/ 166116 h 20000"/>
                <a:gd name="T50" fmla="*/ 35701 w 20000"/>
                <a:gd name="T51" fmla="*/ 172406 h 20000"/>
                <a:gd name="T52" fmla="*/ 15548 w 20000"/>
                <a:gd name="T53" fmla="*/ 172406 h 20000"/>
                <a:gd name="T54" fmla="*/ 15548 w 20000"/>
                <a:gd name="T55" fmla="*/ 162344 h 20000"/>
                <a:gd name="T56" fmla="*/ 12094 w 20000"/>
                <a:gd name="T57" fmla="*/ 146606 h 20000"/>
                <a:gd name="T58" fmla="*/ 0 w 20000"/>
                <a:gd name="T59" fmla="*/ 120184 h 20000"/>
                <a:gd name="T60" fmla="*/ 12094 w 20000"/>
                <a:gd name="T61" fmla="*/ 103823 h 20000"/>
                <a:gd name="T62" fmla="*/ 12094 w 20000"/>
                <a:gd name="T63" fmla="*/ 87462 h 20000"/>
                <a:gd name="T64" fmla="*/ 21304 w 20000"/>
                <a:gd name="T65" fmla="*/ 81172 h 20000"/>
                <a:gd name="T66" fmla="*/ 21304 w 20000"/>
                <a:gd name="T67" fmla="*/ 71733 h 20000"/>
                <a:gd name="T68" fmla="*/ 15548 w 20000"/>
                <a:gd name="T69" fmla="*/ 51600 h 20000"/>
                <a:gd name="T70" fmla="*/ 15548 w 20000"/>
                <a:gd name="T71" fmla="*/ 45301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647" y="5236"/>
                  </a:moveTo>
                  <a:lnTo>
                    <a:pt x="2647" y="3418"/>
                  </a:lnTo>
                  <a:lnTo>
                    <a:pt x="2059" y="1164"/>
                  </a:lnTo>
                  <a:lnTo>
                    <a:pt x="2647" y="0"/>
                  </a:lnTo>
                  <a:lnTo>
                    <a:pt x="12745" y="436"/>
                  </a:lnTo>
                  <a:lnTo>
                    <a:pt x="13235" y="0"/>
                  </a:lnTo>
                  <a:lnTo>
                    <a:pt x="14706" y="0"/>
                  </a:lnTo>
                  <a:lnTo>
                    <a:pt x="15784" y="436"/>
                  </a:lnTo>
                  <a:lnTo>
                    <a:pt x="14706" y="1164"/>
                  </a:lnTo>
                  <a:lnTo>
                    <a:pt x="16863" y="2255"/>
                  </a:lnTo>
                  <a:lnTo>
                    <a:pt x="16863" y="3418"/>
                  </a:lnTo>
                  <a:lnTo>
                    <a:pt x="15784" y="4873"/>
                  </a:lnTo>
                  <a:lnTo>
                    <a:pt x="17255" y="5236"/>
                  </a:lnTo>
                  <a:lnTo>
                    <a:pt x="17255" y="6400"/>
                  </a:lnTo>
                  <a:lnTo>
                    <a:pt x="17255" y="7127"/>
                  </a:lnTo>
                  <a:lnTo>
                    <a:pt x="18333" y="8291"/>
                  </a:lnTo>
                  <a:lnTo>
                    <a:pt x="17255" y="9382"/>
                  </a:lnTo>
                  <a:lnTo>
                    <a:pt x="17255" y="10836"/>
                  </a:lnTo>
                  <a:lnTo>
                    <a:pt x="17255" y="12800"/>
                  </a:lnTo>
                  <a:lnTo>
                    <a:pt x="18333" y="15055"/>
                  </a:lnTo>
                  <a:lnTo>
                    <a:pt x="19902" y="16145"/>
                  </a:lnTo>
                  <a:lnTo>
                    <a:pt x="19314" y="16945"/>
                  </a:lnTo>
                  <a:lnTo>
                    <a:pt x="15784" y="17236"/>
                  </a:lnTo>
                  <a:lnTo>
                    <a:pt x="13235" y="18036"/>
                  </a:lnTo>
                  <a:lnTo>
                    <a:pt x="8627" y="19200"/>
                  </a:lnTo>
                  <a:lnTo>
                    <a:pt x="6078" y="19927"/>
                  </a:lnTo>
                  <a:lnTo>
                    <a:pt x="2647" y="19927"/>
                  </a:lnTo>
                  <a:lnTo>
                    <a:pt x="2647" y="18764"/>
                  </a:lnTo>
                  <a:lnTo>
                    <a:pt x="2059" y="16945"/>
                  </a:lnTo>
                  <a:lnTo>
                    <a:pt x="0" y="13891"/>
                  </a:lnTo>
                  <a:lnTo>
                    <a:pt x="2059" y="12000"/>
                  </a:lnTo>
                  <a:lnTo>
                    <a:pt x="2059" y="10109"/>
                  </a:lnTo>
                  <a:lnTo>
                    <a:pt x="3627" y="9382"/>
                  </a:lnTo>
                  <a:lnTo>
                    <a:pt x="3627" y="8291"/>
                  </a:lnTo>
                  <a:lnTo>
                    <a:pt x="2647" y="5964"/>
                  </a:lnTo>
                  <a:lnTo>
                    <a:pt x="2647" y="52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5" name="Freeform 229"/>
            <p:cNvSpPr>
              <a:spLocks noChangeAspect="1"/>
            </p:cNvSpPr>
            <p:nvPr/>
          </p:nvSpPr>
          <p:spPr bwMode="auto">
            <a:xfrm>
              <a:off x="3949475" y="4350046"/>
              <a:ext cx="191514" cy="156403"/>
            </a:xfrm>
            <a:custGeom>
              <a:avLst/>
              <a:gdLst>
                <a:gd name="T0" fmla="*/ 36004 w 20000"/>
                <a:gd name="T1" fmla="*/ 0 h 20000"/>
                <a:gd name="T2" fmla="*/ 54016 w 20000"/>
                <a:gd name="T3" fmla="*/ 0 h 20000"/>
                <a:gd name="T4" fmla="*/ 54016 w 20000"/>
                <a:gd name="T5" fmla="*/ 7016 h 20000"/>
                <a:gd name="T6" fmla="*/ 69113 w 20000"/>
                <a:gd name="T7" fmla="*/ 10198 h 20000"/>
                <a:gd name="T8" fmla="*/ 78410 w 20000"/>
                <a:gd name="T9" fmla="*/ 7016 h 20000"/>
                <a:gd name="T10" fmla="*/ 84211 w 20000"/>
                <a:gd name="T11" fmla="*/ 7016 h 20000"/>
                <a:gd name="T12" fmla="*/ 99317 w 20000"/>
                <a:gd name="T13" fmla="*/ 7016 h 20000"/>
                <a:gd name="T14" fmla="*/ 99317 w 20000"/>
                <a:gd name="T15" fmla="*/ 10198 h 20000"/>
                <a:gd name="T16" fmla="*/ 102222 w 20000"/>
                <a:gd name="T17" fmla="*/ 16577 h 20000"/>
                <a:gd name="T18" fmla="*/ 108023 w 20000"/>
                <a:gd name="T19" fmla="*/ 16577 h 20000"/>
                <a:gd name="T20" fmla="*/ 117319 w 20000"/>
                <a:gd name="T21" fmla="*/ 26144 h 20000"/>
                <a:gd name="T22" fmla="*/ 132417 w 20000"/>
                <a:gd name="T23" fmla="*/ 16577 h 20000"/>
                <a:gd name="T24" fmla="*/ 141132 w 20000"/>
                <a:gd name="T25" fmla="*/ 16577 h 20000"/>
                <a:gd name="T26" fmla="*/ 147523 w 20000"/>
                <a:gd name="T27" fmla="*/ 10198 h 20000"/>
                <a:gd name="T28" fmla="*/ 150428 w 20000"/>
                <a:gd name="T29" fmla="*/ 7016 h 20000"/>
                <a:gd name="T30" fmla="*/ 162620 w 20000"/>
                <a:gd name="T31" fmla="*/ 26144 h 20000"/>
                <a:gd name="T32" fmla="*/ 164944 w 20000"/>
                <a:gd name="T33" fmla="*/ 33153 h 20000"/>
                <a:gd name="T34" fmla="*/ 171917 w 20000"/>
                <a:gd name="T35" fmla="*/ 36342 h 20000"/>
                <a:gd name="T36" fmla="*/ 171917 w 20000"/>
                <a:gd name="T37" fmla="*/ 49730 h 20000"/>
                <a:gd name="T38" fmla="*/ 174241 w 20000"/>
                <a:gd name="T39" fmla="*/ 53557 h 20000"/>
                <a:gd name="T40" fmla="*/ 174241 w 20000"/>
                <a:gd name="T41" fmla="*/ 62487 h 20000"/>
                <a:gd name="T42" fmla="*/ 186433 w 20000"/>
                <a:gd name="T43" fmla="*/ 75874 h 20000"/>
                <a:gd name="T44" fmla="*/ 180623 w 20000"/>
                <a:gd name="T45" fmla="*/ 79701 h 20000"/>
                <a:gd name="T46" fmla="*/ 180623 w 20000"/>
                <a:gd name="T47" fmla="*/ 92450 h 20000"/>
                <a:gd name="T48" fmla="*/ 186433 w 20000"/>
                <a:gd name="T49" fmla="*/ 95640 h 20000"/>
                <a:gd name="T50" fmla="*/ 186433 w 20000"/>
                <a:gd name="T51" fmla="*/ 105845 h 20000"/>
                <a:gd name="T52" fmla="*/ 186433 w 20000"/>
                <a:gd name="T53" fmla="*/ 112216 h 20000"/>
                <a:gd name="T54" fmla="*/ 189919 w 20000"/>
                <a:gd name="T55" fmla="*/ 122422 h 20000"/>
                <a:gd name="T56" fmla="*/ 180623 w 20000"/>
                <a:gd name="T57" fmla="*/ 122422 h 20000"/>
                <a:gd name="T58" fmla="*/ 174241 w 20000"/>
                <a:gd name="T59" fmla="*/ 128793 h 20000"/>
                <a:gd name="T60" fmla="*/ 180623 w 20000"/>
                <a:gd name="T61" fmla="*/ 131982 h 20000"/>
                <a:gd name="T62" fmla="*/ 174241 w 20000"/>
                <a:gd name="T63" fmla="*/ 148559 h 20000"/>
                <a:gd name="T64" fmla="*/ 171917 w 20000"/>
                <a:gd name="T65" fmla="*/ 148559 h 20000"/>
                <a:gd name="T66" fmla="*/ 162620 w 20000"/>
                <a:gd name="T67" fmla="*/ 144739 h 20000"/>
                <a:gd name="T68" fmla="*/ 162620 w 20000"/>
                <a:gd name="T69" fmla="*/ 154937 h 20000"/>
                <a:gd name="T70" fmla="*/ 150428 w 20000"/>
                <a:gd name="T71" fmla="*/ 154937 h 20000"/>
                <a:gd name="T72" fmla="*/ 141132 w 20000"/>
                <a:gd name="T73" fmla="*/ 154937 h 20000"/>
                <a:gd name="T74" fmla="*/ 141132 w 20000"/>
                <a:gd name="T75" fmla="*/ 138361 h 20000"/>
                <a:gd name="T76" fmla="*/ 135322 w 20000"/>
                <a:gd name="T77" fmla="*/ 122422 h 20000"/>
                <a:gd name="T78" fmla="*/ 123130 w 20000"/>
                <a:gd name="T79" fmla="*/ 122422 h 20000"/>
                <a:gd name="T80" fmla="*/ 111509 w 20000"/>
                <a:gd name="T81" fmla="*/ 122422 h 20000"/>
                <a:gd name="T82" fmla="*/ 111509 w 20000"/>
                <a:gd name="T83" fmla="*/ 105845 h 20000"/>
                <a:gd name="T84" fmla="*/ 108023 w 20000"/>
                <a:gd name="T85" fmla="*/ 102018 h 20000"/>
                <a:gd name="T86" fmla="*/ 108023 w 20000"/>
                <a:gd name="T87" fmla="*/ 92450 h 20000"/>
                <a:gd name="T88" fmla="*/ 99317 w 20000"/>
                <a:gd name="T89" fmla="*/ 75874 h 20000"/>
                <a:gd name="T90" fmla="*/ 72019 w 20000"/>
                <a:gd name="T91" fmla="*/ 79701 h 20000"/>
                <a:gd name="T92" fmla="*/ 69113 w 20000"/>
                <a:gd name="T93" fmla="*/ 79701 h 20000"/>
                <a:gd name="T94" fmla="*/ 60398 w 20000"/>
                <a:gd name="T95" fmla="*/ 95640 h 20000"/>
                <a:gd name="T96" fmla="*/ 54016 w 20000"/>
                <a:gd name="T97" fmla="*/ 95640 h 20000"/>
                <a:gd name="T98" fmla="*/ 45301 w 20000"/>
                <a:gd name="T99" fmla="*/ 105845 h 20000"/>
                <a:gd name="T100" fmla="*/ 38910 w 20000"/>
                <a:gd name="T101" fmla="*/ 95640 h 20000"/>
                <a:gd name="T102" fmla="*/ 36004 w 20000"/>
                <a:gd name="T103" fmla="*/ 86080 h 20000"/>
                <a:gd name="T104" fmla="*/ 15097 w 20000"/>
                <a:gd name="T105" fmla="*/ 69495 h 20000"/>
                <a:gd name="T106" fmla="*/ 9296 w 20000"/>
                <a:gd name="T107" fmla="*/ 59935 h 20000"/>
                <a:gd name="T108" fmla="*/ 0 w 20000"/>
                <a:gd name="T109" fmla="*/ 53557 h 20000"/>
                <a:gd name="T110" fmla="*/ 9296 w 20000"/>
                <a:gd name="T111" fmla="*/ 36342 h 20000"/>
                <a:gd name="T112" fmla="*/ 29623 w 20000"/>
                <a:gd name="T113" fmla="*/ 26144 h 20000"/>
                <a:gd name="T114" fmla="*/ 36004 w 20000"/>
                <a:gd name="T115" fmla="*/ 16577 h 20000"/>
                <a:gd name="T116" fmla="*/ 29623 w 20000"/>
                <a:gd name="T117" fmla="*/ 10198 h 20000"/>
                <a:gd name="T118" fmla="*/ 36004 w 20000"/>
                <a:gd name="T119" fmla="*/ 7016 h 20000"/>
                <a:gd name="T120" fmla="*/ 36004 w 20000"/>
                <a:gd name="T121" fmla="*/ 0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3780" y="0"/>
                  </a:moveTo>
                  <a:lnTo>
                    <a:pt x="5671" y="0"/>
                  </a:lnTo>
                  <a:lnTo>
                    <a:pt x="5671" y="902"/>
                  </a:lnTo>
                  <a:lnTo>
                    <a:pt x="7256" y="1311"/>
                  </a:lnTo>
                  <a:lnTo>
                    <a:pt x="8232" y="902"/>
                  </a:lnTo>
                  <a:lnTo>
                    <a:pt x="8841" y="902"/>
                  </a:lnTo>
                  <a:lnTo>
                    <a:pt x="10427" y="902"/>
                  </a:lnTo>
                  <a:lnTo>
                    <a:pt x="10427" y="1311"/>
                  </a:lnTo>
                  <a:lnTo>
                    <a:pt x="10732" y="2131"/>
                  </a:lnTo>
                  <a:lnTo>
                    <a:pt x="11341" y="2131"/>
                  </a:lnTo>
                  <a:lnTo>
                    <a:pt x="12317" y="3361"/>
                  </a:lnTo>
                  <a:lnTo>
                    <a:pt x="13902" y="2131"/>
                  </a:lnTo>
                  <a:lnTo>
                    <a:pt x="14817" y="2131"/>
                  </a:lnTo>
                  <a:lnTo>
                    <a:pt x="15488" y="1311"/>
                  </a:lnTo>
                  <a:lnTo>
                    <a:pt x="15793" y="902"/>
                  </a:lnTo>
                  <a:lnTo>
                    <a:pt x="17073" y="3361"/>
                  </a:lnTo>
                  <a:lnTo>
                    <a:pt x="17317" y="4262"/>
                  </a:lnTo>
                  <a:lnTo>
                    <a:pt x="18049" y="4672"/>
                  </a:lnTo>
                  <a:lnTo>
                    <a:pt x="18049" y="6393"/>
                  </a:lnTo>
                  <a:lnTo>
                    <a:pt x="18293" y="6885"/>
                  </a:lnTo>
                  <a:lnTo>
                    <a:pt x="18293" y="8033"/>
                  </a:lnTo>
                  <a:lnTo>
                    <a:pt x="19573" y="9754"/>
                  </a:lnTo>
                  <a:lnTo>
                    <a:pt x="18963" y="10246"/>
                  </a:lnTo>
                  <a:lnTo>
                    <a:pt x="18963" y="11885"/>
                  </a:lnTo>
                  <a:lnTo>
                    <a:pt x="19573" y="12295"/>
                  </a:lnTo>
                  <a:lnTo>
                    <a:pt x="19573" y="13607"/>
                  </a:lnTo>
                  <a:lnTo>
                    <a:pt x="19573" y="14426"/>
                  </a:lnTo>
                  <a:lnTo>
                    <a:pt x="19939" y="15738"/>
                  </a:lnTo>
                  <a:lnTo>
                    <a:pt x="18963" y="15738"/>
                  </a:lnTo>
                  <a:lnTo>
                    <a:pt x="18293" y="16557"/>
                  </a:lnTo>
                  <a:lnTo>
                    <a:pt x="18963" y="16967"/>
                  </a:lnTo>
                  <a:lnTo>
                    <a:pt x="18293" y="19098"/>
                  </a:lnTo>
                  <a:lnTo>
                    <a:pt x="18049" y="19098"/>
                  </a:lnTo>
                  <a:lnTo>
                    <a:pt x="17073" y="18607"/>
                  </a:lnTo>
                  <a:lnTo>
                    <a:pt x="17073" y="19918"/>
                  </a:lnTo>
                  <a:lnTo>
                    <a:pt x="15793" y="19918"/>
                  </a:lnTo>
                  <a:lnTo>
                    <a:pt x="14817" y="19918"/>
                  </a:lnTo>
                  <a:lnTo>
                    <a:pt x="14817" y="17787"/>
                  </a:lnTo>
                  <a:lnTo>
                    <a:pt x="14207" y="15738"/>
                  </a:lnTo>
                  <a:lnTo>
                    <a:pt x="12927" y="15738"/>
                  </a:lnTo>
                  <a:lnTo>
                    <a:pt x="11707" y="15738"/>
                  </a:lnTo>
                  <a:lnTo>
                    <a:pt x="11707" y="13607"/>
                  </a:lnTo>
                  <a:lnTo>
                    <a:pt x="11341" y="13115"/>
                  </a:lnTo>
                  <a:lnTo>
                    <a:pt x="11341" y="11885"/>
                  </a:lnTo>
                  <a:lnTo>
                    <a:pt x="10427" y="9754"/>
                  </a:lnTo>
                  <a:lnTo>
                    <a:pt x="7561" y="10246"/>
                  </a:lnTo>
                  <a:lnTo>
                    <a:pt x="7256" y="10246"/>
                  </a:lnTo>
                  <a:lnTo>
                    <a:pt x="6341" y="12295"/>
                  </a:lnTo>
                  <a:lnTo>
                    <a:pt x="5671" y="12295"/>
                  </a:lnTo>
                  <a:lnTo>
                    <a:pt x="4756" y="13607"/>
                  </a:lnTo>
                  <a:lnTo>
                    <a:pt x="4085" y="12295"/>
                  </a:lnTo>
                  <a:lnTo>
                    <a:pt x="3780" y="11066"/>
                  </a:lnTo>
                  <a:lnTo>
                    <a:pt x="1585" y="8934"/>
                  </a:lnTo>
                  <a:lnTo>
                    <a:pt x="976" y="7705"/>
                  </a:lnTo>
                  <a:lnTo>
                    <a:pt x="0" y="6885"/>
                  </a:lnTo>
                  <a:lnTo>
                    <a:pt x="976" y="4672"/>
                  </a:lnTo>
                  <a:lnTo>
                    <a:pt x="3110" y="3361"/>
                  </a:lnTo>
                  <a:lnTo>
                    <a:pt x="3780" y="2131"/>
                  </a:lnTo>
                  <a:lnTo>
                    <a:pt x="3110" y="1311"/>
                  </a:lnTo>
                  <a:lnTo>
                    <a:pt x="3780" y="902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6" name="Freeform 230"/>
            <p:cNvSpPr>
              <a:spLocks noChangeAspect="1"/>
            </p:cNvSpPr>
            <p:nvPr/>
          </p:nvSpPr>
          <p:spPr bwMode="auto">
            <a:xfrm>
              <a:off x="3907981" y="4350046"/>
              <a:ext cx="76606" cy="54262"/>
            </a:xfrm>
            <a:custGeom>
              <a:avLst/>
              <a:gdLst>
                <a:gd name="T0" fmla="*/ 0 w 20000"/>
                <a:gd name="T1" fmla="*/ 10161 h 20000"/>
                <a:gd name="T2" fmla="*/ 17370 w 20000"/>
                <a:gd name="T3" fmla="*/ 6984 h 20000"/>
                <a:gd name="T4" fmla="*/ 26335 w 20000"/>
                <a:gd name="T5" fmla="*/ 6984 h 20000"/>
                <a:gd name="T6" fmla="*/ 37540 w 20000"/>
                <a:gd name="T7" fmla="*/ 0 h 20000"/>
                <a:gd name="T8" fmla="*/ 75640 w 20000"/>
                <a:gd name="T9" fmla="*/ 0 h 20000"/>
                <a:gd name="T10" fmla="*/ 75640 w 20000"/>
                <a:gd name="T11" fmla="*/ 6984 h 20000"/>
                <a:gd name="T12" fmla="*/ 69475 w 20000"/>
                <a:gd name="T13" fmla="*/ 10161 h 20000"/>
                <a:gd name="T14" fmla="*/ 75640 w 20000"/>
                <a:gd name="T15" fmla="*/ 16511 h 20000"/>
                <a:gd name="T16" fmla="*/ 69475 w 20000"/>
                <a:gd name="T17" fmla="*/ 26035 h 20000"/>
                <a:gd name="T18" fmla="*/ 49305 w 20000"/>
                <a:gd name="T19" fmla="*/ 36196 h 20000"/>
                <a:gd name="T20" fmla="*/ 40340 w 20000"/>
                <a:gd name="T21" fmla="*/ 53341 h 20000"/>
                <a:gd name="T22" fmla="*/ 37540 w 20000"/>
                <a:gd name="T23" fmla="*/ 43180 h 20000"/>
                <a:gd name="T24" fmla="*/ 31935 w 20000"/>
                <a:gd name="T25" fmla="*/ 49530 h 20000"/>
                <a:gd name="T26" fmla="*/ 31935 w 20000"/>
                <a:gd name="T27" fmla="*/ 26035 h 20000"/>
                <a:gd name="T28" fmla="*/ 17370 w 20000"/>
                <a:gd name="T29" fmla="*/ 26035 h 20000"/>
                <a:gd name="T30" fmla="*/ 17370 w 20000"/>
                <a:gd name="T31" fmla="*/ 23495 h 20000"/>
                <a:gd name="T32" fmla="*/ 8965 w 20000"/>
                <a:gd name="T33" fmla="*/ 16511 h 20000"/>
                <a:gd name="T34" fmla="*/ 0 w 20000"/>
                <a:gd name="T35" fmla="*/ 10161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3765"/>
                  </a:moveTo>
                  <a:lnTo>
                    <a:pt x="4559" y="2588"/>
                  </a:lnTo>
                  <a:lnTo>
                    <a:pt x="6912" y="2588"/>
                  </a:lnTo>
                  <a:lnTo>
                    <a:pt x="9853" y="0"/>
                  </a:lnTo>
                  <a:lnTo>
                    <a:pt x="19853" y="0"/>
                  </a:lnTo>
                  <a:lnTo>
                    <a:pt x="19853" y="2588"/>
                  </a:lnTo>
                  <a:lnTo>
                    <a:pt x="18235" y="3765"/>
                  </a:lnTo>
                  <a:lnTo>
                    <a:pt x="19853" y="6118"/>
                  </a:lnTo>
                  <a:lnTo>
                    <a:pt x="18235" y="9647"/>
                  </a:lnTo>
                  <a:lnTo>
                    <a:pt x="12941" y="13412"/>
                  </a:lnTo>
                  <a:lnTo>
                    <a:pt x="10588" y="19765"/>
                  </a:lnTo>
                  <a:lnTo>
                    <a:pt x="9853" y="16000"/>
                  </a:lnTo>
                  <a:lnTo>
                    <a:pt x="8382" y="18353"/>
                  </a:lnTo>
                  <a:lnTo>
                    <a:pt x="8382" y="9647"/>
                  </a:lnTo>
                  <a:lnTo>
                    <a:pt x="4559" y="9647"/>
                  </a:lnTo>
                  <a:lnTo>
                    <a:pt x="4559" y="8706"/>
                  </a:lnTo>
                  <a:lnTo>
                    <a:pt x="2353" y="6118"/>
                  </a:lnTo>
                  <a:lnTo>
                    <a:pt x="0" y="37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7" name="Freeform 231"/>
            <p:cNvSpPr>
              <a:spLocks noChangeAspect="1"/>
            </p:cNvSpPr>
            <p:nvPr/>
          </p:nvSpPr>
          <p:spPr bwMode="auto">
            <a:xfrm>
              <a:off x="4557532" y="4340470"/>
              <a:ext cx="201090" cy="311209"/>
            </a:xfrm>
            <a:custGeom>
              <a:avLst/>
              <a:gdLst>
                <a:gd name="T0" fmla="*/ 157450 w 20000"/>
                <a:gd name="T1" fmla="*/ 0 h 20000"/>
                <a:gd name="T2" fmla="*/ 166201 w 20000"/>
                <a:gd name="T3" fmla="*/ 16949 h 20000"/>
                <a:gd name="T4" fmla="*/ 172032 w 20000"/>
                <a:gd name="T5" fmla="*/ 45831 h 20000"/>
                <a:gd name="T6" fmla="*/ 175532 w 20000"/>
                <a:gd name="T7" fmla="*/ 78489 h 20000"/>
                <a:gd name="T8" fmla="*/ 163290 w 20000"/>
                <a:gd name="T9" fmla="*/ 88535 h 20000"/>
                <a:gd name="T10" fmla="*/ 148118 w 20000"/>
                <a:gd name="T11" fmla="*/ 101087 h 20000"/>
                <a:gd name="T12" fmla="*/ 175532 w 20000"/>
                <a:gd name="T13" fmla="*/ 126843 h 20000"/>
                <a:gd name="T14" fmla="*/ 187193 w 20000"/>
                <a:gd name="T15" fmla="*/ 152583 h 20000"/>
                <a:gd name="T16" fmla="*/ 175532 w 20000"/>
                <a:gd name="T17" fmla="*/ 169532 h 20000"/>
                <a:gd name="T18" fmla="*/ 163290 w 20000"/>
                <a:gd name="T19" fmla="*/ 198414 h 20000"/>
                <a:gd name="T20" fmla="*/ 166201 w 20000"/>
                <a:gd name="T21" fmla="*/ 224788 h 20000"/>
                <a:gd name="T22" fmla="*/ 175532 w 20000"/>
                <a:gd name="T23" fmla="*/ 247402 h 20000"/>
                <a:gd name="T24" fmla="*/ 195944 w 20000"/>
                <a:gd name="T25" fmla="*/ 283187 h 20000"/>
                <a:gd name="T26" fmla="*/ 195944 w 20000"/>
                <a:gd name="T27" fmla="*/ 298882 h 20000"/>
                <a:gd name="T28" fmla="*/ 166201 w 20000"/>
                <a:gd name="T29" fmla="*/ 298882 h 20000"/>
                <a:gd name="T30" fmla="*/ 118385 w 20000"/>
                <a:gd name="T31" fmla="*/ 305801 h 20000"/>
                <a:gd name="T32" fmla="*/ 78730 w 20000"/>
                <a:gd name="T33" fmla="*/ 305801 h 20000"/>
                <a:gd name="T34" fmla="*/ 45486 w 20000"/>
                <a:gd name="T35" fmla="*/ 305801 h 20000"/>
                <a:gd name="T36" fmla="*/ 36155 w 20000"/>
                <a:gd name="T37" fmla="*/ 276903 h 20000"/>
                <a:gd name="T38" fmla="*/ 23913 w 20000"/>
                <a:gd name="T39" fmla="*/ 256813 h 20000"/>
                <a:gd name="T40" fmla="*/ 15742 w 20000"/>
                <a:gd name="T41" fmla="*/ 247402 h 20000"/>
                <a:gd name="T42" fmla="*/ 0 w 20000"/>
                <a:gd name="T43" fmla="*/ 241118 h 20000"/>
                <a:gd name="T44" fmla="*/ 15742 w 20000"/>
                <a:gd name="T45" fmla="*/ 198414 h 20000"/>
                <a:gd name="T46" fmla="*/ 45486 w 20000"/>
                <a:gd name="T47" fmla="*/ 172055 h 20000"/>
                <a:gd name="T48" fmla="*/ 60648 w 20000"/>
                <a:gd name="T49" fmla="*/ 169532 h 20000"/>
                <a:gd name="T50" fmla="*/ 69399 w 20000"/>
                <a:gd name="T51" fmla="*/ 182100 h 20000"/>
                <a:gd name="T52" fmla="*/ 87471 w 20000"/>
                <a:gd name="T53" fmla="*/ 172055 h 20000"/>
                <a:gd name="T54" fmla="*/ 87471 w 20000"/>
                <a:gd name="T55" fmla="*/ 162628 h 20000"/>
                <a:gd name="T56" fmla="*/ 111964 w 20000"/>
                <a:gd name="T57" fmla="*/ 120559 h 20000"/>
                <a:gd name="T58" fmla="*/ 126546 w 20000"/>
                <a:gd name="T59" fmla="*/ 101087 h 20000"/>
                <a:gd name="T60" fmla="*/ 132957 w 20000"/>
                <a:gd name="T61" fmla="*/ 78489 h 20000"/>
                <a:gd name="T62" fmla="*/ 142288 w 20000"/>
                <a:gd name="T63" fmla="*/ 52749 h 20000"/>
                <a:gd name="T64" fmla="*/ 163290 w 20000"/>
                <a:gd name="T65" fmla="*/ 42704 h 20000"/>
                <a:gd name="T66" fmla="*/ 148118 w 20000"/>
                <a:gd name="T67" fmla="*/ 19471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810" y="0"/>
                  </a:moveTo>
                  <a:lnTo>
                    <a:pt x="15743" y="0"/>
                  </a:lnTo>
                  <a:lnTo>
                    <a:pt x="15743" y="649"/>
                  </a:lnTo>
                  <a:lnTo>
                    <a:pt x="16618" y="1095"/>
                  </a:lnTo>
                  <a:lnTo>
                    <a:pt x="17201" y="2110"/>
                  </a:lnTo>
                  <a:lnTo>
                    <a:pt x="17201" y="2961"/>
                  </a:lnTo>
                  <a:lnTo>
                    <a:pt x="17201" y="4016"/>
                  </a:lnTo>
                  <a:lnTo>
                    <a:pt x="17551" y="5071"/>
                  </a:lnTo>
                  <a:lnTo>
                    <a:pt x="18717" y="5720"/>
                  </a:lnTo>
                  <a:lnTo>
                    <a:pt x="16327" y="5720"/>
                  </a:lnTo>
                  <a:lnTo>
                    <a:pt x="15102" y="5720"/>
                  </a:lnTo>
                  <a:lnTo>
                    <a:pt x="14810" y="6531"/>
                  </a:lnTo>
                  <a:lnTo>
                    <a:pt x="16618" y="7789"/>
                  </a:lnTo>
                  <a:lnTo>
                    <a:pt x="17551" y="8195"/>
                  </a:lnTo>
                  <a:lnTo>
                    <a:pt x="18134" y="9452"/>
                  </a:lnTo>
                  <a:lnTo>
                    <a:pt x="18717" y="9858"/>
                  </a:lnTo>
                  <a:lnTo>
                    <a:pt x="18717" y="10507"/>
                  </a:lnTo>
                  <a:lnTo>
                    <a:pt x="17551" y="10953"/>
                  </a:lnTo>
                  <a:lnTo>
                    <a:pt x="16618" y="12617"/>
                  </a:lnTo>
                  <a:lnTo>
                    <a:pt x="16327" y="12819"/>
                  </a:lnTo>
                  <a:lnTo>
                    <a:pt x="16327" y="14280"/>
                  </a:lnTo>
                  <a:lnTo>
                    <a:pt x="16618" y="14523"/>
                  </a:lnTo>
                  <a:lnTo>
                    <a:pt x="16618" y="15578"/>
                  </a:lnTo>
                  <a:lnTo>
                    <a:pt x="17551" y="15984"/>
                  </a:lnTo>
                  <a:lnTo>
                    <a:pt x="17551" y="16998"/>
                  </a:lnTo>
                  <a:lnTo>
                    <a:pt x="19592" y="18296"/>
                  </a:lnTo>
                  <a:lnTo>
                    <a:pt x="19942" y="18296"/>
                  </a:lnTo>
                  <a:lnTo>
                    <a:pt x="19592" y="19310"/>
                  </a:lnTo>
                  <a:lnTo>
                    <a:pt x="19942" y="19757"/>
                  </a:lnTo>
                  <a:lnTo>
                    <a:pt x="16618" y="19310"/>
                  </a:lnTo>
                  <a:lnTo>
                    <a:pt x="12653" y="19757"/>
                  </a:lnTo>
                  <a:lnTo>
                    <a:pt x="11837" y="19757"/>
                  </a:lnTo>
                  <a:lnTo>
                    <a:pt x="10029" y="19757"/>
                  </a:lnTo>
                  <a:lnTo>
                    <a:pt x="7872" y="19757"/>
                  </a:lnTo>
                  <a:lnTo>
                    <a:pt x="7872" y="19959"/>
                  </a:lnTo>
                  <a:lnTo>
                    <a:pt x="4548" y="19757"/>
                  </a:lnTo>
                  <a:lnTo>
                    <a:pt x="3615" y="19310"/>
                  </a:lnTo>
                  <a:lnTo>
                    <a:pt x="3615" y="17890"/>
                  </a:lnTo>
                  <a:lnTo>
                    <a:pt x="3615" y="16998"/>
                  </a:lnTo>
                  <a:lnTo>
                    <a:pt x="2391" y="16592"/>
                  </a:lnTo>
                  <a:lnTo>
                    <a:pt x="2157" y="16592"/>
                  </a:lnTo>
                  <a:lnTo>
                    <a:pt x="1574" y="15984"/>
                  </a:lnTo>
                  <a:lnTo>
                    <a:pt x="641" y="15578"/>
                  </a:lnTo>
                  <a:lnTo>
                    <a:pt x="0" y="15578"/>
                  </a:lnTo>
                  <a:lnTo>
                    <a:pt x="933" y="14280"/>
                  </a:lnTo>
                  <a:lnTo>
                    <a:pt x="1574" y="12819"/>
                  </a:lnTo>
                  <a:lnTo>
                    <a:pt x="3032" y="11765"/>
                  </a:lnTo>
                  <a:lnTo>
                    <a:pt x="4548" y="11116"/>
                  </a:lnTo>
                  <a:lnTo>
                    <a:pt x="5481" y="11116"/>
                  </a:lnTo>
                  <a:lnTo>
                    <a:pt x="6064" y="10953"/>
                  </a:lnTo>
                  <a:lnTo>
                    <a:pt x="6939" y="11602"/>
                  </a:lnTo>
                  <a:lnTo>
                    <a:pt x="6939" y="11765"/>
                  </a:lnTo>
                  <a:lnTo>
                    <a:pt x="7872" y="11765"/>
                  </a:lnTo>
                  <a:lnTo>
                    <a:pt x="8746" y="11116"/>
                  </a:lnTo>
                  <a:lnTo>
                    <a:pt x="9329" y="11116"/>
                  </a:lnTo>
                  <a:lnTo>
                    <a:pt x="8746" y="10507"/>
                  </a:lnTo>
                  <a:lnTo>
                    <a:pt x="10262" y="8398"/>
                  </a:lnTo>
                  <a:lnTo>
                    <a:pt x="11195" y="7789"/>
                  </a:lnTo>
                  <a:lnTo>
                    <a:pt x="11195" y="6734"/>
                  </a:lnTo>
                  <a:lnTo>
                    <a:pt x="12653" y="6531"/>
                  </a:lnTo>
                  <a:lnTo>
                    <a:pt x="12420" y="5720"/>
                  </a:lnTo>
                  <a:lnTo>
                    <a:pt x="13294" y="5071"/>
                  </a:lnTo>
                  <a:lnTo>
                    <a:pt x="13294" y="4422"/>
                  </a:lnTo>
                  <a:lnTo>
                    <a:pt x="14227" y="3408"/>
                  </a:lnTo>
                  <a:lnTo>
                    <a:pt x="15102" y="3813"/>
                  </a:lnTo>
                  <a:lnTo>
                    <a:pt x="16327" y="2759"/>
                  </a:lnTo>
                  <a:lnTo>
                    <a:pt x="15743" y="1663"/>
                  </a:lnTo>
                  <a:lnTo>
                    <a:pt x="14810" y="1258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8" name="Freeform 232"/>
            <p:cNvSpPr>
              <a:spLocks noChangeAspect="1"/>
            </p:cNvSpPr>
            <p:nvPr/>
          </p:nvSpPr>
          <p:spPr bwMode="auto">
            <a:xfrm>
              <a:off x="5221447" y="4573479"/>
              <a:ext cx="210665" cy="284079"/>
            </a:xfrm>
            <a:custGeom>
              <a:avLst/>
              <a:gdLst>
                <a:gd name="T0" fmla="*/ 6423 w 20000"/>
                <a:gd name="T1" fmla="*/ 25983 h 20000"/>
                <a:gd name="T2" fmla="*/ 9335 w 20000"/>
                <a:gd name="T3" fmla="*/ 16474 h 20000"/>
                <a:gd name="T4" fmla="*/ 24517 w 20000"/>
                <a:gd name="T5" fmla="*/ 10130 h 20000"/>
                <a:gd name="T6" fmla="*/ 39689 w 20000"/>
                <a:gd name="T7" fmla="*/ 0 h 20000"/>
                <a:gd name="T8" fmla="*/ 45525 w 20000"/>
                <a:gd name="T9" fmla="*/ 10130 h 20000"/>
                <a:gd name="T10" fmla="*/ 49035 w 20000"/>
                <a:gd name="T11" fmla="*/ 10130 h 20000"/>
                <a:gd name="T12" fmla="*/ 63619 w 20000"/>
                <a:gd name="T13" fmla="*/ 16474 h 20000"/>
                <a:gd name="T14" fmla="*/ 93973 w 20000"/>
                <a:gd name="T15" fmla="*/ 25983 h 20000"/>
                <a:gd name="T16" fmla="*/ 118490 w 20000"/>
                <a:gd name="T17" fmla="*/ 42443 h 20000"/>
                <a:gd name="T18" fmla="*/ 145344 w 20000"/>
                <a:gd name="T19" fmla="*/ 45622 h 20000"/>
                <a:gd name="T20" fmla="*/ 157603 w 20000"/>
                <a:gd name="T21" fmla="*/ 25983 h 20000"/>
                <a:gd name="T22" fmla="*/ 166351 w 20000"/>
                <a:gd name="T23" fmla="*/ 25983 h 20000"/>
                <a:gd name="T24" fmla="*/ 181533 w 20000"/>
                <a:gd name="T25" fmla="*/ 25983 h 20000"/>
                <a:gd name="T26" fmla="*/ 190869 w 20000"/>
                <a:gd name="T27" fmla="*/ 32312 h 20000"/>
                <a:gd name="T28" fmla="*/ 208963 w 20000"/>
                <a:gd name="T29" fmla="*/ 32312 h 20000"/>
                <a:gd name="T30" fmla="*/ 185033 w 20000"/>
                <a:gd name="T31" fmla="*/ 62096 h 20000"/>
                <a:gd name="T32" fmla="*/ 185033 w 20000"/>
                <a:gd name="T33" fmla="*/ 164091 h 20000"/>
                <a:gd name="T34" fmla="*/ 199628 w 20000"/>
                <a:gd name="T35" fmla="*/ 183730 h 20000"/>
                <a:gd name="T36" fmla="*/ 196705 w 20000"/>
                <a:gd name="T37" fmla="*/ 196404 h 20000"/>
                <a:gd name="T38" fmla="*/ 181533 w 20000"/>
                <a:gd name="T39" fmla="*/ 206548 h 20000"/>
                <a:gd name="T40" fmla="*/ 181533 w 20000"/>
                <a:gd name="T41" fmla="*/ 213514 h 20000"/>
                <a:gd name="T42" fmla="*/ 172198 w 20000"/>
                <a:gd name="T43" fmla="*/ 216043 h 20000"/>
                <a:gd name="T44" fmla="*/ 160515 w 20000"/>
                <a:gd name="T45" fmla="*/ 223022 h 20000"/>
                <a:gd name="T46" fmla="*/ 157603 w 20000"/>
                <a:gd name="T47" fmla="*/ 239496 h 20000"/>
                <a:gd name="T48" fmla="*/ 145344 w 20000"/>
                <a:gd name="T49" fmla="*/ 265465 h 20000"/>
                <a:gd name="T50" fmla="*/ 136008 w 20000"/>
                <a:gd name="T51" fmla="*/ 281939 h 20000"/>
                <a:gd name="T52" fmla="*/ 102732 w 20000"/>
                <a:gd name="T53" fmla="*/ 249627 h 20000"/>
                <a:gd name="T54" fmla="*/ 102732 w 20000"/>
                <a:gd name="T55" fmla="*/ 232517 h 20000"/>
                <a:gd name="T56" fmla="*/ 9335 w 20000"/>
                <a:gd name="T57" fmla="*/ 170435 h 20000"/>
                <a:gd name="T58" fmla="*/ 0 w 20000"/>
                <a:gd name="T59" fmla="*/ 170435 h 20000"/>
                <a:gd name="T60" fmla="*/ 0 w 20000"/>
                <a:gd name="T61" fmla="*/ 137487 h 20000"/>
                <a:gd name="T62" fmla="*/ 18095 w 20000"/>
                <a:gd name="T63" fmla="*/ 104539 h 20000"/>
                <a:gd name="T64" fmla="*/ 30353 w 20000"/>
                <a:gd name="T65" fmla="*/ 88064 h 20000"/>
                <a:gd name="T66" fmla="*/ 18095 w 20000"/>
                <a:gd name="T67" fmla="*/ 62096 h 20000"/>
                <a:gd name="T68" fmla="*/ 15758 w 20000"/>
                <a:gd name="T69" fmla="*/ 45622 h 20000"/>
                <a:gd name="T70" fmla="*/ 15758 w 20000"/>
                <a:gd name="T71" fmla="*/ 36113 h 20000"/>
                <a:gd name="T72" fmla="*/ 6423 w 20000"/>
                <a:gd name="T73" fmla="*/ 32312 h 20000"/>
                <a:gd name="T74" fmla="*/ 6423 w 20000"/>
                <a:gd name="T75" fmla="*/ 25983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613" y="1839"/>
                  </a:moveTo>
                  <a:lnTo>
                    <a:pt x="891" y="1166"/>
                  </a:lnTo>
                  <a:lnTo>
                    <a:pt x="2340" y="717"/>
                  </a:lnTo>
                  <a:lnTo>
                    <a:pt x="3788" y="0"/>
                  </a:lnTo>
                  <a:lnTo>
                    <a:pt x="4345" y="717"/>
                  </a:lnTo>
                  <a:lnTo>
                    <a:pt x="4680" y="717"/>
                  </a:lnTo>
                  <a:lnTo>
                    <a:pt x="6072" y="1166"/>
                  </a:lnTo>
                  <a:lnTo>
                    <a:pt x="8969" y="1839"/>
                  </a:lnTo>
                  <a:lnTo>
                    <a:pt x="11309" y="3004"/>
                  </a:lnTo>
                  <a:lnTo>
                    <a:pt x="13872" y="3229"/>
                  </a:lnTo>
                  <a:lnTo>
                    <a:pt x="15042" y="1839"/>
                  </a:lnTo>
                  <a:lnTo>
                    <a:pt x="15877" y="1839"/>
                  </a:lnTo>
                  <a:lnTo>
                    <a:pt x="17326" y="1839"/>
                  </a:lnTo>
                  <a:lnTo>
                    <a:pt x="18217" y="2287"/>
                  </a:lnTo>
                  <a:lnTo>
                    <a:pt x="19944" y="2287"/>
                  </a:lnTo>
                  <a:lnTo>
                    <a:pt x="17660" y="4395"/>
                  </a:lnTo>
                  <a:lnTo>
                    <a:pt x="17660" y="11614"/>
                  </a:lnTo>
                  <a:lnTo>
                    <a:pt x="19053" y="13004"/>
                  </a:lnTo>
                  <a:lnTo>
                    <a:pt x="18774" y="13901"/>
                  </a:lnTo>
                  <a:lnTo>
                    <a:pt x="17326" y="14619"/>
                  </a:lnTo>
                  <a:lnTo>
                    <a:pt x="17326" y="15112"/>
                  </a:lnTo>
                  <a:lnTo>
                    <a:pt x="16435" y="15291"/>
                  </a:lnTo>
                  <a:lnTo>
                    <a:pt x="15320" y="15785"/>
                  </a:lnTo>
                  <a:lnTo>
                    <a:pt x="15042" y="16951"/>
                  </a:lnTo>
                  <a:lnTo>
                    <a:pt x="13872" y="18789"/>
                  </a:lnTo>
                  <a:lnTo>
                    <a:pt x="12981" y="19955"/>
                  </a:lnTo>
                  <a:lnTo>
                    <a:pt x="9805" y="17668"/>
                  </a:lnTo>
                  <a:lnTo>
                    <a:pt x="9805" y="16457"/>
                  </a:lnTo>
                  <a:lnTo>
                    <a:pt x="891" y="12063"/>
                  </a:lnTo>
                  <a:lnTo>
                    <a:pt x="0" y="12063"/>
                  </a:lnTo>
                  <a:lnTo>
                    <a:pt x="0" y="9731"/>
                  </a:lnTo>
                  <a:lnTo>
                    <a:pt x="1727" y="7399"/>
                  </a:lnTo>
                  <a:lnTo>
                    <a:pt x="2897" y="6233"/>
                  </a:lnTo>
                  <a:lnTo>
                    <a:pt x="1727" y="4395"/>
                  </a:lnTo>
                  <a:lnTo>
                    <a:pt x="1504" y="3229"/>
                  </a:lnTo>
                  <a:lnTo>
                    <a:pt x="1504" y="2556"/>
                  </a:lnTo>
                  <a:lnTo>
                    <a:pt x="613" y="2287"/>
                  </a:lnTo>
                  <a:lnTo>
                    <a:pt x="613" y="18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79" name="Freeform 233"/>
            <p:cNvSpPr>
              <a:spLocks noChangeAspect="1"/>
            </p:cNvSpPr>
            <p:nvPr/>
          </p:nvSpPr>
          <p:spPr bwMode="auto">
            <a:xfrm>
              <a:off x="5456051" y="5045879"/>
              <a:ext cx="1596" cy="19151"/>
            </a:xfrm>
            <a:custGeom>
              <a:avLst/>
              <a:gdLst>
                <a:gd name="T0" fmla="*/ 1323 w 20000"/>
                <a:gd name="T1" fmla="*/ 18370 h 20000"/>
                <a:gd name="T2" fmla="*/ 0 w 20000"/>
                <a:gd name="T3" fmla="*/ 10886 h 20000"/>
                <a:gd name="T4" fmla="*/ 0 w 20000"/>
                <a:gd name="T5" fmla="*/ 4082 h 20000"/>
                <a:gd name="T6" fmla="*/ 0 w 20000"/>
                <a:gd name="T7" fmla="*/ 0 h 20000"/>
                <a:gd name="T8" fmla="*/ 1323 w 20000"/>
                <a:gd name="T9" fmla="*/ 0 h 20000"/>
                <a:gd name="T10" fmla="*/ 1323 w 20000"/>
                <a:gd name="T11" fmla="*/ 1837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6667" y="19286"/>
                  </a:moveTo>
                  <a:lnTo>
                    <a:pt x="0" y="11429"/>
                  </a:lnTo>
                  <a:lnTo>
                    <a:pt x="0" y="4286"/>
                  </a:lnTo>
                  <a:lnTo>
                    <a:pt x="0" y="0"/>
                  </a:lnTo>
                  <a:lnTo>
                    <a:pt x="16667" y="0"/>
                  </a:lnTo>
                  <a:lnTo>
                    <a:pt x="16667" y="192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0" name="Freeform 234"/>
            <p:cNvSpPr>
              <a:spLocks noChangeAspect="1"/>
            </p:cNvSpPr>
            <p:nvPr/>
          </p:nvSpPr>
          <p:spPr bwMode="auto">
            <a:xfrm>
              <a:off x="4627754" y="4608589"/>
              <a:ext cx="191514" cy="252160"/>
            </a:xfrm>
            <a:custGeom>
              <a:avLst/>
              <a:gdLst>
                <a:gd name="T0" fmla="*/ 140008 w 20000"/>
                <a:gd name="T1" fmla="*/ 22863 h 20000"/>
                <a:gd name="T2" fmla="*/ 163535 w 20000"/>
                <a:gd name="T3" fmla="*/ 0 h 20000"/>
                <a:gd name="T4" fmla="*/ 189929 w 20000"/>
                <a:gd name="T5" fmla="*/ 0 h 20000"/>
                <a:gd name="T6" fmla="*/ 187061 w 20000"/>
                <a:gd name="T7" fmla="*/ 26036 h 20000"/>
                <a:gd name="T8" fmla="*/ 178451 w 20000"/>
                <a:gd name="T9" fmla="*/ 66042 h 20000"/>
                <a:gd name="T10" fmla="*/ 172717 w 20000"/>
                <a:gd name="T11" fmla="*/ 95890 h 20000"/>
                <a:gd name="T12" fmla="*/ 172717 w 20000"/>
                <a:gd name="T13" fmla="*/ 118113 h 20000"/>
                <a:gd name="T14" fmla="*/ 148038 w 20000"/>
                <a:gd name="T15" fmla="*/ 134618 h 20000"/>
                <a:gd name="T16" fmla="*/ 140008 w 20000"/>
                <a:gd name="T17" fmla="*/ 154308 h 20000"/>
                <a:gd name="T18" fmla="*/ 127959 w 20000"/>
                <a:gd name="T19" fmla="*/ 180970 h 20000"/>
                <a:gd name="T20" fmla="*/ 124511 w 20000"/>
                <a:gd name="T21" fmla="*/ 213991 h 20000"/>
                <a:gd name="T22" fmla="*/ 104432 w 20000"/>
                <a:gd name="T23" fmla="*/ 230508 h 20000"/>
                <a:gd name="T24" fmla="*/ 91811 w 20000"/>
                <a:gd name="T25" fmla="*/ 246385 h 20000"/>
                <a:gd name="T26" fmla="*/ 80334 w 20000"/>
                <a:gd name="T27" fmla="*/ 230508 h 20000"/>
                <a:gd name="T28" fmla="*/ 65408 w 20000"/>
                <a:gd name="T29" fmla="*/ 240027 h 20000"/>
                <a:gd name="T30" fmla="*/ 53940 w 20000"/>
                <a:gd name="T31" fmla="*/ 233681 h 20000"/>
                <a:gd name="T32" fmla="*/ 41310 w 20000"/>
                <a:gd name="T33" fmla="*/ 230508 h 20000"/>
                <a:gd name="T34" fmla="*/ 32709 w 20000"/>
                <a:gd name="T35" fmla="*/ 240027 h 20000"/>
                <a:gd name="T36" fmla="*/ 17783 w 20000"/>
                <a:gd name="T37" fmla="*/ 240027 h 20000"/>
                <a:gd name="T38" fmla="*/ 9182 w 20000"/>
                <a:gd name="T39" fmla="*/ 207006 h 20000"/>
                <a:gd name="T40" fmla="*/ 17783 w 20000"/>
                <a:gd name="T41" fmla="*/ 207006 h 20000"/>
                <a:gd name="T42" fmla="*/ 23527 w 20000"/>
                <a:gd name="T43" fmla="*/ 187956 h 20000"/>
                <a:gd name="T44" fmla="*/ 17783 w 20000"/>
                <a:gd name="T45" fmla="*/ 164466 h 20000"/>
                <a:gd name="T46" fmla="*/ 32709 w 20000"/>
                <a:gd name="T47" fmla="*/ 170812 h 20000"/>
                <a:gd name="T48" fmla="*/ 56236 w 20000"/>
                <a:gd name="T49" fmla="*/ 170812 h 20000"/>
                <a:gd name="T50" fmla="*/ 77467 w 20000"/>
                <a:gd name="T51" fmla="*/ 177797 h 20000"/>
                <a:gd name="T52" fmla="*/ 80334 w 20000"/>
                <a:gd name="T53" fmla="*/ 164466 h 20000"/>
                <a:gd name="T54" fmla="*/ 91811 w 20000"/>
                <a:gd name="T55" fmla="*/ 144776 h 20000"/>
                <a:gd name="T56" fmla="*/ 77467 w 20000"/>
                <a:gd name="T57" fmla="*/ 108582 h 20000"/>
                <a:gd name="T58" fmla="*/ 80334 w 20000"/>
                <a:gd name="T59" fmla="*/ 85719 h 20000"/>
                <a:gd name="T60" fmla="*/ 80334 w 20000"/>
                <a:gd name="T61" fmla="*/ 68576 h 20000"/>
                <a:gd name="T62" fmla="*/ 65408 w 20000"/>
                <a:gd name="T63" fmla="*/ 66042 h 20000"/>
                <a:gd name="T64" fmla="*/ 56236 w 20000"/>
                <a:gd name="T65" fmla="*/ 49525 h 20000"/>
                <a:gd name="T66" fmla="*/ 56236 w 20000"/>
                <a:gd name="T67" fmla="*/ 39367 h 20000"/>
                <a:gd name="T68" fmla="*/ 127959 w 20000"/>
                <a:gd name="T69" fmla="*/ 39367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3434" y="3139"/>
                  </a:moveTo>
                  <a:lnTo>
                    <a:pt x="14699" y="1823"/>
                  </a:lnTo>
                  <a:lnTo>
                    <a:pt x="14940" y="0"/>
                  </a:lnTo>
                  <a:lnTo>
                    <a:pt x="17169" y="0"/>
                  </a:lnTo>
                  <a:lnTo>
                    <a:pt x="18735" y="0"/>
                  </a:lnTo>
                  <a:lnTo>
                    <a:pt x="19940" y="0"/>
                  </a:lnTo>
                  <a:lnTo>
                    <a:pt x="19940" y="1316"/>
                  </a:lnTo>
                  <a:lnTo>
                    <a:pt x="19639" y="2076"/>
                  </a:lnTo>
                  <a:lnTo>
                    <a:pt x="18735" y="3949"/>
                  </a:lnTo>
                  <a:lnTo>
                    <a:pt x="18735" y="5266"/>
                  </a:lnTo>
                  <a:lnTo>
                    <a:pt x="18133" y="6278"/>
                  </a:lnTo>
                  <a:lnTo>
                    <a:pt x="18133" y="7646"/>
                  </a:lnTo>
                  <a:lnTo>
                    <a:pt x="18133" y="8658"/>
                  </a:lnTo>
                  <a:lnTo>
                    <a:pt x="18133" y="9418"/>
                  </a:lnTo>
                  <a:lnTo>
                    <a:pt x="16506" y="10734"/>
                  </a:lnTo>
                  <a:lnTo>
                    <a:pt x="15542" y="10734"/>
                  </a:lnTo>
                  <a:lnTo>
                    <a:pt x="14940" y="11797"/>
                  </a:lnTo>
                  <a:lnTo>
                    <a:pt x="14699" y="12304"/>
                  </a:lnTo>
                  <a:lnTo>
                    <a:pt x="13434" y="13114"/>
                  </a:lnTo>
                  <a:lnTo>
                    <a:pt x="13434" y="14430"/>
                  </a:lnTo>
                  <a:lnTo>
                    <a:pt x="13434" y="15696"/>
                  </a:lnTo>
                  <a:lnTo>
                    <a:pt x="13072" y="17063"/>
                  </a:lnTo>
                  <a:lnTo>
                    <a:pt x="12169" y="17873"/>
                  </a:lnTo>
                  <a:lnTo>
                    <a:pt x="10964" y="18380"/>
                  </a:lnTo>
                  <a:lnTo>
                    <a:pt x="10602" y="18633"/>
                  </a:lnTo>
                  <a:lnTo>
                    <a:pt x="9639" y="19646"/>
                  </a:lnTo>
                  <a:lnTo>
                    <a:pt x="9036" y="18633"/>
                  </a:lnTo>
                  <a:lnTo>
                    <a:pt x="8434" y="18380"/>
                  </a:lnTo>
                  <a:lnTo>
                    <a:pt x="7530" y="18380"/>
                  </a:lnTo>
                  <a:lnTo>
                    <a:pt x="6867" y="19139"/>
                  </a:lnTo>
                  <a:lnTo>
                    <a:pt x="5904" y="19139"/>
                  </a:lnTo>
                  <a:lnTo>
                    <a:pt x="5663" y="18633"/>
                  </a:lnTo>
                  <a:lnTo>
                    <a:pt x="5060" y="18633"/>
                  </a:lnTo>
                  <a:lnTo>
                    <a:pt x="4337" y="18380"/>
                  </a:lnTo>
                  <a:lnTo>
                    <a:pt x="3434" y="18633"/>
                  </a:lnTo>
                  <a:lnTo>
                    <a:pt x="3434" y="19139"/>
                  </a:lnTo>
                  <a:lnTo>
                    <a:pt x="2470" y="19949"/>
                  </a:lnTo>
                  <a:lnTo>
                    <a:pt x="1867" y="19139"/>
                  </a:lnTo>
                  <a:lnTo>
                    <a:pt x="0" y="17063"/>
                  </a:lnTo>
                  <a:lnTo>
                    <a:pt x="964" y="16506"/>
                  </a:lnTo>
                  <a:lnTo>
                    <a:pt x="1566" y="16253"/>
                  </a:lnTo>
                  <a:lnTo>
                    <a:pt x="1867" y="16506"/>
                  </a:lnTo>
                  <a:lnTo>
                    <a:pt x="2470" y="16506"/>
                  </a:lnTo>
                  <a:lnTo>
                    <a:pt x="2470" y="14987"/>
                  </a:lnTo>
                  <a:lnTo>
                    <a:pt x="1566" y="14430"/>
                  </a:lnTo>
                  <a:lnTo>
                    <a:pt x="1867" y="13114"/>
                  </a:lnTo>
                  <a:lnTo>
                    <a:pt x="2470" y="13620"/>
                  </a:lnTo>
                  <a:lnTo>
                    <a:pt x="3434" y="13620"/>
                  </a:lnTo>
                  <a:lnTo>
                    <a:pt x="4096" y="12304"/>
                  </a:lnTo>
                  <a:lnTo>
                    <a:pt x="5904" y="13620"/>
                  </a:lnTo>
                  <a:lnTo>
                    <a:pt x="7530" y="13114"/>
                  </a:lnTo>
                  <a:lnTo>
                    <a:pt x="8133" y="14177"/>
                  </a:lnTo>
                  <a:lnTo>
                    <a:pt x="8434" y="14177"/>
                  </a:lnTo>
                  <a:lnTo>
                    <a:pt x="8434" y="13114"/>
                  </a:lnTo>
                  <a:lnTo>
                    <a:pt x="9036" y="12304"/>
                  </a:lnTo>
                  <a:lnTo>
                    <a:pt x="9639" y="11544"/>
                  </a:lnTo>
                  <a:lnTo>
                    <a:pt x="9639" y="9418"/>
                  </a:lnTo>
                  <a:lnTo>
                    <a:pt x="8133" y="8658"/>
                  </a:lnTo>
                  <a:lnTo>
                    <a:pt x="8133" y="7342"/>
                  </a:lnTo>
                  <a:lnTo>
                    <a:pt x="8434" y="6835"/>
                  </a:lnTo>
                  <a:lnTo>
                    <a:pt x="9036" y="6278"/>
                  </a:lnTo>
                  <a:lnTo>
                    <a:pt x="8434" y="5468"/>
                  </a:lnTo>
                  <a:lnTo>
                    <a:pt x="8133" y="5266"/>
                  </a:lnTo>
                  <a:lnTo>
                    <a:pt x="6867" y="5266"/>
                  </a:lnTo>
                  <a:lnTo>
                    <a:pt x="5904" y="5468"/>
                  </a:lnTo>
                  <a:lnTo>
                    <a:pt x="5904" y="3949"/>
                  </a:lnTo>
                  <a:lnTo>
                    <a:pt x="6566" y="3139"/>
                  </a:lnTo>
                  <a:lnTo>
                    <a:pt x="5904" y="3139"/>
                  </a:lnTo>
                  <a:lnTo>
                    <a:pt x="10000" y="2582"/>
                  </a:lnTo>
                  <a:lnTo>
                    <a:pt x="13434" y="31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1" name="Freeform 235"/>
            <p:cNvSpPr>
              <a:spLocks noChangeAspect="1"/>
            </p:cNvSpPr>
            <p:nvPr/>
          </p:nvSpPr>
          <p:spPr bwMode="auto">
            <a:xfrm>
              <a:off x="4048424" y="4471338"/>
              <a:ext cx="97353" cy="118100"/>
            </a:xfrm>
            <a:custGeom>
              <a:avLst/>
              <a:gdLst>
                <a:gd name="T0" fmla="*/ 23774 w 20000"/>
                <a:gd name="T1" fmla="*/ 0 h 20000"/>
                <a:gd name="T2" fmla="*/ 35951 w 20000"/>
                <a:gd name="T3" fmla="*/ 0 h 20000"/>
                <a:gd name="T4" fmla="*/ 41752 w 20000"/>
                <a:gd name="T5" fmla="*/ 16335 h 20000"/>
                <a:gd name="T6" fmla="*/ 41752 w 20000"/>
                <a:gd name="T7" fmla="*/ 32041 h 20000"/>
                <a:gd name="T8" fmla="*/ 51029 w 20000"/>
                <a:gd name="T9" fmla="*/ 32041 h 20000"/>
                <a:gd name="T10" fmla="*/ 63206 w 20000"/>
                <a:gd name="T11" fmla="*/ 32041 h 20000"/>
                <a:gd name="T12" fmla="*/ 63206 w 20000"/>
                <a:gd name="T13" fmla="*/ 22614 h 20000"/>
                <a:gd name="T14" fmla="*/ 72483 w 20000"/>
                <a:gd name="T15" fmla="*/ 25756 h 20000"/>
                <a:gd name="T16" fmla="*/ 72483 w 20000"/>
                <a:gd name="T17" fmla="*/ 38949 h 20000"/>
                <a:gd name="T18" fmla="*/ 72483 w 20000"/>
                <a:gd name="T19" fmla="*/ 48999 h 20000"/>
                <a:gd name="T20" fmla="*/ 72483 w 20000"/>
                <a:gd name="T21" fmla="*/ 51513 h 20000"/>
                <a:gd name="T22" fmla="*/ 74803 w 20000"/>
                <a:gd name="T23" fmla="*/ 65334 h 20000"/>
                <a:gd name="T24" fmla="*/ 86980 w 20000"/>
                <a:gd name="T25" fmla="*/ 65334 h 20000"/>
                <a:gd name="T26" fmla="*/ 90461 w 20000"/>
                <a:gd name="T27" fmla="*/ 67848 h 20000"/>
                <a:gd name="T28" fmla="*/ 96257 w 20000"/>
                <a:gd name="T29" fmla="*/ 74755 h 20000"/>
                <a:gd name="T30" fmla="*/ 90461 w 20000"/>
                <a:gd name="T31" fmla="*/ 94233 h 20000"/>
                <a:gd name="T32" fmla="*/ 96257 w 20000"/>
                <a:gd name="T33" fmla="*/ 116847 h 20000"/>
                <a:gd name="T34" fmla="*/ 72483 w 20000"/>
                <a:gd name="T35" fmla="*/ 110567 h 20000"/>
                <a:gd name="T36" fmla="*/ 27255 w 20000"/>
                <a:gd name="T37" fmla="*/ 74755 h 20000"/>
                <a:gd name="T38" fmla="*/ 0 w 20000"/>
                <a:gd name="T39" fmla="*/ 48999 h 20000"/>
                <a:gd name="T40" fmla="*/ 9277 w 20000"/>
                <a:gd name="T41" fmla="*/ 32041 h 20000"/>
                <a:gd name="T42" fmla="*/ 17978 w 20000"/>
                <a:gd name="T43" fmla="*/ 22614 h 20000"/>
                <a:gd name="T44" fmla="*/ 17978 w 20000"/>
                <a:gd name="T45" fmla="*/ 10050 h 20000"/>
                <a:gd name="T46" fmla="*/ 23774 w 20000"/>
                <a:gd name="T47" fmla="*/ 10050 h 20000"/>
                <a:gd name="T48" fmla="*/ 23774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4910" y="0"/>
                  </a:moveTo>
                  <a:lnTo>
                    <a:pt x="7425" y="0"/>
                  </a:lnTo>
                  <a:lnTo>
                    <a:pt x="8623" y="2781"/>
                  </a:lnTo>
                  <a:lnTo>
                    <a:pt x="8623" y="5455"/>
                  </a:lnTo>
                  <a:lnTo>
                    <a:pt x="10539" y="5455"/>
                  </a:lnTo>
                  <a:lnTo>
                    <a:pt x="13054" y="5455"/>
                  </a:lnTo>
                  <a:lnTo>
                    <a:pt x="13054" y="3850"/>
                  </a:lnTo>
                  <a:lnTo>
                    <a:pt x="14970" y="4385"/>
                  </a:lnTo>
                  <a:lnTo>
                    <a:pt x="14970" y="6631"/>
                  </a:lnTo>
                  <a:lnTo>
                    <a:pt x="14970" y="8342"/>
                  </a:lnTo>
                  <a:lnTo>
                    <a:pt x="14970" y="8770"/>
                  </a:lnTo>
                  <a:lnTo>
                    <a:pt x="15449" y="11123"/>
                  </a:lnTo>
                  <a:lnTo>
                    <a:pt x="17964" y="11123"/>
                  </a:lnTo>
                  <a:lnTo>
                    <a:pt x="18683" y="11551"/>
                  </a:lnTo>
                  <a:lnTo>
                    <a:pt x="19880" y="12727"/>
                  </a:lnTo>
                  <a:lnTo>
                    <a:pt x="18683" y="16043"/>
                  </a:lnTo>
                  <a:lnTo>
                    <a:pt x="19880" y="19893"/>
                  </a:lnTo>
                  <a:lnTo>
                    <a:pt x="14970" y="18824"/>
                  </a:lnTo>
                  <a:lnTo>
                    <a:pt x="5629" y="12727"/>
                  </a:lnTo>
                  <a:lnTo>
                    <a:pt x="0" y="8342"/>
                  </a:lnTo>
                  <a:lnTo>
                    <a:pt x="1916" y="5455"/>
                  </a:lnTo>
                  <a:lnTo>
                    <a:pt x="3713" y="3850"/>
                  </a:lnTo>
                  <a:lnTo>
                    <a:pt x="3713" y="1711"/>
                  </a:lnTo>
                  <a:lnTo>
                    <a:pt x="4910" y="1711"/>
                  </a:lnTo>
                  <a:lnTo>
                    <a:pt x="491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2" name="Freeform 236"/>
            <p:cNvSpPr>
              <a:spLocks noChangeAspect="1"/>
            </p:cNvSpPr>
            <p:nvPr/>
          </p:nvSpPr>
          <p:spPr bwMode="auto">
            <a:xfrm>
              <a:off x="4581471" y="3743585"/>
              <a:ext cx="402179" cy="410158"/>
            </a:xfrm>
            <a:custGeom>
              <a:avLst/>
              <a:gdLst>
                <a:gd name="T0" fmla="*/ 0 w 20000"/>
                <a:gd name="T1" fmla="*/ 85657 h 20000"/>
                <a:gd name="T2" fmla="*/ 6381 w 20000"/>
                <a:gd name="T3" fmla="*/ 85657 h 20000"/>
                <a:gd name="T4" fmla="*/ 21443 w 20000"/>
                <a:gd name="T5" fmla="*/ 69154 h 20000"/>
                <a:gd name="T6" fmla="*/ 15662 w 20000"/>
                <a:gd name="T7" fmla="*/ 45695 h 20000"/>
                <a:gd name="T8" fmla="*/ 35944 w 20000"/>
                <a:gd name="T9" fmla="*/ 26009 h 20000"/>
                <a:gd name="T10" fmla="*/ 54507 w 20000"/>
                <a:gd name="T11" fmla="*/ 19665 h 20000"/>
                <a:gd name="T12" fmla="*/ 48706 w 20000"/>
                <a:gd name="T13" fmla="*/ 10159 h 20000"/>
                <a:gd name="T14" fmla="*/ 48706 w 20000"/>
                <a:gd name="T15" fmla="*/ 0 h 20000"/>
                <a:gd name="T16" fmla="*/ 75369 w 20000"/>
                <a:gd name="T17" fmla="*/ 3815 h 20000"/>
                <a:gd name="T18" fmla="*/ 102033 w 20000"/>
                <a:gd name="T19" fmla="*/ 10159 h 20000"/>
                <a:gd name="T20" fmla="*/ 117695 w 20000"/>
                <a:gd name="T21" fmla="*/ 16503 h 20000"/>
                <a:gd name="T22" fmla="*/ 141458 w 20000"/>
                <a:gd name="T23" fmla="*/ 19665 h 20000"/>
                <a:gd name="T24" fmla="*/ 150739 w 20000"/>
                <a:gd name="T25" fmla="*/ 45695 h 20000"/>
                <a:gd name="T26" fmla="*/ 189584 w 20000"/>
                <a:gd name="T27" fmla="*/ 59648 h 20000"/>
                <a:gd name="T28" fmla="*/ 243510 w 20000"/>
                <a:gd name="T29" fmla="*/ 88186 h 20000"/>
                <a:gd name="T30" fmla="*/ 258592 w 20000"/>
                <a:gd name="T31" fmla="*/ 72336 h 20000"/>
                <a:gd name="T32" fmla="*/ 264373 w 20000"/>
                <a:gd name="T33" fmla="*/ 59648 h 20000"/>
                <a:gd name="T34" fmla="*/ 258592 w 20000"/>
                <a:gd name="T35" fmla="*/ 32986 h 20000"/>
                <a:gd name="T36" fmla="*/ 267273 w 20000"/>
                <a:gd name="T37" fmla="*/ 16503 h 20000"/>
                <a:gd name="T38" fmla="*/ 288156 w 20000"/>
                <a:gd name="T39" fmla="*/ 10159 h 20000"/>
                <a:gd name="T40" fmla="*/ 291636 w 20000"/>
                <a:gd name="T41" fmla="*/ 10159 h 20000"/>
                <a:gd name="T42" fmla="*/ 297437 w 20000"/>
                <a:gd name="T43" fmla="*/ 3815 h 20000"/>
                <a:gd name="T44" fmla="*/ 315399 w 20000"/>
                <a:gd name="T45" fmla="*/ 3815 h 20000"/>
                <a:gd name="T46" fmla="*/ 331061 w 20000"/>
                <a:gd name="T47" fmla="*/ 10159 h 20000"/>
                <a:gd name="T48" fmla="*/ 336862 w 20000"/>
                <a:gd name="T49" fmla="*/ 19665 h 20000"/>
                <a:gd name="T50" fmla="*/ 360625 w 20000"/>
                <a:gd name="T51" fmla="*/ 32986 h 20000"/>
                <a:gd name="T52" fmla="*/ 390189 w 20000"/>
                <a:gd name="T53" fmla="*/ 45695 h 20000"/>
                <a:gd name="T54" fmla="*/ 384388 w 20000"/>
                <a:gd name="T55" fmla="*/ 52039 h 20000"/>
                <a:gd name="T56" fmla="*/ 390189 w 20000"/>
                <a:gd name="T57" fmla="*/ 72336 h 20000"/>
                <a:gd name="T58" fmla="*/ 384388 w 20000"/>
                <a:gd name="T59" fmla="*/ 88186 h 20000"/>
                <a:gd name="T60" fmla="*/ 390189 w 20000"/>
                <a:gd name="T61" fmla="*/ 115481 h 20000"/>
                <a:gd name="T62" fmla="*/ 399470 w 20000"/>
                <a:gd name="T63" fmla="*/ 335019 h 20000"/>
                <a:gd name="T64" fmla="*/ 399470 w 20000"/>
                <a:gd name="T65" fmla="*/ 397196 h 20000"/>
                <a:gd name="T66" fmla="*/ 375707 w 20000"/>
                <a:gd name="T67" fmla="*/ 397196 h 20000"/>
                <a:gd name="T68" fmla="*/ 375707 w 20000"/>
                <a:gd name="T69" fmla="*/ 407355 h 20000"/>
                <a:gd name="T70" fmla="*/ 171041 w 20000"/>
                <a:gd name="T71" fmla="*/ 295689 h 20000"/>
                <a:gd name="T72" fmla="*/ 141458 w 20000"/>
                <a:gd name="T73" fmla="*/ 308377 h 20000"/>
                <a:gd name="T74" fmla="*/ 123495 w 20000"/>
                <a:gd name="T75" fmla="*/ 317883 h 20000"/>
                <a:gd name="T76" fmla="*/ 102033 w 20000"/>
                <a:gd name="T77" fmla="*/ 302033 h 20000"/>
                <a:gd name="T78" fmla="*/ 68989 w 20000"/>
                <a:gd name="T79" fmla="*/ 291874 h 20000"/>
                <a:gd name="T80" fmla="*/ 54507 w 20000"/>
                <a:gd name="T81" fmla="*/ 269659 h 20000"/>
                <a:gd name="T82" fmla="*/ 35944 w 20000"/>
                <a:gd name="T83" fmla="*/ 259521 h 20000"/>
                <a:gd name="T84" fmla="*/ 24343 w 20000"/>
                <a:gd name="T85" fmla="*/ 265865 h 20000"/>
                <a:gd name="T86" fmla="*/ 15662 w 20000"/>
                <a:gd name="T87" fmla="*/ 249362 h 20000"/>
                <a:gd name="T88" fmla="*/ 15662 w 20000"/>
                <a:gd name="T89" fmla="*/ 239835 h 20000"/>
                <a:gd name="T90" fmla="*/ 0 w 20000"/>
                <a:gd name="T91" fmla="*/ 213826 h 20000"/>
                <a:gd name="T92" fmla="*/ 12182 w 20000"/>
                <a:gd name="T93" fmla="*/ 199873 h 20000"/>
                <a:gd name="T94" fmla="*/ 6381 w 20000"/>
                <a:gd name="T95" fmla="*/ 173864 h 20000"/>
                <a:gd name="T96" fmla="*/ 12182 w 20000"/>
                <a:gd name="T97" fmla="*/ 157993 h 20000"/>
                <a:gd name="T98" fmla="*/ 6381 w 20000"/>
                <a:gd name="T99" fmla="*/ 121825 h 20000"/>
                <a:gd name="T100" fmla="*/ 0 w 20000"/>
                <a:gd name="T101" fmla="*/ 85657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0" y="4199"/>
                  </a:moveTo>
                  <a:lnTo>
                    <a:pt x="319" y="4199"/>
                  </a:lnTo>
                  <a:lnTo>
                    <a:pt x="1072" y="3390"/>
                  </a:lnTo>
                  <a:lnTo>
                    <a:pt x="783" y="2240"/>
                  </a:lnTo>
                  <a:lnTo>
                    <a:pt x="1797" y="1275"/>
                  </a:lnTo>
                  <a:lnTo>
                    <a:pt x="2725" y="964"/>
                  </a:lnTo>
                  <a:lnTo>
                    <a:pt x="2435" y="498"/>
                  </a:lnTo>
                  <a:lnTo>
                    <a:pt x="2435" y="0"/>
                  </a:lnTo>
                  <a:lnTo>
                    <a:pt x="3768" y="187"/>
                  </a:lnTo>
                  <a:lnTo>
                    <a:pt x="5101" y="498"/>
                  </a:lnTo>
                  <a:lnTo>
                    <a:pt x="5884" y="809"/>
                  </a:lnTo>
                  <a:lnTo>
                    <a:pt x="7072" y="964"/>
                  </a:lnTo>
                  <a:lnTo>
                    <a:pt x="7536" y="2240"/>
                  </a:lnTo>
                  <a:lnTo>
                    <a:pt x="9478" y="2924"/>
                  </a:lnTo>
                  <a:lnTo>
                    <a:pt x="12174" y="4323"/>
                  </a:lnTo>
                  <a:lnTo>
                    <a:pt x="12928" y="3546"/>
                  </a:lnTo>
                  <a:lnTo>
                    <a:pt x="13217" y="2924"/>
                  </a:lnTo>
                  <a:lnTo>
                    <a:pt x="12928" y="1617"/>
                  </a:lnTo>
                  <a:lnTo>
                    <a:pt x="13362" y="809"/>
                  </a:lnTo>
                  <a:lnTo>
                    <a:pt x="14406" y="498"/>
                  </a:lnTo>
                  <a:lnTo>
                    <a:pt x="14580" y="498"/>
                  </a:lnTo>
                  <a:lnTo>
                    <a:pt x="14870" y="187"/>
                  </a:lnTo>
                  <a:lnTo>
                    <a:pt x="15768" y="187"/>
                  </a:lnTo>
                  <a:lnTo>
                    <a:pt x="16551" y="498"/>
                  </a:lnTo>
                  <a:lnTo>
                    <a:pt x="16841" y="964"/>
                  </a:lnTo>
                  <a:lnTo>
                    <a:pt x="18029" y="1617"/>
                  </a:lnTo>
                  <a:lnTo>
                    <a:pt x="19507" y="2240"/>
                  </a:lnTo>
                  <a:lnTo>
                    <a:pt x="19217" y="2551"/>
                  </a:lnTo>
                  <a:lnTo>
                    <a:pt x="19507" y="3546"/>
                  </a:lnTo>
                  <a:lnTo>
                    <a:pt x="19217" y="4323"/>
                  </a:lnTo>
                  <a:lnTo>
                    <a:pt x="19507" y="5661"/>
                  </a:lnTo>
                  <a:lnTo>
                    <a:pt x="19971" y="16423"/>
                  </a:lnTo>
                  <a:lnTo>
                    <a:pt x="19971" y="19471"/>
                  </a:lnTo>
                  <a:lnTo>
                    <a:pt x="18783" y="19471"/>
                  </a:lnTo>
                  <a:lnTo>
                    <a:pt x="18783" y="19969"/>
                  </a:lnTo>
                  <a:lnTo>
                    <a:pt x="8551" y="14495"/>
                  </a:lnTo>
                  <a:lnTo>
                    <a:pt x="7072" y="15117"/>
                  </a:lnTo>
                  <a:lnTo>
                    <a:pt x="6174" y="15583"/>
                  </a:lnTo>
                  <a:lnTo>
                    <a:pt x="5101" y="14806"/>
                  </a:lnTo>
                  <a:lnTo>
                    <a:pt x="3449" y="14308"/>
                  </a:lnTo>
                  <a:lnTo>
                    <a:pt x="2725" y="13219"/>
                  </a:lnTo>
                  <a:lnTo>
                    <a:pt x="1797" y="12722"/>
                  </a:lnTo>
                  <a:lnTo>
                    <a:pt x="1217" y="13033"/>
                  </a:lnTo>
                  <a:lnTo>
                    <a:pt x="783" y="12224"/>
                  </a:lnTo>
                  <a:lnTo>
                    <a:pt x="783" y="11757"/>
                  </a:lnTo>
                  <a:lnTo>
                    <a:pt x="0" y="10482"/>
                  </a:lnTo>
                  <a:lnTo>
                    <a:pt x="609" y="9798"/>
                  </a:lnTo>
                  <a:lnTo>
                    <a:pt x="319" y="8523"/>
                  </a:lnTo>
                  <a:lnTo>
                    <a:pt x="609" y="7745"/>
                  </a:lnTo>
                  <a:lnTo>
                    <a:pt x="319" y="5972"/>
                  </a:lnTo>
                  <a:lnTo>
                    <a:pt x="0" y="419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3" name="Freeform 237"/>
            <p:cNvSpPr>
              <a:spLocks noChangeAspect="1"/>
            </p:cNvSpPr>
            <p:nvPr/>
          </p:nvSpPr>
          <p:spPr bwMode="auto">
            <a:xfrm>
              <a:off x="5441688" y="5065031"/>
              <a:ext cx="197898" cy="408563"/>
            </a:xfrm>
            <a:custGeom>
              <a:avLst/>
              <a:gdLst>
                <a:gd name="T0" fmla="*/ 38563 w 20000"/>
                <a:gd name="T1" fmla="*/ 395630 h 20000"/>
                <a:gd name="T2" fmla="*/ 8061 w 20000"/>
                <a:gd name="T3" fmla="*/ 369682 h 20000"/>
                <a:gd name="T4" fmla="*/ 2303 w 20000"/>
                <a:gd name="T5" fmla="*/ 327274 h 20000"/>
                <a:gd name="T6" fmla="*/ 8061 w 20000"/>
                <a:gd name="T7" fmla="*/ 277896 h 20000"/>
                <a:gd name="T8" fmla="*/ 38563 w 20000"/>
                <a:gd name="T9" fmla="*/ 235488 h 20000"/>
                <a:gd name="T10" fmla="*/ 38563 w 20000"/>
                <a:gd name="T11" fmla="*/ 219659 h 20000"/>
                <a:gd name="T12" fmla="*/ 26476 w 20000"/>
                <a:gd name="T13" fmla="*/ 199400 h 20000"/>
                <a:gd name="T14" fmla="*/ 38563 w 20000"/>
                <a:gd name="T15" fmla="*/ 137363 h 20000"/>
                <a:gd name="T16" fmla="*/ 52953 w 20000"/>
                <a:gd name="T17" fmla="*/ 120904 h 20000"/>
                <a:gd name="T18" fmla="*/ 71368 w 20000"/>
                <a:gd name="T19" fmla="*/ 120904 h 20000"/>
                <a:gd name="T20" fmla="*/ 80010 w 20000"/>
                <a:gd name="T21" fmla="*/ 110785 h 20000"/>
                <a:gd name="T22" fmla="*/ 85758 w 20000"/>
                <a:gd name="T23" fmla="*/ 104445 h 20000"/>
                <a:gd name="T24" fmla="*/ 103602 w 20000"/>
                <a:gd name="T25" fmla="*/ 104445 h 20000"/>
                <a:gd name="T26" fmla="*/ 109360 w 20000"/>
                <a:gd name="T27" fmla="*/ 94325 h 20000"/>
                <a:gd name="T28" fmla="*/ 118573 w 20000"/>
                <a:gd name="T29" fmla="*/ 87986 h 20000"/>
                <a:gd name="T30" fmla="*/ 134114 w 20000"/>
                <a:gd name="T31" fmla="*/ 78496 h 20000"/>
                <a:gd name="T32" fmla="*/ 127775 w 20000"/>
                <a:gd name="T33" fmla="*/ 62037 h 20000"/>
                <a:gd name="T34" fmla="*/ 134114 w 20000"/>
                <a:gd name="T35" fmla="*/ 62037 h 20000"/>
                <a:gd name="T36" fmla="*/ 139872 w 20000"/>
                <a:gd name="T37" fmla="*/ 45578 h 20000"/>
                <a:gd name="T38" fmla="*/ 148504 w 20000"/>
                <a:gd name="T39" fmla="*/ 42408 h 20000"/>
                <a:gd name="T40" fmla="*/ 157706 w 20000"/>
                <a:gd name="T41" fmla="*/ 29119 h 20000"/>
                <a:gd name="T42" fmla="*/ 163464 w 20000"/>
                <a:gd name="T43" fmla="*/ 10119 h 20000"/>
                <a:gd name="T44" fmla="*/ 166919 w 20000"/>
                <a:gd name="T45" fmla="*/ 10119 h 20000"/>
                <a:gd name="T46" fmla="*/ 172677 w 20000"/>
                <a:gd name="T47" fmla="*/ 18999 h 20000"/>
                <a:gd name="T48" fmla="*/ 190521 w 20000"/>
                <a:gd name="T49" fmla="*/ 68356 h 20000"/>
                <a:gd name="T50" fmla="*/ 187067 w 20000"/>
                <a:gd name="T51" fmla="*/ 114584 h 20000"/>
                <a:gd name="T52" fmla="*/ 172677 w 20000"/>
                <a:gd name="T53" fmla="*/ 104445 h 20000"/>
                <a:gd name="T54" fmla="*/ 178435 w 20000"/>
                <a:gd name="T55" fmla="*/ 130393 h 20000"/>
                <a:gd name="T56" fmla="*/ 166919 w 20000"/>
                <a:gd name="T57" fmla="*/ 163962 h 20000"/>
                <a:gd name="T58" fmla="*/ 118573 w 20000"/>
                <a:gd name="T59" fmla="*/ 301325 h 20000"/>
                <a:gd name="T60" fmla="*/ 77126 w 20000"/>
                <a:gd name="T61" fmla="*/ 395630 h 20000"/>
                <a:gd name="T62" fmla="*/ 47195 w 20000"/>
                <a:gd name="T63" fmla="*/ 40577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4795" y="19969"/>
                  </a:moveTo>
                  <a:lnTo>
                    <a:pt x="3918" y="19470"/>
                  </a:lnTo>
                  <a:lnTo>
                    <a:pt x="1754" y="19159"/>
                  </a:lnTo>
                  <a:lnTo>
                    <a:pt x="819" y="18193"/>
                  </a:lnTo>
                  <a:lnTo>
                    <a:pt x="819" y="16604"/>
                  </a:lnTo>
                  <a:lnTo>
                    <a:pt x="234" y="16106"/>
                  </a:lnTo>
                  <a:lnTo>
                    <a:pt x="0" y="14486"/>
                  </a:lnTo>
                  <a:lnTo>
                    <a:pt x="819" y="13676"/>
                  </a:lnTo>
                  <a:lnTo>
                    <a:pt x="1520" y="13551"/>
                  </a:lnTo>
                  <a:lnTo>
                    <a:pt x="3918" y="11589"/>
                  </a:lnTo>
                  <a:lnTo>
                    <a:pt x="3918" y="11433"/>
                  </a:lnTo>
                  <a:lnTo>
                    <a:pt x="3918" y="10810"/>
                  </a:lnTo>
                  <a:lnTo>
                    <a:pt x="3333" y="10312"/>
                  </a:lnTo>
                  <a:lnTo>
                    <a:pt x="2690" y="9813"/>
                  </a:lnTo>
                  <a:lnTo>
                    <a:pt x="2690" y="8536"/>
                  </a:lnTo>
                  <a:lnTo>
                    <a:pt x="3918" y="6760"/>
                  </a:lnTo>
                  <a:lnTo>
                    <a:pt x="4211" y="6106"/>
                  </a:lnTo>
                  <a:lnTo>
                    <a:pt x="5380" y="5950"/>
                  </a:lnTo>
                  <a:lnTo>
                    <a:pt x="6316" y="5639"/>
                  </a:lnTo>
                  <a:lnTo>
                    <a:pt x="7251" y="5950"/>
                  </a:lnTo>
                  <a:lnTo>
                    <a:pt x="7251" y="5639"/>
                  </a:lnTo>
                  <a:lnTo>
                    <a:pt x="8129" y="5452"/>
                  </a:lnTo>
                  <a:lnTo>
                    <a:pt x="9064" y="5639"/>
                  </a:lnTo>
                  <a:lnTo>
                    <a:pt x="8713" y="5140"/>
                  </a:lnTo>
                  <a:lnTo>
                    <a:pt x="10526" y="4642"/>
                  </a:lnTo>
                  <a:lnTo>
                    <a:pt x="10526" y="5140"/>
                  </a:lnTo>
                  <a:lnTo>
                    <a:pt x="11813" y="4829"/>
                  </a:lnTo>
                  <a:lnTo>
                    <a:pt x="11111" y="4642"/>
                  </a:lnTo>
                  <a:lnTo>
                    <a:pt x="12047" y="3863"/>
                  </a:lnTo>
                  <a:lnTo>
                    <a:pt x="12047" y="4330"/>
                  </a:lnTo>
                  <a:lnTo>
                    <a:pt x="12982" y="3863"/>
                  </a:lnTo>
                  <a:lnTo>
                    <a:pt x="13626" y="3863"/>
                  </a:lnTo>
                  <a:lnTo>
                    <a:pt x="12690" y="3551"/>
                  </a:lnTo>
                  <a:lnTo>
                    <a:pt x="12982" y="3053"/>
                  </a:lnTo>
                  <a:lnTo>
                    <a:pt x="13626" y="3364"/>
                  </a:lnTo>
                  <a:lnTo>
                    <a:pt x="13626" y="3053"/>
                  </a:lnTo>
                  <a:lnTo>
                    <a:pt x="12982" y="2243"/>
                  </a:lnTo>
                  <a:lnTo>
                    <a:pt x="14211" y="2243"/>
                  </a:lnTo>
                  <a:lnTo>
                    <a:pt x="14211" y="2555"/>
                  </a:lnTo>
                  <a:lnTo>
                    <a:pt x="15088" y="2087"/>
                  </a:lnTo>
                  <a:lnTo>
                    <a:pt x="15380" y="2243"/>
                  </a:lnTo>
                  <a:lnTo>
                    <a:pt x="16023" y="1433"/>
                  </a:lnTo>
                  <a:lnTo>
                    <a:pt x="15380" y="623"/>
                  </a:lnTo>
                  <a:lnTo>
                    <a:pt x="16608" y="498"/>
                  </a:lnTo>
                  <a:lnTo>
                    <a:pt x="16959" y="0"/>
                  </a:lnTo>
                  <a:lnTo>
                    <a:pt x="16959" y="498"/>
                  </a:lnTo>
                  <a:lnTo>
                    <a:pt x="17544" y="498"/>
                  </a:lnTo>
                  <a:lnTo>
                    <a:pt x="17544" y="935"/>
                  </a:lnTo>
                  <a:lnTo>
                    <a:pt x="18129" y="1277"/>
                  </a:lnTo>
                  <a:lnTo>
                    <a:pt x="19357" y="3364"/>
                  </a:lnTo>
                  <a:lnTo>
                    <a:pt x="19942" y="4642"/>
                  </a:lnTo>
                  <a:lnTo>
                    <a:pt x="19006" y="5639"/>
                  </a:lnTo>
                  <a:lnTo>
                    <a:pt x="18129" y="5140"/>
                  </a:lnTo>
                  <a:lnTo>
                    <a:pt x="17544" y="5140"/>
                  </a:lnTo>
                  <a:lnTo>
                    <a:pt x="17544" y="5639"/>
                  </a:lnTo>
                  <a:lnTo>
                    <a:pt x="18129" y="6417"/>
                  </a:lnTo>
                  <a:lnTo>
                    <a:pt x="16959" y="7383"/>
                  </a:lnTo>
                  <a:lnTo>
                    <a:pt x="16959" y="8069"/>
                  </a:lnTo>
                  <a:lnTo>
                    <a:pt x="15088" y="11121"/>
                  </a:lnTo>
                  <a:lnTo>
                    <a:pt x="12047" y="14829"/>
                  </a:lnTo>
                  <a:lnTo>
                    <a:pt x="9064" y="19003"/>
                  </a:lnTo>
                  <a:lnTo>
                    <a:pt x="7836" y="19470"/>
                  </a:lnTo>
                  <a:lnTo>
                    <a:pt x="6316" y="19657"/>
                  </a:lnTo>
                  <a:lnTo>
                    <a:pt x="4795" y="199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4" name="Freeform 238"/>
            <p:cNvSpPr>
              <a:spLocks noChangeAspect="1"/>
            </p:cNvSpPr>
            <p:nvPr/>
          </p:nvSpPr>
          <p:spPr bwMode="auto">
            <a:xfrm>
              <a:off x="5187931" y="4982041"/>
              <a:ext cx="82989" cy="229817"/>
            </a:xfrm>
            <a:custGeom>
              <a:avLst/>
              <a:gdLst>
                <a:gd name="T0" fmla="*/ 3488 w 20000"/>
                <a:gd name="T1" fmla="*/ 0 h 20000"/>
                <a:gd name="T2" fmla="*/ 18021 w 20000"/>
                <a:gd name="T3" fmla="*/ 6309 h 20000"/>
                <a:gd name="T4" fmla="*/ 27324 w 20000"/>
                <a:gd name="T5" fmla="*/ 12630 h 20000"/>
                <a:gd name="T6" fmla="*/ 42439 w 20000"/>
                <a:gd name="T7" fmla="*/ 48623 h 20000"/>
                <a:gd name="T8" fmla="*/ 42439 w 20000"/>
                <a:gd name="T9" fmla="*/ 64408 h 20000"/>
                <a:gd name="T10" fmla="*/ 48832 w 20000"/>
                <a:gd name="T11" fmla="*/ 68203 h 20000"/>
                <a:gd name="T12" fmla="*/ 42439 w 20000"/>
                <a:gd name="T13" fmla="*/ 84616 h 20000"/>
                <a:gd name="T14" fmla="*/ 42439 w 20000"/>
                <a:gd name="T15" fmla="*/ 123775 h 20000"/>
                <a:gd name="T16" fmla="*/ 51156 w 20000"/>
                <a:gd name="T17" fmla="*/ 123775 h 20000"/>
                <a:gd name="T18" fmla="*/ 63947 w 20000"/>
                <a:gd name="T19" fmla="*/ 133880 h 20000"/>
                <a:gd name="T20" fmla="*/ 72669 w 20000"/>
                <a:gd name="T21" fmla="*/ 153448 h 20000"/>
                <a:gd name="T22" fmla="*/ 81968 w 20000"/>
                <a:gd name="T23" fmla="*/ 159769 h 20000"/>
                <a:gd name="T24" fmla="*/ 78480 w 20000"/>
                <a:gd name="T25" fmla="*/ 175553 h 20000"/>
                <a:gd name="T26" fmla="*/ 72669 w 20000"/>
                <a:gd name="T27" fmla="*/ 195762 h 20000"/>
                <a:gd name="T28" fmla="*/ 66271 w 20000"/>
                <a:gd name="T29" fmla="*/ 202082 h 20000"/>
                <a:gd name="T30" fmla="*/ 63947 w 20000"/>
                <a:gd name="T31" fmla="*/ 202082 h 20000"/>
                <a:gd name="T32" fmla="*/ 63947 w 20000"/>
                <a:gd name="T33" fmla="*/ 218496 h 20000"/>
                <a:gd name="T34" fmla="*/ 58136 w 20000"/>
                <a:gd name="T35" fmla="*/ 227971 h 20000"/>
                <a:gd name="T36" fmla="*/ 51156 w 20000"/>
                <a:gd name="T37" fmla="*/ 218496 h 20000"/>
                <a:gd name="T38" fmla="*/ 42439 w 20000"/>
                <a:gd name="T39" fmla="*/ 202082 h 20000"/>
                <a:gd name="T40" fmla="*/ 39529 w 20000"/>
                <a:gd name="T41" fmla="*/ 191978 h 20000"/>
                <a:gd name="T42" fmla="*/ 42439 w 20000"/>
                <a:gd name="T43" fmla="*/ 175553 h 20000"/>
                <a:gd name="T44" fmla="*/ 42439 w 20000"/>
                <a:gd name="T45" fmla="*/ 153448 h 20000"/>
                <a:gd name="T46" fmla="*/ 33136 w 20000"/>
                <a:gd name="T47" fmla="*/ 149664 h 20000"/>
                <a:gd name="T48" fmla="*/ 18021 w 20000"/>
                <a:gd name="T49" fmla="*/ 153448 h 20000"/>
                <a:gd name="T50" fmla="*/ 9303 w 20000"/>
                <a:gd name="T51" fmla="*/ 133880 h 20000"/>
                <a:gd name="T52" fmla="*/ 3488 w 20000"/>
                <a:gd name="T53" fmla="*/ 136406 h 20000"/>
                <a:gd name="T54" fmla="*/ 0 w 20000"/>
                <a:gd name="T55" fmla="*/ 123775 h 20000"/>
                <a:gd name="T56" fmla="*/ 3488 w 20000"/>
                <a:gd name="T57" fmla="*/ 110517 h 20000"/>
                <a:gd name="T58" fmla="*/ 3488 w 20000"/>
                <a:gd name="T59" fmla="*/ 94092 h 20000"/>
                <a:gd name="T60" fmla="*/ 15697 w 20000"/>
                <a:gd name="T61" fmla="*/ 94092 h 20000"/>
                <a:gd name="T62" fmla="*/ 18021 w 20000"/>
                <a:gd name="T63" fmla="*/ 91566 h 20000"/>
                <a:gd name="T64" fmla="*/ 9303 w 20000"/>
                <a:gd name="T65" fmla="*/ 81462 h 20000"/>
                <a:gd name="T66" fmla="*/ 15697 w 20000"/>
                <a:gd name="T67" fmla="*/ 74512 h 20000"/>
                <a:gd name="T68" fmla="*/ 15697 w 20000"/>
                <a:gd name="T69" fmla="*/ 54944 h 20000"/>
                <a:gd name="T70" fmla="*/ 15697 w 20000"/>
                <a:gd name="T71" fmla="*/ 42314 h 20000"/>
                <a:gd name="T72" fmla="*/ 23836 w 20000"/>
                <a:gd name="T73" fmla="*/ 38519 h 20000"/>
                <a:gd name="T74" fmla="*/ 23836 w 20000"/>
                <a:gd name="T75" fmla="*/ 32210 h 20000"/>
                <a:gd name="T76" fmla="*/ 18021 w 20000"/>
                <a:gd name="T77" fmla="*/ 22734 h 20000"/>
                <a:gd name="T78" fmla="*/ 9303 w 20000"/>
                <a:gd name="T79" fmla="*/ 12630 h 20000"/>
                <a:gd name="T80" fmla="*/ 3488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845" y="0"/>
                  </a:moveTo>
                  <a:lnTo>
                    <a:pt x="4366" y="552"/>
                  </a:lnTo>
                  <a:lnTo>
                    <a:pt x="6620" y="1105"/>
                  </a:lnTo>
                  <a:lnTo>
                    <a:pt x="10282" y="4254"/>
                  </a:lnTo>
                  <a:lnTo>
                    <a:pt x="10282" y="5635"/>
                  </a:lnTo>
                  <a:lnTo>
                    <a:pt x="11831" y="5967"/>
                  </a:lnTo>
                  <a:lnTo>
                    <a:pt x="10282" y="7403"/>
                  </a:lnTo>
                  <a:lnTo>
                    <a:pt x="10282" y="10829"/>
                  </a:lnTo>
                  <a:lnTo>
                    <a:pt x="12394" y="10829"/>
                  </a:lnTo>
                  <a:lnTo>
                    <a:pt x="15493" y="11713"/>
                  </a:lnTo>
                  <a:lnTo>
                    <a:pt x="17606" y="13425"/>
                  </a:lnTo>
                  <a:lnTo>
                    <a:pt x="19859" y="13978"/>
                  </a:lnTo>
                  <a:lnTo>
                    <a:pt x="19014" y="15359"/>
                  </a:lnTo>
                  <a:lnTo>
                    <a:pt x="17606" y="17127"/>
                  </a:lnTo>
                  <a:lnTo>
                    <a:pt x="16056" y="17680"/>
                  </a:lnTo>
                  <a:lnTo>
                    <a:pt x="15493" y="17680"/>
                  </a:lnTo>
                  <a:lnTo>
                    <a:pt x="15493" y="19116"/>
                  </a:lnTo>
                  <a:lnTo>
                    <a:pt x="14085" y="19945"/>
                  </a:lnTo>
                  <a:lnTo>
                    <a:pt x="12394" y="19116"/>
                  </a:lnTo>
                  <a:lnTo>
                    <a:pt x="10282" y="17680"/>
                  </a:lnTo>
                  <a:lnTo>
                    <a:pt x="9577" y="16796"/>
                  </a:lnTo>
                  <a:lnTo>
                    <a:pt x="10282" y="15359"/>
                  </a:lnTo>
                  <a:lnTo>
                    <a:pt x="10282" y="13425"/>
                  </a:lnTo>
                  <a:lnTo>
                    <a:pt x="8028" y="13094"/>
                  </a:lnTo>
                  <a:lnTo>
                    <a:pt x="4366" y="13425"/>
                  </a:lnTo>
                  <a:lnTo>
                    <a:pt x="2254" y="11713"/>
                  </a:lnTo>
                  <a:lnTo>
                    <a:pt x="845" y="11934"/>
                  </a:lnTo>
                  <a:lnTo>
                    <a:pt x="0" y="10829"/>
                  </a:lnTo>
                  <a:lnTo>
                    <a:pt x="845" y="9669"/>
                  </a:lnTo>
                  <a:lnTo>
                    <a:pt x="845" y="8232"/>
                  </a:lnTo>
                  <a:lnTo>
                    <a:pt x="3803" y="8232"/>
                  </a:lnTo>
                  <a:lnTo>
                    <a:pt x="4366" y="8011"/>
                  </a:lnTo>
                  <a:lnTo>
                    <a:pt x="2254" y="7127"/>
                  </a:lnTo>
                  <a:lnTo>
                    <a:pt x="3803" y="6519"/>
                  </a:lnTo>
                  <a:lnTo>
                    <a:pt x="3803" y="4807"/>
                  </a:lnTo>
                  <a:lnTo>
                    <a:pt x="3803" y="3702"/>
                  </a:lnTo>
                  <a:lnTo>
                    <a:pt x="5775" y="3370"/>
                  </a:lnTo>
                  <a:lnTo>
                    <a:pt x="5775" y="2818"/>
                  </a:lnTo>
                  <a:lnTo>
                    <a:pt x="4366" y="1989"/>
                  </a:lnTo>
                  <a:lnTo>
                    <a:pt x="2254" y="1105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5" name="Freeform 239"/>
            <p:cNvSpPr>
              <a:spLocks noChangeAspect="1"/>
            </p:cNvSpPr>
            <p:nvPr/>
          </p:nvSpPr>
          <p:spPr bwMode="auto">
            <a:xfrm>
              <a:off x="4027677" y="3987765"/>
              <a:ext cx="424522" cy="437290"/>
            </a:xfrm>
            <a:custGeom>
              <a:avLst/>
              <a:gdLst>
                <a:gd name="T0" fmla="*/ 343711 w 20000"/>
                <a:gd name="T1" fmla="*/ 120575 h 20000"/>
                <a:gd name="T2" fmla="*/ 358723 w 20000"/>
                <a:gd name="T3" fmla="*/ 136995 h 20000"/>
                <a:gd name="T4" fmla="*/ 382412 w 20000"/>
                <a:gd name="T5" fmla="*/ 146456 h 20000"/>
                <a:gd name="T6" fmla="*/ 398015 w 20000"/>
                <a:gd name="T7" fmla="*/ 163507 h 20000"/>
                <a:gd name="T8" fmla="*/ 398015 w 20000"/>
                <a:gd name="T9" fmla="*/ 179297 h 20000"/>
                <a:gd name="T10" fmla="*/ 421705 w 20000"/>
                <a:gd name="T11" fmla="*/ 231689 h 20000"/>
                <a:gd name="T12" fmla="*/ 409565 w 20000"/>
                <a:gd name="T13" fmla="*/ 264530 h 20000"/>
                <a:gd name="T14" fmla="*/ 391660 w 20000"/>
                <a:gd name="T15" fmla="*/ 280929 h 20000"/>
                <a:gd name="T16" fmla="*/ 337926 w 20000"/>
                <a:gd name="T17" fmla="*/ 290411 h 20000"/>
                <a:gd name="T18" fmla="*/ 289406 w 20000"/>
                <a:gd name="T19" fmla="*/ 290411 h 20000"/>
                <a:gd name="T20" fmla="*/ 259952 w 20000"/>
                <a:gd name="T21" fmla="*/ 300502 h 20000"/>
                <a:gd name="T22" fmla="*/ 236263 w 20000"/>
                <a:gd name="T23" fmla="*/ 326383 h 20000"/>
                <a:gd name="T24" fmla="*/ 220660 w 20000"/>
                <a:gd name="T25" fmla="*/ 332712 h 20000"/>
                <a:gd name="T26" fmla="*/ 218358 w 20000"/>
                <a:gd name="T27" fmla="*/ 349111 h 20000"/>
                <a:gd name="T28" fmla="*/ 196991 w 20000"/>
                <a:gd name="T29" fmla="*/ 342804 h 20000"/>
                <a:gd name="T30" fmla="*/ 196991 w 20000"/>
                <a:gd name="T31" fmla="*/ 359224 h 20000"/>
                <a:gd name="T32" fmla="*/ 187743 w 20000"/>
                <a:gd name="T33" fmla="*/ 381952 h 20000"/>
                <a:gd name="T34" fmla="*/ 169839 w 20000"/>
                <a:gd name="T35" fmla="*/ 385105 h 20000"/>
                <a:gd name="T36" fmla="*/ 169839 w 20000"/>
                <a:gd name="T37" fmla="*/ 411617 h 20000"/>
                <a:gd name="T38" fmla="*/ 158290 w 20000"/>
                <a:gd name="T39" fmla="*/ 428037 h 20000"/>
                <a:gd name="T40" fmla="*/ 146149 w 20000"/>
                <a:gd name="T41" fmla="*/ 417924 h 20000"/>
                <a:gd name="T42" fmla="*/ 134600 w 20000"/>
                <a:gd name="T43" fmla="*/ 421078 h 20000"/>
                <a:gd name="T44" fmla="*/ 131137 w 20000"/>
                <a:gd name="T45" fmla="*/ 434344 h 20000"/>
                <a:gd name="T46" fmla="*/ 116696 w 20000"/>
                <a:gd name="T47" fmla="*/ 421078 h 20000"/>
                <a:gd name="T48" fmla="*/ 95307 w 20000"/>
                <a:gd name="T49" fmla="*/ 421078 h 20000"/>
                <a:gd name="T50" fmla="*/ 92436 w 20000"/>
                <a:gd name="T51" fmla="*/ 408463 h 20000"/>
                <a:gd name="T52" fmla="*/ 86081 w 20000"/>
                <a:gd name="T53" fmla="*/ 392043 h 20000"/>
                <a:gd name="T54" fmla="*/ 71639 w 20000"/>
                <a:gd name="T55" fmla="*/ 366162 h 20000"/>
                <a:gd name="T56" fmla="*/ 62391 w 20000"/>
                <a:gd name="T57" fmla="*/ 374992 h 20000"/>
                <a:gd name="T58" fmla="*/ 38701 w 20000"/>
                <a:gd name="T59" fmla="*/ 385105 h 20000"/>
                <a:gd name="T60" fmla="*/ 23690 w 20000"/>
                <a:gd name="T61" fmla="*/ 374992 h 20000"/>
                <a:gd name="T62" fmla="*/ 20797 w 20000"/>
                <a:gd name="T63" fmla="*/ 366162 h 20000"/>
                <a:gd name="T64" fmla="*/ 9248 w 20000"/>
                <a:gd name="T65" fmla="*/ 342804 h 20000"/>
                <a:gd name="T66" fmla="*/ 0 w 20000"/>
                <a:gd name="T67" fmla="*/ 332712 h 20000"/>
                <a:gd name="T68" fmla="*/ 0 w 20000"/>
                <a:gd name="T69" fmla="*/ 313138 h 20000"/>
                <a:gd name="T70" fmla="*/ 5785 w 20000"/>
                <a:gd name="T71" fmla="*/ 296718 h 20000"/>
                <a:gd name="T72" fmla="*/ 15012 w 20000"/>
                <a:gd name="T73" fmla="*/ 270837 h 20000"/>
                <a:gd name="T74" fmla="*/ 32937 w 20000"/>
                <a:gd name="T75" fmla="*/ 274621 h 20000"/>
                <a:gd name="T76" fmla="*/ 68746 w 20000"/>
                <a:gd name="T77" fmla="*/ 274621 h 20000"/>
                <a:gd name="T78" fmla="*/ 164054 w 20000"/>
                <a:gd name="T79" fmla="*/ 280929 h 20000"/>
                <a:gd name="T80" fmla="*/ 164054 w 20000"/>
                <a:gd name="T81" fmla="*/ 247479 h 20000"/>
                <a:gd name="T82" fmla="*/ 187743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8892" y="0"/>
                  </a:moveTo>
                  <a:lnTo>
                    <a:pt x="16279" y="5544"/>
                  </a:lnTo>
                  <a:lnTo>
                    <a:pt x="16279" y="5864"/>
                  </a:lnTo>
                  <a:lnTo>
                    <a:pt x="16990" y="6299"/>
                  </a:lnTo>
                  <a:lnTo>
                    <a:pt x="17565" y="6589"/>
                  </a:lnTo>
                  <a:lnTo>
                    <a:pt x="18112" y="6734"/>
                  </a:lnTo>
                  <a:lnTo>
                    <a:pt x="18550" y="7054"/>
                  </a:lnTo>
                  <a:lnTo>
                    <a:pt x="18851" y="7518"/>
                  </a:lnTo>
                  <a:lnTo>
                    <a:pt x="18550" y="8099"/>
                  </a:lnTo>
                  <a:lnTo>
                    <a:pt x="18851" y="8244"/>
                  </a:lnTo>
                  <a:lnTo>
                    <a:pt x="19973" y="8099"/>
                  </a:lnTo>
                  <a:lnTo>
                    <a:pt x="19973" y="10653"/>
                  </a:lnTo>
                  <a:lnTo>
                    <a:pt x="19672" y="10943"/>
                  </a:lnTo>
                  <a:lnTo>
                    <a:pt x="19398" y="12163"/>
                  </a:lnTo>
                  <a:lnTo>
                    <a:pt x="18960" y="13033"/>
                  </a:lnTo>
                  <a:lnTo>
                    <a:pt x="18550" y="12917"/>
                  </a:lnTo>
                  <a:lnTo>
                    <a:pt x="16279" y="13033"/>
                  </a:lnTo>
                  <a:lnTo>
                    <a:pt x="16005" y="13353"/>
                  </a:lnTo>
                  <a:lnTo>
                    <a:pt x="14856" y="13643"/>
                  </a:lnTo>
                  <a:lnTo>
                    <a:pt x="13707" y="13353"/>
                  </a:lnTo>
                  <a:lnTo>
                    <a:pt x="13434" y="13817"/>
                  </a:lnTo>
                  <a:lnTo>
                    <a:pt x="12312" y="13817"/>
                  </a:lnTo>
                  <a:lnTo>
                    <a:pt x="12175" y="14572"/>
                  </a:lnTo>
                  <a:lnTo>
                    <a:pt x="11190" y="15007"/>
                  </a:lnTo>
                  <a:lnTo>
                    <a:pt x="11026" y="15298"/>
                  </a:lnTo>
                  <a:lnTo>
                    <a:pt x="10451" y="15298"/>
                  </a:lnTo>
                  <a:lnTo>
                    <a:pt x="10752" y="15762"/>
                  </a:lnTo>
                  <a:lnTo>
                    <a:pt x="10342" y="16052"/>
                  </a:lnTo>
                  <a:lnTo>
                    <a:pt x="9904" y="15588"/>
                  </a:lnTo>
                  <a:lnTo>
                    <a:pt x="9330" y="15762"/>
                  </a:lnTo>
                  <a:lnTo>
                    <a:pt x="9631" y="16517"/>
                  </a:lnTo>
                  <a:lnTo>
                    <a:pt x="9330" y="16517"/>
                  </a:lnTo>
                  <a:lnTo>
                    <a:pt x="9330" y="16952"/>
                  </a:lnTo>
                  <a:lnTo>
                    <a:pt x="8892" y="17562"/>
                  </a:lnTo>
                  <a:lnTo>
                    <a:pt x="8618" y="17562"/>
                  </a:lnTo>
                  <a:lnTo>
                    <a:pt x="8044" y="17707"/>
                  </a:lnTo>
                  <a:lnTo>
                    <a:pt x="8208" y="18491"/>
                  </a:lnTo>
                  <a:lnTo>
                    <a:pt x="8044" y="18926"/>
                  </a:lnTo>
                  <a:lnTo>
                    <a:pt x="8044" y="19361"/>
                  </a:lnTo>
                  <a:lnTo>
                    <a:pt x="7497" y="19681"/>
                  </a:lnTo>
                  <a:lnTo>
                    <a:pt x="7086" y="19681"/>
                  </a:lnTo>
                  <a:lnTo>
                    <a:pt x="6922" y="19216"/>
                  </a:lnTo>
                  <a:lnTo>
                    <a:pt x="6648" y="19216"/>
                  </a:lnTo>
                  <a:lnTo>
                    <a:pt x="6375" y="19361"/>
                  </a:lnTo>
                  <a:lnTo>
                    <a:pt x="6211" y="19681"/>
                  </a:lnTo>
                  <a:lnTo>
                    <a:pt x="6211" y="19971"/>
                  </a:lnTo>
                  <a:lnTo>
                    <a:pt x="5636" y="19681"/>
                  </a:lnTo>
                  <a:lnTo>
                    <a:pt x="5527" y="19361"/>
                  </a:lnTo>
                  <a:lnTo>
                    <a:pt x="5089" y="19971"/>
                  </a:lnTo>
                  <a:lnTo>
                    <a:pt x="4514" y="19361"/>
                  </a:lnTo>
                  <a:lnTo>
                    <a:pt x="4514" y="18926"/>
                  </a:lnTo>
                  <a:lnTo>
                    <a:pt x="4378" y="18781"/>
                  </a:lnTo>
                  <a:lnTo>
                    <a:pt x="4378" y="18142"/>
                  </a:lnTo>
                  <a:lnTo>
                    <a:pt x="4077" y="18026"/>
                  </a:lnTo>
                  <a:lnTo>
                    <a:pt x="3967" y="17707"/>
                  </a:lnTo>
                  <a:lnTo>
                    <a:pt x="3393" y="16836"/>
                  </a:lnTo>
                  <a:lnTo>
                    <a:pt x="3256" y="16952"/>
                  </a:lnTo>
                  <a:lnTo>
                    <a:pt x="2955" y="17242"/>
                  </a:lnTo>
                  <a:lnTo>
                    <a:pt x="2517" y="17242"/>
                  </a:lnTo>
                  <a:lnTo>
                    <a:pt x="1833" y="17707"/>
                  </a:lnTo>
                  <a:lnTo>
                    <a:pt x="1395" y="17242"/>
                  </a:lnTo>
                  <a:lnTo>
                    <a:pt x="1122" y="17242"/>
                  </a:lnTo>
                  <a:lnTo>
                    <a:pt x="985" y="16952"/>
                  </a:lnTo>
                  <a:lnTo>
                    <a:pt x="985" y="16836"/>
                  </a:lnTo>
                  <a:lnTo>
                    <a:pt x="985" y="16226"/>
                  </a:lnTo>
                  <a:lnTo>
                    <a:pt x="438" y="15762"/>
                  </a:lnTo>
                  <a:lnTo>
                    <a:pt x="274" y="15762"/>
                  </a:lnTo>
                  <a:lnTo>
                    <a:pt x="0" y="15298"/>
                  </a:lnTo>
                  <a:lnTo>
                    <a:pt x="274" y="14572"/>
                  </a:lnTo>
                  <a:lnTo>
                    <a:pt x="0" y="14398"/>
                  </a:lnTo>
                  <a:lnTo>
                    <a:pt x="0" y="13817"/>
                  </a:lnTo>
                  <a:lnTo>
                    <a:pt x="274" y="13643"/>
                  </a:lnTo>
                  <a:lnTo>
                    <a:pt x="274" y="13033"/>
                  </a:lnTo>
                  <a:lnTo>
                    <a:pt x="711" y="12453"/>
                  </a:lnTo>
                  <a:lnTo>
                    <a:pt x="1395" y="13033"/>
                  </a:lnTo>
                  <a:lnTo>
                    <a:pt x="1560" y="12627"/>
                  </a:lnTo>
                  <a:lnTo>
                    <a:pt x="2955" y="12917"/>
                  </a:lnTo>
                  <a:lnTo>
                    <a:pt x="3256" y="12627"/>
                  </a:lnTo>
                  <a:lnTo>
                    <a:pt x="3393" y="12917"/>
                  </a:lnTo>
                  <a:lnTo>
                    <a:pt x="7770" y="12917"/>
                  </a:lnTo>
                  <a:lnTo>
                    <a:pt x="8208" y="11843"/>
                  </a:lnTo>
                  <a:lnTo>
                    <a:pt x="7770" y="11379"/>
                  </a:lnTo>
                  <a:lnTo>
                    <a:pt x="6922" y="0"/>
                  </a:lnTo>
                  <a:lnTo>
                    <a:pt x="889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6" name="Freeform 240"/>
            <p:cNvSpPr>
              <a:spLocks noChangeAspect="1"/>
            </p:cNvSpPr>
            <p:nvPr/>
          </p:nvSpPr>
          <p:spPr bwMode="auto">
            <a:xfrm>
              <a:off x="3901597" y="3659000"/>
              <a:ext cx="410159" cy="450058"/>
            </a:xfrm>
            <a:custGeom>
              <a:avLst/>
              <a:gdLst>
                <a:gd name="T0" fmla="*/ 383652 w 20000"/>
                <a:gd name="T1" fmla="*/ 19653 h 20000"/>
                <a:gd name="T2" fmla="*/ 392342 w 20000"/>
                <a:gd name="T3" fmla="*/ 32971 h 20000"/>
                <a:gd name="T4" fmla="*/ 398135 w 20000"/>
                <a:gd name="T5" fmla="*/ 49468 h 20000"/>
                <a:gd name="T6" fmla="*/ 398135 w 20000"/>
                <a:gd name="T7" fmla="*/ 62786 h 20000"/>
                <a:gd name="T8" fmla="*/ 401623 w 20000"/>
                <a:gd name="T9" fmla="*/ 85595 h 20000"/>
                <a:gd name="T10" fmla="*/ 407417 w 20000"/>
                <a:gd name="T11" fmla="*/ 95758 h 20000"/>
                <a:gd name="T12" fmla="*/ 407417 w 20000"/>
                <a:gd name="T13" fmla="*/ 105271 h 20000"/>
                <a:gd name="T14" fmla="*/ 407417 w 20000"/>
                <a:gd name="T15" fmla="*/ 111605 h 20000"/>
                <a:gd name="T16" fmla="*/ 362783 w 20000"/>
                <a:gd name="T17" fmla="*/ 118567 h 20000"/>
                <a:gd name="T18" fmla="*/ 362783 w 20000"/>
                <a:gd name="T19" fmla="*/ 128080 h 20000"/>
                <a:gd name="T20" fmla="*/ 344811 w 20000"/>
                <a:gd name="T21" fmla="*/ 131258 h 20000"/>
                <a:gd name="T22" fmla="*/ 344811 w 20000"/>
                <a:gd name="T23" fmla="*/ 137593 h 20000"/>
                <a:gd name="T24" fmla="*/ 344811 w 20000"/>
                <a:gd name="T25" fmla="*/ 147755 h 20000"/>
                <a:gd name="T26" fmla="*/ 335550 w 20000"/>
                <a:gd name="T27" fmla="*/ 157895 h 20000"/>
                <a:gd name="T28" fmla="*/ 305420 w 20000"/>
                <a:gd name="T29" fmla="*/ 187688 h 20000"/>
                <a:gd name="T30" fmla="*/ 284551 w 20000"/>
                <a:gd name="T31" fmla="*/ 190866 h 20000"/>
                <a:gd name="T32" fmla="*/ 275861 w 20000"/>
                <a:gd name="T33" fmla="*/ 187688 h 20000"/>
                <a:gd name="T34" fmla="*/ 266579 w 20000"/>
                <a:gd name="T35" fmla="*/ 190866 h 20000"/>
                <a:gd name="T36" fmla="*/ 251525 w 20000"/>
                <a:gd name="T37" fmla="*/ 190866 h 20000"/>
                <a:gd name="T38" fmla="*/ 227759 w 20000"/>
                <a:gd name="T39" fmla="*/ 207341 h 20000"/>
                <a:gd name="T40" fmla="*/ 219069 w 20000"/>
                <a:gd name="T41" fmla="*/ 213698 h 20000"/>
                <a:gd name="T42" fmla="*/ 219069 w 20000"/>
                <a:gd name="T43" fmla="*/ 256182 h 20000"/>
                <a:gd name="T44" fmla="*/ 219069 w 20000"/>
                <a:gd name="T45" fmla="*/ 299293 h 20000"/>
                <a:gd name="T46" fmla="*/ 131556 w 20000"/>
                <a:gd name="T47" fmla="*/ 301822 h 20000"/>
                <a:gd name="T48" fmla="*/ 131556 w 20000"/>
                <a:gd name="T49" fmla="*/ 371593 h 20000"/>
                <a:gd name="T50" fmla="*/ 107790 w 20000"/>
                <a:gd name="T51" fmla="*/ 381083 h 20000"/>
                <a:gd name="T52" fmla="*/ 101426 w 20000"/>
                <a:gd name="T53" fmla="*/ 387440 h 20000"/>
                <a:gd name="T54" fmla="*/ 101426 w 20000"/>
                <a:gd name="T55" fmla="*/ 397580 h 20000"/>
                <a:gd name="T56" fmla="*/ 101426 w 20000"/>
                <a:gd name="T57" fmla="*/ 436886 h 20000"/>
                <a:gd name="T58" fmla="*/ 5793 w 20000"/>
                <a:gd name="T59" fmla="*/ 436886 h 20000"/>
                <a:gd name="T60" fmla="*/ 0 w 20000"/>
                <a:gd name="T61" fmla="*/ 447048 h 20000"/>
                <a:gd name="T62" fmla="*/ 5793 w 20000"/>
                <a:gd name="T63" fmla="*/ 421038 h 20000"/>
                <a:gd name="T64" fmla="*/ 15075 w 20000"/>
                <a:gd name="T65" fmla="*/ 407093 h 20000"/>
                <a:gd name="T66" fmla="*/ 20869 w 20000"/>
                <a:gd name="T67" fmla="*/ 397580 h 20000"/>
                <a:gd name="T68" fmla="*/ 23765 w 20000"/>
                <a:gd name="T69" fmla="*/ 387440 h 20000"/>
                <a:gd name="T70" fmla="*/ 29559 w 20000"/>
                <a:gd name="T71" fmla="*/ 377927 h 20000"/>
                <a:gd name="T72" fmla="*/ 38820 w 20000"/>
                <a:gd name="T73" fmla="*/ 361430 h 20000"/>
                <a:gd name="T74" fmla="*/ 56792 w 20000"/>
                <a:gd name="T75" fmla="*/ 338599 h 20000"/>
                <a:gd name="T76" fmla="*/ 56792 w 20000"/>
                <a:gd name="T77" fmla="*/ 318946 h 20000"/>
                <a:gd name="T78" fmla="*/ 68379 w 20000"/>
                <a:gd name="T79" fmla="*/ 299293 h 20000"/>
                <a:gd name="T80" fmla="*/ 92715 w 20000"/>
                <a:gd name="T81" fmla="*/ 269500 h 20000"/>
                <a:gd name="T82" fmla="*/ 107790 w 20000"/>
                <a:gd name="T83" fmla="*/ 243490 h 20000"/>
                <a:gd name="T84" fmla="*/ 135024 w 20000"/>
                <a:gd name="T85" fmla="*/ 233351 h 20000"/>
                <a:gd name="T86" fmla="*/ 155321 w 20000"/>
                <a:gd name="T87" fmla="*/ 223211 h 20000"/>
                <a:gd name="T88" fmla="*/ 179658 w 20000"/>
                <a:gd name="T89" fmla="*/ 197201 h 20000"/>
                <a:gd name="T90" fmla="*/ 194712 w 20000"/>
                <a:gd name="T91" fmla="*/ 171213 h 20000"/>
                <a:gd name="T92" fmla="*/ 188348 w 20000"/>
                <a:gd name="T93" fmla="*/ 157895 h 20000"/>
                <a:gd name="T94" fmla="*/ 188348 w 20000"/>
                <a:gd name="T95" fmla="*/ 131258 h 20000"/>
                <a:gd name="T96" fmla="*/ 197629 w 20000"/>
                <a:gd name="T97" fmla="*/ 118567 h 20000"/>
                <a:gd name="T98" fmla="*/ 203423 w 20000"/>
                <a:gd name="T99" fmla="*/ 102092 h 20000"/>
                <a:gd name="T100" fmla="*/ 219069 w 20000"/>
                <a:gd name="T101" fmla="*/ 79261 h 20000"/>
                <a:gd name="T102" fmla="*/ 237021 w 20000"/>
                <a:gd name="T103" fmla="*/ 69121 h 20000"/>
                <a:gd name="T104" fmla="*/ 266579 w 20000"/>
                <a:gd name="T105" fmla="*/ 53273 h 20000"/>
                <a:gd name="T106" fmla="*/ 275861 w 20000"/>
                <a:gd name="T107" fmla="*/ 26637 h 20000"/>
                <a:gd name="T108" fmla="*/ 284551 w 20000"/>
                <a:gd name="T109" fmla="*/ 0 h 20000"/>
                <a:gd name="T110" fmla="*/ 299626 w 20000"/>
                <a:gd name="T111" fmla="*/ 0 h 20000"/>
                <a:gd name="T112" fmla="*/ 314110 w 20000"/>
                <a:gd name="T113" fmla="*/ 17124 h 20000"/>
                <a:gd name="T114" fmla="*/ 339018 w 20000"/>
                <a:gd name="T115" fmla="*/ 17124 h 20000"/>
                <a:gd name="T116" fmla="*/ 353522 w 20000"/>
                <a:gd name="T117" fmla="*/ 17124 h 20000"/>
                <a:gd name="T118" fmla="*/ 362783 w 20000"/>
                <a:gd name="T119" fmla="*/ 10140 h 20000"/>
                <a:gd name="T120" fmla="*/ 368576 w 20000"/>
                <a:gd name="T121" fmla="*/ 19653 h 20000"/>
                <a:gd name="T122" fmla="*/ 383652 w 20000"/>
                <a:gd name="T123" fmla="*/ 19653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8807" y="878"/>
                  </a:moveTo>
                  <a:lnTo>
                    <a:pt x="19233" y="1473"/>
                  </a:lnTo>
                  <a:lnTo>
                    <a:pt x="19517" y="2210"/>
                  </a:lnTo>
                  <a:lnTo>
                    <a:pt x="19517" y="2805"/>
                  </a:lnTo>
                  <a:lnTo>
                    <a:pt x="19688" y="3824"/>
                  </a:lnTo>
                  <a:lnTo>
                    <a:pt x="19972" y="4278"/>
                  </a:lnTo>
                  <a:lnTo>
                    <a:pt x="19972" y="4703"/>
                  </a:lnTo>
                  <a:lnTo>
                    <a:pt x="19972" y="4986"/>
                  </a:lnTo>
                  <a:lnTo>
                    <a:pt x="17784" y="5297"/>
                  </a:lnTo>
                  <a:lnTo>
                    <a:pt x="17784" y="5722"/>
                  </a:lnTo>
                  <a:lnTo>
                    <a:pt x="16903" y="5864"/>
                  </a:lnTo>
                  <a:lnTo>
                    <a:pt x="16903" y="6147"/>
                  </a:lnTo>
                  <a:lnTo>
                    <a:pt x="16903" y="6601"/>
                  </a:lnTo>
                  <a:lnTo>
                    <a:pt x="16449" y="7054"/>
                  </a:lnTo>
                  <a:lnTo>
                    <a:pt x="14972" y="8385"/>
                  </a:lnTo>
                  <a:lnTo>
                    <a:pt x="13949" y="8527"/>
                  </a:lnTo>
                  <a:lnTo>
                    <a:pt x="13523" y="8385"/>
                  </a:lnTo>
                  <a:lnTo>
                    <a:pt x="13068" y="8527"/>
                  </a:lnTo>
                  <a:lnTo>
                    <a:pt x="12330" y="8527"/>
                  </a:lnTo>
                  <a:lnTo>
                    <a:pt x="11165" y="9263"/>
                  </a:lnTo>
                  <a:lnTo>
                    <a:pt x="10739" y="9547"/>
                  </a:lnTo>
                  <a:lnTo>
                    <a:pt x="10739" y="11445"/>
                  </a:lnTo>
                  <a:lnTo>
                    <a:pt x="10739" y="13371"/>
                  </a:lnTo>
                  <a:lnTo>
                    <a:pt x="6449" y="13484"/>
                  </a:lnTo>
                  <a:lnTo>
                    <a:pt x="6449" y="16601"/>
                  </a:lnTo>
                  <a:lnTo>
                    <a:pt x="5284" y="17025"/>
                  </a:lnTo>
                  <a:lnTo>
                    <a:pt x="4972" y="17309"/>
                  </a:lnTo>
                  <a:lnTo>
                    <a:pt x="4972" y="17762"/>
                  </a:lnTo>
                  <a:lnTo>
                    <a:pt x="4972" y="19518"/>
                  </a:lnTo>
                  <a:lnTo>
                    <a:pt x="284" y="19518"/>
                  </a:lnTo>
                  <a:lnTo>
                    <a:pt x="0" y="19972"/>
                  </a:lnTo>
                  <a:lnTo>
                    <a:pt x="284" y="18810"/>
                  </a:lnTo>
                  <a:lnTo>
                    <a:pt x="739" y="18187"/>
                  </a:lnTo>
                  <a:lnTo>
                    <a:pt x="1023" y="17762"/>
                  </a:lnTo>
                  <a:lnTo>
                    <a:pt x="1165" y="17309"/>
                  </a:lnTo>
                  <a:lnTo>
                    <a:pt x="1449" y="16884"/>
                  </a:lnTo>
                  <a:lnTo>
                    <a:pt x="1903" y="16147"/>
                  </a:lnTo>
                  <a:lnTo>
                    <a:pt x="2784" y="15127"/>
                  </a:lnTo>
                  <a:lnTo>
                    <a:pt x="2784" y="14249"/>
                  </a:lnTo>
                  <a:lnTo>
                    <a:pt x="3352" y="13371"/>
                  </a:lnTo>
                  <a:lnTo>
                    <a:pt x="4545" y="12040"/>
                  </a:lnTo>
                  <a:lnTo>
                    <a:pt x="5284" y="10878"/>
                  </a:lnTo>
                  <a:lnTo>
                    <a:pt x="6619" y="10425"/>
                  </a:lnTo>
                  <a:lnTo>
                    <a:pt x="7614" y="9972"/>
                  </a:lnTo>
                  <a:lnTo>
                    <a:pt x="8807" y="8810"/>
                  </a:lnTo>
                  <a:lnTo>
                    <a:pt x="9545" y="7649"/>
                  </a:lnTo>
                  <a:lnTo>
                    <a:pt x="9233" y="7054"/>
                  </a:lnTo>
                  <a:lnTo>
                    <a:pt x="9233" y="5864"/>
                  </a:lnTo>
                  <a:lnTo>
                    <a:pt x="9688" y="5297"/>
                  </a:lnTo>
                  <a:lnTo>
                    <a:pt x="9972" y="4561"/>
                  </a:lnTo>
                  <a:lnTo>
                    <a:pt x="10739" y="3541"/>
                  </a:lnTo>
                  <a:lnTo>
                    <a:pt x="11619" y="3088"/>
                  </a:lnTo>
                  <a:lnTo>
                    <a:pt x="13068" y="2380"/>
                  </a:lnTo>
                  <a:lnTo>
                    <a:pt x="13523" y="1190"/>
                  </a:lnTo>
                  <a:lnTo>
                    <a:pt x="13949" y="0"/>
                  </a:lnTo>
                  <a:lnTo>
                    <a:pt x="14688" y="0"/>
                  </a:lnTo>
                  <a:lnTo>
                    <a:pt x="15398" y="765"/>
                  </a:lnTo>
                  <a:lnTo>
                    <a:pt x="16619" y="765"/>
                  </a:lnTo>
                  <a:lnTo>
                    <a:pt x="17330" y="765"/>
                  </a:lnTo>
                  <a:lnTo>
                    <a:pt x="17784" y="453"/>
                  </a:lnTo>
                  <a:lnTo>
                    <a:pt x="18068" y="878"/>
                  </a:lnTo>
                  <a:lnTo>
                    <a:pt x="18807" y="8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7" name="Freeform 241"/>
            <p:cNvSpPr>
              <a:spLocks noChangeAspect="1"/>
            </p:cNvSpPr>
            <p:nvPr/>
          </p:nvSpPr>
          <p:spPr bwMode="auto">
            <a:xfrm>
              <a:off x="3901597" y="3914351"/>
              <a:ext cx="317594" cy="376644"/>
            </a:xfrm>
            <a:custGeom>
              <a:avLst/>
              <a:gdLst>
                <a:gd name="T0" fmla="*/ 219512 w 20000"/>
                <a:gd name="T1" fmla="*/ 0 h 20000"/>
                <a:gd name="T2" fmla="*/ 315329 w 20000"/>
                <a:gd name="T3" fmla="*/ 72776 h 20000"/>
                <a:gd name="T4" fmla="*/ 272933 w 20000"/>
                <a:gd name="T5" fmla="*/ 72776 h 20000"/>
                <a:gd name="T6" fmla="*/ 291525 w 20000"/>
                <a:gd name="T7" fmla="*/ 320850 h 20000"/>
                <a:gd name="T8" fmla="*/ 300228 w 20000"/>
                <a:gd name="T9" fmla="*/ 330985 h 20000"/>
                <a:gd name="T10" fmla="*/ 291525 w 20000"/>
                <a:gd name="T11" fmla="*/ 354400 h 20000"/>
                <a:gd name="T12" fmla="*/ 198030 w 20000"/>
                <a:gd name="T13" fmla="*/ 354400 h 20000"/>
                <a:gd name="T14" fmla="*/ 195708 w 20000"/>
                <a:gd name="T15" fmla="*/ 348069 h 20000"/>
                <a:gd name="T16" fmla="*/ 189311 w 20000"/>
                <a:gd name="T17" fmla="*/ 354400 h 20000"/>
                <a:gd name="T18" fmla="*/ 159125 w 20000"/>
                <a:gd name="T19" fmla="*/ 348069 h 20000"/>
                <a:gd name="T20" fmla="*/ 156219 w 20000"/>
                <a:gd name="T21" fmla="*/ 356929 h 20000"/>
                <a:gd name="T22" fmla="*/ 141118 w 20000"/>
                <a:gd name="T23" fmla="*/ 344266 h 20000"/>
                <a:gd name="T24" fmla="*/ 131831 w 20000"/>
                <a:gd name="T25" fmla="*/ 356929 h 20000"/>
                <a:gd name="T26" fmla="*/ 131831 w 20000"/>
                <a:gd name="T27" fmla="*/ 370229 h 20000"/>
                <a:gd name="T28" fmla="*/ 126018 w 20000"/>
                <a:gd name="T29" fmla="*/ 374013 h 20000"/>
                <a:gd name="T30" fmla="*/ 110917 w 20000"/>
                <a:gd name="T31" fmla="*/ 370229 h 20000"/>
                <a:gd name="T32" fmla="*/ 108011 w 20000"/>
                <a:gd name="T33" fmla="*/ 363898 h 20000"/>
                <a:gd name="T34" fmla="*/ 101629 w 20000"/>
                <a:gd name="T35" fmla="*/ 354400 h 20000"/>
                <a:gd name="T36" fmla="*/ 95816 w 20000"/>
                <a:gd name="T37" fmla="*/ 354400 h 20000"/>
                <a:gd name="T38" fmla="*/ 93494 w 20000"/>
                <a:gd name="T39" fmla="*/ 337953 h 20000"/>
                <a:gd name="T40" fmla="*/ 84207 w 20000"/>
                <a:gd name="T41" fmla="*/ 337953 h 20000"/>
                <a:gd name="T42" fmla="*/ 72012 w 20000"/>
                <a:gd name="T43" fmla="*/ 320850 h 20000"/>
                <a:gd name="T44" fmla="*/ 62725 w 20000"/>
                <a:gd name="T45" fmla="*/ 318321 h 20000"/>
                <a:gd name="T46" fmla="*/ 38905 w 20000"/>
                <a:gd name="T47" fmla="*/ 320850 h 20000"/>
                <a:gd name="T48" fmla="*/ 20913 w 20000"/>
                <a:gd name="T49" fmla="*/ 320850 h 20000"/>
                <a:gd name="T50" fmla="*/ 8135 w 20000"/>
                <a:gd name="T51" fmla="*/ 330985 h 20000"/>
                <a:gd name="T52" fmla="*/ 15101 w 20000"/>
                <a:gd name="T53" fmla="*/ 311372 h 20000"/>
                <a:gd name="T54" fmla="*/ 23804 w 20000"/>
                <a:gd name="T55" fmla="*/ 284790 h 20000"/>
                <a:gd name="T56" fmla="*/ 20913 w 20000"/>
                <a:gd name="T57" fmla="*/ 252514 h 20000"/>
                <a:gd name="T58" fmla="*/ 8135 w 20000"/>
                <a:gd name="T59" fmla="*/ 236048 h 20000"/>
                <a:gd name="T60" fmla="*/ 20913 w 20000"/>
                <a:gd name="T61" fmla="*/ 236048 h 20000"/>
                <a:gd name="T62" fmla="*/ 20913 w 20000"/>
                <a:gd name="T63" fmla="*/ 219601 h 20000"/>
                <a:gd name="T64" fmla="*/ 15101 w 20000"/>
                <a:gd name="T65" fmla="*/ 200606 h 20000"/>
                <a:gd name="T66" fmla="*/ 8135 w 20000"/>
                <a:gd name="T67" fmla="*/ 206938 h 20000"/>
                <a:gd name="T68" fmla="*/ 5813 w 20000"/>
                <a:gd name="T69" fmla="*/ 190491 h 20000"/>
                <a:gd name="T70" fmla="*/ 0 w 20000"/>
                <a:gd name="T71" fmla="*/ 190491 h 20000"/>
                <a:gd name="T72" fmla="*/ 5813 w 20000"/>
                <a:gd name="T73" fmla="*/ 180357 h 20000"/>
                <a:gd name="T74" fmla="*/ 101629 w 20000"/>
                <a:gd name="T75" fmla="*/ 180357 h 20000"/>
                <a:gd name="T76" fmla="*/ 101629 w 20000"/>
                <a:gd name="T77" fmla="*/ 141131 h 20000"/>
                <a:gd name="T78" fmla="*/ 101629 w 20000"/>
                <a:gd name="T79" fmla="*/ 130996 h 20000"/>
                <a:gd name="T80" fmla="*/ 108011 w 20000"/>
                <a:gd name="T81" fmla="*/ 124665 h 20000"/>
                <a:gd name="T82" fmla="*/ 131831 w 20000"/>
                <a:gd name="T83" fmla="*/ 115186 h 20000"/>
                <a:gd name="T84" fmla="*/ 131831 w 20000"/>
                <a:gd name="T85" fmla="*/ 45557 h 20000"/>
                <a:gd name="T86" fmla="*/ 219512 w 20000"/>
                <a:gd name="T87" fmla="*/ 43029 h 20000"/>
                <a:gd name="T88" fmla="*/ 219512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3897" y="0"/>
                  </a:moveTo>
                  <a:lnTo>
                    <a:pt x="19963" y="3885"/>
                  </a:lnTo>
                  <a:lnTo>
                    <a:pt x="17279" y="3885"/>
                  </a:lnTo>
                  <a:lnTo>
                    <a:pt x="18456" y="17128"/>
                  </a:lnTo>
                  <a:lnTo>
                    <a:pt x="19007" y="17669"/>
                  </a:lnTo>
                  <a:lnTo>
                    <a:pt x="18456" y="18919"/>
                  </a:lnTo>
                  <a:lnTo>
                    <a:pt x="12537" y="18919"/>
                  </a:lnTo>
                  <a:lnTo>
                    <a:pt x="12390" y="18581"/>
                  </a:lnTo>
                  <a:lnTo>
                    <a:pt x="11985" y="18919"/>
                  </a:lnTo>
                  <a:lnTo>
                    <a:pt x="10074" y="18581"/>
                  </a:lnTo>
                  <a:lnTo>
                    <a:pt x="9890" y="19054"/>
                  </a:lnTo>
                  <a:lnTo>
                    <a:pt x="8934" y="18378"/>
                  </a:lnTo>
                  <a:lnTo>
                    <a:pt x="8346" y="19054"/>
                  </a:lnTo>
                  <a:lnTo>
                    <a:pt x="8346" y="19764"/>
                  </a:lnTo>
                  <a:lnTo>
                    <a:pt x="7978" y="19966"/>
                  </a:lnTo>
                  <a:lnTo>
                    <a:pt x="7022" y="19764"/>
                  </a:lnTo>
                  <a:lnTo>
                    <a:pt x="6838" y="19426"/>
                  </a:lnTo>
                  <a:lnTo>
                    <a:pt x="6434" y="18919"/>
                  </a:lnTo>
                  <a:lnTo>
                    <a:pt x="6066" y="18919"/>
                  </a:lnTo>
                  <a:lnTo>
                    <a:pt x="5919" y="18041"/>
                  </a:lnTo>
                  <a:lnTo>
                    <a:pt x="5331" y="18041"/>
                  </a:lnTo>
                  <a:lnTo>
                    <a:pt x="4559" y="17128"/>
                  </a:lnTo>
                  <a:lnTo>
                    <a:pt x="3971" y="16993"/>
                  </a:lnTo>
                  <a:lnTo>
                    <a:pt x="2463" y="17128"/>
                  </a:lnTo>
                  <a:lnTo>
                    <a:pt x="1324" y="17128"/>
                  </a:lnTo>
                  <a:lnTo>
                    <a:pt x="515" y="17669"/>
                  </a:lnTo>
                  <a:lnTo>
                    <a:pt x="956" y="16622"/>
                  </a:lnTo>
                  <a:lnTo>
                    <a:pt x="1507" y="15203"/>
                  </a:lnTo>
                  <a:lnTo>
                    <a:pt x="1324" y="13480"/>
                  </a:lnTo>
                  <a:lnTo>
                    <a:pt x="515" y="12601"/>
                  </a:lnTo>
                  <a:lnTo>
                    <a:pt x="1324" y="12601"/>
                  </a:lnTo>
                  <a:lnTo>
                    <a:pt x="1324" y="11723"/>
                  </a:lnTo>
                  <a:lnTo>
                    <a:pt x="956" y="10709"/>
                  </a:lnTo>
                  <a:lnTo>
                    <a:pt x="515" y="11047"/>
                  </a:lnTo>
                  <a:lnTo>
                    <a:pt x="368" y="10169"/>
                  </a:lnTo>
                  <a:lnTo>
                    <a:pt x="0" y="10169"/>
                  </a:lnTo>
                  <a:lnTo>
                    <a:pt x="368" y="9628"/>
                  </a:lnTo>
                  <a:lnTo>
                    <a:pt x="6434" y="9628"/>
                  </a:lnTo>
                  <a:lnTo>
                    <a:pt x="6434" y="7534"/>
                  </a:lnTo>
                  <a:lnTo>
                    <a:pt x="6434" y="6993"/>
                  </a:lnTo>
                  <a:lnTo>
                    <a:pt x="6838" y="6655"/>
                  </a:lnTo>
                  <a:lnTo>
                    <a:pt x="8346" y="6149"/>
                  </a:lnTo>
                  <a:lnTo>
                    <a:pt x="8346" y="2432"/>
                  </a:lnTo>
                  <a:lnTo>
                    <a:pt x="13897" y="2297"/>
                  </a:lnTo>
                  <a:lnTo>
                    <a:pt x="138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8" name="Freeform 242"/>
            <p:cNvSpPr>
              <a:spLocks noChangeAspect="1"/>
            </p:cNvSpPr>
            <p:nvPr/>
          </p:nvSpPr>
          <p:spPr bwMode="auto">
            <a:xfrm>
              <a:off x="5813543" y="5301231"/>
              <a:ext cx="7980" cy="23939"/>
            </a:xfrm>
            <a:custGeom>
              <a:avLst/>
              <a:gdLst>
                <a:gd name="T0" fmla="*/ 2802 w 20000"/>
                <a:gd name="T1" fmla="*/ 23168 h 20000"/>
                <a:gd name="T2" fmla="*/ 0 w 20000"/>
                <a:gd name="T3" fmla="*/ 16733 h 20000"/>
                <a:gd name="T4" fmla="*/ 0 w 20000"/>
                <a:gd name="T5" fmla="*/ 12872 h 20000"/>
                <a:gd name="T6" fmla="*/ 2802 w 20000"/>
                <a:gd name="T7" fmla="*/ 0 h 20000"/>
                <a:gd name="T8" fmla="*/ 7471 w 20000"/>
                <a:gd name="T9" fmla="*/ 12872 h 20000"/>
                <a:gd name="T10" fmla="*/ 2802 w 20000"/>
                <a:gd name="T11" fmla="*/ 23168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7059" y="19459"/>
                  </a:moveTo>
                  <a:lnTo>
                    <a:pt x="0" y="14054"/>
                  </a:lnTo>
                  <a:lnTo>
                    <a:pt x="0" y="10811"/>
                  </a:lnTo>
                  <a:lnTo>
                    <a:pt x="7059" y="0"/>
                  </a:lnTo>
                  <a:lnTo>
                    <a:pt x="18824" y="10811"/>
                  </a:lnTo>
                  <a:lnTo>
                    <a:pt x="7059" y="194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89" name="Freeform 243"/>
            <p:cNvSpPr>
              <a:spLocks noChangeAspect="1"/>
            </p:cNvSpPr>
            <p:nvPr/>
          </p:nvSpPr>
          <p:spPr bwMode="auto">
            <a:xfrm>
              <a:off x="5112922" y="5020344"/>
              <a:ext cx="279290" cy="483572"/>
            </a:xfrm>
            <a:custGeom>
              <a:avLst/>
              <a:gdLst>
                <a:gd name="T0" fmla="*/ 139767 w 20000"/>
                <a:gd name="T1" fmla="*/ 25878 h 20000"/>
                <a:gd name="T2" fmla="*/ 155297 w 20000"/>
                <a:gd name="T3" fmla="*/ 25878 h 20000"/>
                <a:gd name="T4" fmla="*/ 176008 w 20000"/>
                <a:gd name="T5" fmla="*/ 29678 h 20000"/>
                <a:gd name="T6" fmla="*/ 193829 w 20000"/>
                <a:gd name="T7" fmla="*/ 29678 h 20000"/>
                <a:gd name="T8" fmla="*/ 208790 w 20000"/>
                <a:gd name="T9" fmla="*/ 19577 h 20000"/>
                <a:gd name="T10" fmla="*/ 217416 w 20000"/>
                <a:gd name="T11" fmla="*/ 25878 h 20000"/>
                <a:gd name="T12" fmla="*/ 238696 w 20000"/>
                <a:gd name="T13" fmla="*/ 16403 h 20000"/>
                <a:gd name="T14" fmla="*/ 265727 w 20000"/>
                <a:gd name="T15" fmla="*/ 0 h 20000"/>
                <a:gd name="T16" fmla="*/ 265727 w 20000"/>
                <a:gd name="T17" fmla="*/ 25878 h 20000"/>
                <a:gd name="T18" fmla="*/ 265727 w 20000"/>
                <a:gd name="T19" fmla="*/ 55557 h 20000"/>
                <a:gd name="T20" fmla="*/ 265727 w 20000"/>
                <a:gd name="T21" fmla="*/ 71959 h 20000"/>
                <a:gd name="T22" fmla="*/ 271492 w 20000"/>
                <a:gd name="T23" fmla="*/ 111090 h 20000"/>
                <a:gd name="T24" fmla="*/ 271492 w 20000"/>
                <a:gd name="T25" fmla="*/ 124366 h 20000"/>
                <a:gd name="T26" fmla="*/ 271492 w 20000"/>
                <a:gd name="T27" fmla="*/ 136992 h 20000"/>
                <a:gd name="T28" fmla="*/ 250197 w 20000"/>
                <a:gd name="T29" fmla="*/ 162871 h 20000"/>
                <a:gd name="T30" fmla="*/ 241002 w 20000"/>
                <a:gd name="T31" fmla="*/ 172972 h 20000"/>
                <a:gd name="T32" fmla="*/ 223750 w 20000"/>
                <a:gd name="T33" fmla="*/ 189374 h 20000"/>
                <a:gd name="T34" fmla="*/ 176008 w 20000"/>
                <a:gd name="T35" fmla="*/ 208952 h 20000"/>
                <a:gd name="T36" fmla="*/ 170257 w 20000"/>
                <a:gd name="T37" fmla="*/ 222204 h 20000"/>
                <a:gd name="T38" fmla="*/ 139767 w 20000"/>
                <a:gd name="T39" fmla="*/ 248082 h 20000"/>
                <a:gd name="T40" fmla="*/ 113306 w 20000"/>
                <a:gd name="T41" fmla="*/ 284062 h 20000"/>
                <a:gd name="T42" fmla="*/ 122515 w 20000"/>
                <a:gd name="T43" fmla="*/ 320041 h 20000"/>
                <a:gd name="T44" fmla="*/ 125390 w 20000"/>
                <a:gd name="T45" fmla="*/ 336468 h 20000"/>
                <a:gd name="T46" fmla="*/ 131711 w 20000"/>
                <a:gd name="T47" fmla="*/ 362972 h 20000"/>
                <a:gd name="T48" fmla="*/ 122515 w 20000"/>
                <a:gd name="T49" fmla="*/ 395151 h 20000"/>
                <a:gd name="T50" fmla="*/ 131711 w 20000"/>
                <a:gd name="T51" fmla="*/ 398951 h 20000"/>
                <a:gd name="T52" fmla="*/ 77648 w 20000"/>
                <a:gd name="T53" fmla="*/ 427355 h 20000"/>
                <a:gd name="T54" fmla="*/ 59813 w 20000"/>
                <a:gd name="T55" fmla="*/ 441232 h 20000"/>
                <a:gd name="T56" fmla="*/ 54062 w 20000"/>
                <a:gd name="T57" fmla="*/ 457034 h 20000"/>
                <a:gd name="T58" fmla="*/ 59813 w 20000"/>
                <a:gd name="T59" fmla="*/ 457034 h 20000"/>
                <a:gd name="T60" fmla="*/ 50617 w 20000"/>
                <a:gd name="T61" fmla="*/ 480387 h 20000"/>
                <a:gd name="T62" fmla="*/ 44867 w 20000"/>
                <a:gd name="T63" fmla="*/ 457034 h 20000"/>
                <a:gd name="T64" fmla="*/ 39116 w 20000"/>
                <a:gd name="T65" fmla="*/ 441232 h 20000"/>
                <a:gd name="T66" fmla="*/ 39116 w 20000"/>
                <a:gd name="T67" fmla="*/ 398951 h 20000"/>
                <a:gd name="T68" fmla="*/ 35657 w 20000"/>
                <a:gd name="T69" fmla="*/ 362972 h 20000"/>
                <a:gd name="T70" fmla="*/ 27031 w 20000"/>
                <a:gd name="T71" fmla="*/ 343394 h 20000"/>
                <a:gd name="T72" fmla="*/ 59813 w 20000"/>
                <a:gd name="T73" fmla="*/ 303639 h 20000"/>
                <a:gd name="T74" fmla="*/ 62688 w 20000"/>
                <a:gd name="T75" fmla="*/ 284062 h 20000"/>
                <a:gd name="T76" fmla="*/ 68453 w 20000"/>
                <a:gd name="T77" fmla="*/ 258183 h 20000"/>
                <a:gd name="T78" fmla="*/ 68453 w 20000"/>
                <a:gd name="T79" fmla="*/ 234830 h 20000"/>
                <a:gd name="T80" fmla="*/ 68453 w 20000"/>
                <a:gd name="T81" fmla="*/ 232305 h 20000"/>
                <a:gd name="T82" fmla="*/ 74204 w 20000"/>
                <a:gd name="T83" fmla="*/ 222204 h 20000"/>
                <a:gd name="T84" fmla="*/ 74204 w 20000"/>
                <a:gd name="T85" fmla="*/ 189374 h 20000"/>
                <a:gd name="T86" fmla="*/ 68453 w 20000"/>
                <a:gd name="T87" fmla="*/ 166647 h 20000"/>
                <a:gd name="T88" fmla="*/ 44867 w 20000"/>
                <a:gd name="T89" fmla="*/ 162871 h 20000"/>
                <a:gd name="T90" fmla="*/ 29906 w 20000"/>
                <a:gd name="T91" fmla="*/ 153395 h 20000"/>
                <a:gd name="T92" fmla="*/ 5751 w 20000"/>
                <a:gd name="T93" fmla="*/ 147069 h 20000"/>
                <a:gd name="T94" fmla="*/ 0 w 20000"/>
                <a:gd name="T95" fmla="*/ 124366 h 20000"/>
                <a:gd name="T96" fmla="*/ 83399 w 20000"/>
                <a:gd name="T97" fmla="*/ 94687 h 20000"/>
                <a:gd name="T98" fmla="*/ 106985 w 20000"/>
                <a:gd name="T99" fmla="*/ 111090 h 20000"/>
                <a:gd name="T100" fmla="*/ 116181 w 20000"/>
                <a:gd name="T101" fmla="*/ 136992 h 20000"/>
                <a:gd name="T102" fmla="*/ 116181 w 20000"/>
                <a:gd name="T103" fmla="*/ 162871 h 20000"/>
                <a:gd name="T104" fmla="*/ 131711 w 20000"/>
                <a:gd name="T105" fmla="*/ 189374 h 20000"/>
                <a:gd name="T106" fmla="*/ 137461 w 20000"/>
                <a:gd name="T107" fmla="*/ 162871 h 20000"/>
                <a:gd name="T108" fmla="*/ 146101 w 20000"/>
                <a:gd name="T109" fmla="*/ 156545 h 20000"/>
                <a:gd name="T110" fmla="*/ 155297 w 20000"/>
                <a:gd name="T111" fmla="*/ 121191 h 20000"/>
                <a:gd name="T112" fmla="*/ 137461 w 20000"/>
                <a:gd name="T113" fmla="*/ 94687 h 20000"/>
                <a:gd name="T114" fmla="*/ 116181 w 20000"/>
                <a:gd name="T115" fmla="*/ 85211 h 20000"/>
                <a:gd name="T116" fmla="*/ 122515 w 20000"/>
                <a:gd name="T117" fmla="*/ 29678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8820" y="1234"/>
                  </a:moveTo>
                  <a:lnTo>
                    <a:pt x="10062" y="1076"/>
                  </a:lnTo>
                  <a:lnTo>
                    <a:pt x="10518" y="1234"/>
                  </a:lnTo>
                  <a:lnTo>
                    <a:pt x="11180" y="1076"/>
                  </a:lnTo>
                  <a:lnTo>
                    <a:pt x="11843" y="1234"/>
                  </a:lnTo>
                  <a:lnTo>
                    <a:pt x="12671" y="1234"/>
                  </a:lnTo>
                  <a:lnTo>
                    <a:pt x="12878" y="1234"/>
                  </a:lnTo>
                  <a:lnTo>
                    <a:pt x="13954" y="1234"/>
                  </a:lnTo>
                  <a:lnTo>
                    <a:pt x="14576" y="1076"/>
                  </a:lnTo>
                  <a:lnTo>
                    <a:pt x="15031" y="814"/>
                  </a:lnTo>
                  <a:lnTo>
                    <a:pt x="15652" y="814"/>
                  </a:lnTo>
                  <a:lnTo>
                    <a:pt x="15652" y="1076"/>
                  </a:lnTo>
                  <a:lnTo>
                    <a:pt x="16315" y="814"/>
                  </a:lnTo>
                  <a:lnTo>
                    <a:pt x="17184" y="682"/>
                  </a:lnTo>
                  <a:lnTo>
                    <a:pt x="18468" y="420"/>
                  </a:lnTo>
                  <a:lnTo>
                    <a:pt x="19130" y="0"/>
                  </a:lnTo>
                  <a:lnTo>
                    <a:pt x="19545" y="420"/>
                  </a:lnTo>
                  <a:lnTo>
                    <a:pt x="19130" y="1076"/>
                  </a:lnTo>
                  <a:lnTo>
                    <a:pt x="19130" y="1785"/>
                  </a:lnTo>
                  <a:lnTo>
                    <a:pt x="19130" y="2310"/>
                  </a:lnTo>
                  <a:lnTo>
                    <a:pt x="19545" y="2861"/>
                  </a:lnTo>
                  <a:lnTo>
                    <a:pt x="19130" y="2992"/>
                  </a:lnTo>
                  <a:lnTo>
                    <a:pt x="19545" y="3543"/>
                  </a:lnTo>
                  <a:lnTo>
                    <a:pt x="19545" y="4619"/>
                  </a:lnTo>
                  <a:lnTo>
                    <a:pt x="19959" y="4777"/>
                  </a:lnTo>
                  <a:lnTo>
                    <a:pt x="19545" y="5171"/>
                  </a:lnTo>
                  <a:lnTo>
                    <a:pt x="19130" y="5433"/>
                  </a:lnTo>
                  <a:lnTo>
                    <a:pt x="19545" y="5696"/>
                  </a:lnTo>
                  <a:lnTo>
                    <a:pt x="18882" y="6115"/>
                  </a:lnTo>
                  <a:lnTo>
                    <a:pt x="18012" y="6772"/>
                  </a:lnTo>
                  <a:lnTo>
                    <a:pt x="17847" y="6929"/>
                  </a:lnTo>
                  <a:lnTo>
                    <a:pt x="17350" y="7192"/>
                  </a:lnTo>
                  <a:lnTo>
                    <a:pt x="16315" y="7480"/>
                  </a:lnTo>
                  <a:lnTo>
                    <a:pt x="16108" y="7874"/>
                  </a:lnTo>
                  <a:lnTo>
                    <a:pt x="13954" y="8268"/>
                  </a:lnTo>
                  <a:lnTo>
                    <a:pt x="12671" y="8688"/>
                  </a:lnTo>
                  <a:lnTo>
                    <a:pt x="12257" y="8976"/>
                  </a:lnTo>
                  <a:lnTo>
                    <a:pt x="12257" y="9239"/>
                  </a:lnTo>
                  <a:lnTo>
                    <a:pt x="11180" y="9764"/>
                  </a:lnTo>
                  <a:lnTo>
                    <a:pt x="10062" y="10315"/>
                  </a:lnTo>
                  <a:lnTo>
                    <a:pt x="8364" y="11391"/>
                  </a:lnTo>
                  <a:lnTo>
                    <a:pt x="8157" y="11811"/>
                  </a:lnTo>
                  <a:lnTo>
                    <a:pt x="8364" y="12493"/>
                  </a:lnTo>
                  <a:lnTo>
                    <a:pt x="8820" y="13307"/>
                  </a:lnTo>
                  <a:lnTo>
                    <a:pt x="9027" y="14278"/>
                  </a:lnTo>
                  <a:lnTo>
                    <a:pt x="9027" y="13990"/>
                  </a:lnTo>
                  <a:lnTo>
                    <a:pt x="9482" y="14278"/>
                  </a:lnTo>
                  <a:lnTo>
                    <a:pt x="9482" y="15092"/>
                  </a:lnTo>
                  <a:lnTo>
                    <a:pt x="9027" y="15459"/>
                  </a:lnTo>
                  <a:lnTo>
                    <a:pt x="8820" y="16430"/>
                  </a:lnTo>
                  <a:lnTo>
                    <a:pt x="9027" y="16168"/>
                  </a:lnTo>
                  <a:lnTo>
                    <a:pt x="9482" y="16588"/>
                  </a:lnTo>
                  <a:lnTo>
                    <a:pt x="8364" y="17113"/>
                  </a:lnTo>
                  <a:lnTo>
                    <a:pt x="5590" y="17769"/>
                  </a:lnTo>
                  <a:lnTo>
                    <a:pt x="4928" y="17927"/>
                  </a:lnTo>
                  <a:lnTo>
                    <a:pt x="4306" y="18346"/>
                  </a:lnTo>
                  <a:lnTo>
                    <a:pt x="3644" y="18609"/>
                  </a:lnTo>
                  <a:lnTo>
                    <a:pt x="3892" y="19003"/>
                  </a:lnTo>
                  <a:lnTo>
                    <a:pt x="4306" y="18871"/>
                  </a:lnTo>
                  <a:lnTo>
                    <a:pt x="4306" y="19003"/>
                  </a:lnTo>
                  <a:lnTo>
                    <a:pt x="4306" y="19974"/>
                  </a:lnTo>
                  <a:lnTo>
                    <a:pt x="3644" y="19974"/>
                  </a:lnTo>
                  <a:lnTo>
                    <a:pt x="2816" y="19685"/>
                  </a:lnTo>
                  <a:lnTo>
                    <a:pt x="3230" y="19003"/>
                  </a:lnTo>
                  <a:lnTo>
                    <a:pt x="2816" y="18609"/>
                  </a:lnTo>
                  <a:lnTo>
                    <a:pt x="2816" y="18346"/>
                  </a:lnTo>
                  <a:lnTo>
                    <a:pt x="2816" y="17507"/>
                  </a:lnTo>
                  <a:lnTo>
                    <a:pt x="2816" y="16588"/>
                  </a:lnTo>
                  <a:lnTo>
                    <a:pt x="2153" y="15459"/>
                  </a:lnTo>
                  <a:lnTo>
                    <a:pt x="2567" y="15092"/>
                  </a:lnTo>
                  <a:lnTo>
                    <a:pt x="2153" y="14934"/>
                  </a:lnTo>
                  <a:lnTo>
                    <a:pt x="1946" y="14278"/>
                  </a:lnTo>
                  <a:lnTo>
                    <a:pt x="3892" y="13176"/>
                  </a:lnTo>
                  <a:lnTo>
                    <a:pt x="4306" y="12625"/>
                  </a:lnTo>
                  <a:lnTo>
                    <a:pt x="4306" y="12231"/>
                  </a:lnTo>
                  <a:lnTo>
                    <a:pt x="4513" y="11811"/>
                  </a:lnTo>
                  <a:lnTo>
                    <a:pt x="5342" y="11129"/>
                  </a:lnTo>
                  <a:lnTo>
                    <a:pt x="4928" y="10735"/>
                  </a:lnTo>
                  <a:lnTo>
                    <a:pt x="4928" y="10315"/>
                  </a:lnTo>
                  <a:lnTo>
                    <a:pt x="4928" y="9764"/>
                  </a:lnTo>
                  <a:lnTo>
                    <a:pt x="5342" y="9764"/>
                  </a:lnTo>
                  <a:lnTo>
                    <a:pt x="4928" y="9659"/>
                  </a:lnTo>
                  <a:lnTo>
                    <a:pt x="5342" y="9396"/>
                  </a:lnTo>
                  <a:lnTo>
                    <a:pt x="5342" y="9239"/>
                  </a:lnTo>
                  <a:lnTo>
                    <a:pt x="5342" y="8556"/>
                  </a:lnTo>
                  <a:lnTo>
                    <a:pt x="5342" y="7874"/>
                  </a:lnTo>
                  <a:lnTo>
                    <a:pt x="4928" y="7192"/>
                  </a:lnTo>
                  <a:lnTo>
                    <a:pt x="4928" y="6929"/>
                  </a:lnTo>
                  <a:lnTo>
                    <a:pt x="3644" y="6929"/>
                  </a:lnTo>
                  <a:lnTo>
                    <a:pt x="3230" y="6772"/>
                  </a:lnTo>
                  <a:lnTo>
                    <a:pt x="2567" y="6509"/>
                  </a:lnTo>
                  <a:lnTo>
                    <a:pt x="2153" y="6378"/>
                  </a:lnTo>
                  <a:lnTo>
                    <a:pt x="870" y="6509"/>
                  </a:lnTo>
                  <a:lnTo>
                    <a:pt x="414" y="6115"/>
                  </a:lnTo>
                  <a:lnTo>
                    <a:pt x="414" y="5696"/>
                  </a:lnTo>
                  <a:lnTo>
                    <a:pt x="0" y="5171"/>
                  </a:lnTo>
                  <a:lnTo>
                    <a:pt x="5590" y="4068"/>
                  </a:lnTo>
                  <a:lnTo>
                    <a:pt x="6004" y="3937"/>
                  </a:lnTo>
                  <a:lnTo>
                    <a:pt x="6667" y="4777"/>
                  </a:lnTo>
                  <a:lnTo>
                    <a:pt x="7702" y="4619"/>
                  </a:lnTo>
                  <a:lnTo>
                    <a:pt x="8364" y="4777"/>
                  </a:lnTo>
                  <a:lnTo>
                    <a:pt x="8364" y="5696"/>
                  </a:lnTo>
                  <a:lnTo>
                    <a:pt x="8157" y="6378"/>
                  </a:lnTo>
                  <a:lnTo>
                    <a:pt x="8364" y="6772"/>
                  </a:lnTo>
                  <a:lnTo>
                    <a:pt x="9027" y="7480"/>
                  </a:lnTo>
                  <a:lnTo>
                    <a:pt x="9482" y="7874"/>
                  </a:lnTo>
                  <a:lnTo>
                    <a:pt x="9896" y="7480"/>
                  </a:lnTo>
                  <a:lnTo>
                    <a:pt x="9896" y="6772"/>
                  </a:lnTo>
                  <a:lnTo>
                    <a:pt x="10062" y="6772"/>
                  </a:lnTo>
                  <a:lnTo>
                    <a:pt x="10518" y="6509"/>
                  </a:lnTo>
                  <a:lnTo>
                    <a:pt x="10932" y="5696"/>
                  </a:lnTo>
                  <a:lnTo>
                    <a:pt x="11180" y="5039"/>
                  </a:lnTo>
                  <a:lnTo>
                    <a:pt x="10518" y="4777"/>
                  </a:lnTo>
                  <a:lnTo>
                    <a:pt x="9896" y="3937"/>
                  </a:lnTo>
                  <a:lnTo>
                    <a:pt x="9027" y="3543"/>
                  </a:lnTo>
                  <a:lnTo>
                    <a:pt x="8364" y="3543"/>
                  </a:lnTo>
                  <a:lnTo>
                    <a:pt x="8364" y="1890"/>
                  </a:lnTo>
                  <a:lnTo>
                    <a:pt x="8820" y="12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0" name="Freeform 244"/>
            <p:cNvSpPr>
              <a:spLocks noChangeAspect="1"/>
            </p:cNvSpPr>
            <p:nvPr/>
          </p:nvSpPr>
          <p:spPr bwMode="auto">
            <a:xfrm>
              <a:off x="4640522" y="5202282"/>
              <a:ext cx="344725" cy="359088"/>
            </a:xfrm>
            <a:custGeom>
              <a:avLst/>
              <a:gdLst>
                <a:gd name="T0" fmla="*/ 294243 w 20000"/>
                <a:gd name="T1" fmla="*/ 18967 h 20000"/>
                <a:gd name="T2" fmla="*/ 315091 w 20000"/>
                <a:gd name="T3" fmla="*/ 12644 h 20000"/>
                <a:gd name="T4" fmla="*/ 318571 w 20000"/>
                <a:gd name="T5" fmla="*/ 12644 h 20000"/>
                <a:gd name="T6" fmla="*/ 333059 w 20000"/>
                <a:gd name="T7" fmla="*/ 18967 h 20000"/>
                <a:gd name="T8" fmla="*/ 342317 w 20000"/>
                <a:gd name="T9" fmla="*/ 25914 h 20000"/>
                <a:gd name="T10" fmla="*/ 333059 w 20000"/>
                <a:gd name="T11" fmla="*/ 25914 h 20000"/>
                <a:gd name="T12" fmla="*/ 324366 w 20000"/>
                <a:gd name="T13" fmla="*/ 29075 h 20000"/>
                <a:gd name="T14" fmla="*/ 318571 w 20000"/>
                <a:gd name="T15" fmla="*/ 29075 h 20000"/>
                <a:gd name="T16" fmla="*/ 300038 w 20000"/>
                <a:gd name="T17" fmla="*/ 42362 h 20000"/>
                <a:gd name="T18" fmla="*/ 291345 w 20000"/>
                <a:gd name="T19" fmla="*/ 29075 h 20000"/>
                <a:gd name="T20" fmla="*/ 270497 w 20000"/>
                <a:gd name="T21" fmla="*/ 36040 h 20000"/>
                <a:gd name="T22" fmla="*/ 236910 w 20000"/>
                <a:gd name="T23" fmla="*/ 42362 h 20000"/>
                <a:gd name="T24" fmla="*/ 231115 w 20000"/>
                <a:gd name="T25" fmla="*/ 146661 h 20000"/>
                <a:gd name="T26" fmla="*/ 207369 w 20000"/>
                <a:gd name="T27" fmla="*/ 146661 h 20000"/>
                <a:gd name="T28" fmla="*/ 203888 w 20000"/>
                <a:gd name="T29" fmla="*/ 232011 h 20000"/>
                <a:gd name="T30" fmla="*/ 198093 w 20000"/>
                <a:gd name="T31" fmla="*/ 343275 h 20000"/>
                <a:gd name="T32" fmla="*/ 189401 w 20000"/>
                <a:gd name="T33" fmla="*/ 343275 h 20000"/>
                <a:gd name="T34" fmla="*/ 176662 w 20000"/>
                <a:gd name="T35" fmla="*/ 352758 h 20000"/>
                <a:gd name="T36" fmla="*/ 174348 w 20000"/>
                <a:gd name="T37" fmla="*/ 356562 h 20000"/>
                <a:gd name="T38" fmla="*/ 165072 w 20000"/>
                <a:gd name="T39" fmla="*/ 352758 h 20000"/>
                <a:gd name="T40" fmla="*/ 152916 w 20000"/>
                <a:gd name="T41" fmla="*/ 352758 h 20000"/>
                <a:gd name="T42" fmla="*/ 144224 w 20000"/>
                <a:gd name="T43" fmla="*/ 352758 h 20000"/>
                <a:gd name="T44" fmla="*/ 129170 w 20000"/>
                <a:gd name="T45" fmla="*/ 346436 h 20000"/>
                <a:gd name="T46" fmla="*/ 129170 w 20000"/>
                <a:gd name="T47" fmla="*/ 330005 h 20000"/>
                <a:gd name="T48" fmla="*/ 126856 w 20000"/>
                <a:gd name="T49" fmla="*/ 330005 h 20000"/>
                <a:gd name="T50" fmla="*/ 119895 w 20000"/>
                <a:gd name="T51" fmla="*/ 330005 h 20000"/>
                <a:gd name="T52" fmla="*/ 114100 w 20000"/>
                <a:gd name="T53" fmla="*/ 343275 h 20000"/>
                <a:gd name="T54" fmla="*/ 111202 w 20000"/>
                <a:gd name="T55" fmla="*/ 346436 h 20000"/>
                <a:gd name="T56" fmla="*/ 90354 w 20000"/>
                <a:gd name="T57" fmla="*/ 326844 h 20000"/>
                <a:gd name="T58" fmla="*/ 81096 w 20000"/>
                <a:gd name="T59" fmla="*/ 300930 h 20000"/>
                <a:gd name="T60" fmla="*/ 81096 w 20000"/>
                <a:gd name="T61" fmla="*/ 287643 h 20000"/>
                <a:gd name="T62" fmla="*/ 78198 w 20000"/>
                <a:gd name="T63" fmla="*/ 277534 h 20000"/>
                <a:gd name="T64" fmla="*/ 72403 w 20000"/>
                <a:gd name="T65" fmla="*/ 241494 h 20000"/>
                <a:gd name="T66" fmla="*/ 66608 w 20000"/>
                <a:gd name="T67" fmla="*/ 225689 h 20000"/>
                <a:gd name="T68" fmla="*/ 63128 w 20000"/>
                <a:gd name="T69" fmla="*/ 199132 h 20000"/>
                <a:gd name="T70" fmla="*/ 63128 w 20000"/>
                <a:gd name="T71" fmla="*/ 179540 h 20000"/>
                <a:gd name="T72" fmla="*/ 63128 w 20000"/>
                <a:gd name="T73" fmla="*/ 163735 h 20000"/>
                <a:gd name="T74" fmla="*/ 50972 w 20000"/>
                <a:gd name="T75" fmla="*/ 146661 h 20000"/>
                <a:gd name="T76" fmla="*/ 33587 w 20000"/>
                <a:gd name="T77" fmla="*/ 97994 h 20000"/>
                <a:gd name="T78" fmla="*/ 15636 w 20000"/>
                <a:gd name="T79" fmla="*/ 61954 h 20000"/>
                <a:gd name="T80" fmla="*/ 9275 w 20000"/>
                <a:gd name="T81" fmla="*/ 45523 h 20000"/>
                <a:gd name="T82" fmla="*/ 0 w 20000"/>
                <a:gd name="T83" fmla="*/ 25914 h 20000"/>
                <a:gd name="T84" fmla="*/ 0 w 20000"/>
                <a:gd name="T85" fmla="*/ 8858 h 20000"/>
                <a:gd name="T86" fmla="*/ 3480 w 20000"/>
                <a:gd name="T87" fmla="*/ 8858 h 20000"/>
                <a:gd name="T88" fmla="*/ 15636 w 20000"/>
                <a:gd name="T89" fmla="*/ 8858 h 20000"/>
                <a:gd name="T90" fmla="*/ 17951 w 20000"/>
                <a:gd name="T91" fmla="*/ 8858 h 20000"/>
                <a:gd name="T92" fmla="*/ 33587 w 20000"/>
                <a:gd name="T93" fmla="*/ 0 h 20000"/>
                <a:gd name="T94" fmla="*/ 41697 w 20000"/>
                <a:gd name="T95" fmla="*/ 2536 h 20000"/>
                <a:gd name="T96" fmla="*/ 57350 w 20000"/>
                <a:gd name="T97" fmla="*/ 12644 h 20000"/>
                <a:gd name="T98" fmla="*/ 63128 w 20000"/>
                <a:gd name="T99" fmla="*/ 12644 h 20000"/>
                <a:gd name="T100" fmla="*/ 165072 w 20000"/>
                <a:gd name="T101" fmla="*/ 8858 h 20000"/>
                <a:gd name="T102" fmla="*/ 168552 w 20000"/>
                <a:gd name="T103" fmla="*/ 18967 h 20000"/>
                <a:gd name="T104" fmla="*/ 176662 w 20000"/>
                <a:gd name="T105" fmla="*/ 25914 h 20000"/>
                <a:gd name="T106" fmla="*/ 213147 w 20000"/>
                <a:gd name="T107" fmla="*/ 29075 h 20000"/>
                <a:gd name="T108" fmla="*/ 228217 w 20000"/>
                <a:gd name="T109" fmla="*/ 29075 h 20000"/>
                <a:gd name="T110" fmla="*/ 236910 w 20000"/>
                <a:gd name="T111" fmla="*/ 29075 h 20000"/>
                <a:gd name="T112" fmla="*/ 246168 w 20000"/>
                <a:gd name="T113" fmla="*/ 29075 h 20000"/>
                <a:gd name="T114" fmla="*/ 294243 w 20000"/>
                <a:gd name="T115" fmla="*/ 18967 h 200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00"/>
                <a:gd name="T175" fmla="*/ 0 h 20000"/>
                <a:gd name="T176" fmla="*/ 20000 w 20000"/>
                <a:gd name="T177" fmla="*/ 20000 h 200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00" h="20000">
                  <a:moveTo>
                    <a:pt x="17162" y="1062"/>
                  </a:moveTo>
                  <a:lnTo>
                    <a:pt x="18378" y="708"/>
                  </a:lnTo>
                  <a:lnTo>
                    <a:pt x="18581" y="708"/>
                  </a:lnTo>
                  <a:lnTo>
                    <a:pt x="19426" y="1062"/>
                  </a:lnTo>
                  <a:lnTo>
                    <a:pt x="19966" y="1451"/>
                  </a:lnTo>
                  <a:lnTo>
                    <a:pt x="19426" y="1451"/>
                  </a:lnTo>
                  <a:lnTo>
                    <a:pt x="18919" y="1628"/>
                  </a:lnTo>
                  <a:lnTo>
                    <a:pt x="18581" y="1628"/>
                  </a:lnTo>
                  <a:lnTo>
                    <a:pt x="17500" y="2372"/>
                  </a:lnTo>
                  <a:lnTo>
                    <a:pt x="16993" y="1628"/>
                  </a:lnTo>
                  <a:lnTo>
                    <a:pt x="15777" y="2018"/>
                  </a:lnTo>
                  <a:lnTo>
                    <a:pt x="13818" y="2372"/>
                  </a:lnTo>
                  <a:lnTo>
                    <a:pt x="13480" y="8212"/>
                  </a:lnTo>
                  <a:lnTo>
                    <a:pt x="12095" y="8212"/>
                  </a:lnTo>
                  <a:lnTo>
                    <a:pt x="11892" y="12991"/>
                  </a:lnTo>
                  <a:lnTo>
                    <a:pt x="11554" y="19221"/>
                  </a:lnTo>
                  <a:lnTo>
                    <a:pt x="11047" y="19221"/>
                  </a:lnTo>
                  <a:lnTo>
                    <a:pt x="10304" y="19752"/>
                  </a:lnTo>
                  <a:lnTo>
                    <a:pt x="10169" y="19965"/>
                  </a:lnTo>
                  <a:lnTo>
                    <a:pt x="9628" y="19752"/>
                  </a:lnTo>
                  <a:lnTo>
                    <a:pt x="8919" y="19752"/>
                  </a:lnTo>
                  <a:lnTo>
                    <a:pt x="8412" y="19752"/>
                  </a:lnTo>
                  <a:lnTo>
                    <a:pt x="7534" y="19398"/>
                  </a:lnTo>
                  <a:lnTo>
                    <a:pt x="7534" y="18478"/>
                  </a:lnTo>
                  <a:lnTo>
                    <a:pt x="7399" y="18478"/>
                  </a:lnTo>
                  <a:lnTo>
                    <a:pt x="6993" y="18478"/>
                  </a:lnTo>
                  <a:lnTo>
                    <a:pt x="6655" y="19221"/>
                  </a:lnTo>
                  <a:lnTo>
                    <a:pt x="6486" y="19398"/>
                  </a:lnTo>
                  <a:lnTo>
                    <a:pt x="5270" y="18301"/>
                  </a:lnTo>
                  <a:lnTo>
                    <a:pt x="4730" y="16850"/>
                  </a:lnTo>
                  <a:lnTo>
                    <a:pt x="4730" y="16106"/>
                  </a:lnTo>
                  <a:lnTo>
                    <a:pt x="4561" y="15540"/>
                  </a:lnTo>
                  <a:lnTo>
                    <a:pt x="4223" y="13522"/>
                  </a:lnTo>
                  <a:lnTo>
                    <a:pt x="3885" y="12637"/>
                  </a:lnTo>
                  <a:lnTo>
                    <a:pt x="3682" y="11150"/>
                  </a:lnTo>
                  <a:lnTo>
                    <a:pt x="3682" y="10053"/>
                  </a:lnTo>
                  <a:lnTo>
                    <a:pt x="3682" y="9168"/>
                  </a:lnTo>
                  <a:lnTo>
                    <a:pt x="2973" y="8212"/>
                  </a:lnTo>
                  <a:lnTo>
                    <a:pt x="1959" y="5487"/>
                  </a:lnTo>
                  <a:lnTo>
                    <a:pt x="912" y="3469"/>
                  </a:lnTo>
                  <a:lnTo>
                    <a:pt x="541" y="2549"/>
                  </a:lnTo>
                  <a:lnTo>
                    <a:pt x="0" y="1451"/>
                  </a:lnTo>
                  <a:lnTo>
                    <a:pt x="0" y="496"/>
                  </a:lnTo>
                  <a:lnTo>
                    <a:pt x="203" y="496"/>
                  </a:lnTo>
                  <a:lnTo>
                    <a:pt x="912" y="496"/>
                  </a:lnTo>
                  <a:lnTo>
                    <a:pt x="1047" y="496"/>
                  </a:lnTo>
                  <a:lnTo>
                    <a:pt x="1959" y="0"/>
                  </a:lnTo>
                  <a:lnTo>
                    <a:pt x="2432" y="142"/>
                  </a:lnTo>
                  <a:lnTo>
                    <a:pt x="3345" y="708"/>
                  </a:lnTo>
                  <a:lnTo>
                    <a:pt x="3682" y="708"/>
                  </a:lnTo>
                  <a:lnTo>
                    <a:pt x="9628" y="496"/>
                  </a:lnTo>
                  <a:lnTo>
                    <a:pt x="9831" y="1062"/>
                  </a:lnTo>
                  <a:lnTo>
                    <a:pt x="10304" y="1451"/>
                  </a:lnTo>
                  <a:lnTo>
                    <a:pt x="12432" y="1628"/>
                  </a:lnTo>
                  <a:lnTo>
                    <a:pt x="13311" y="1628"/>
                  </a:lnTo>
                  <a:lnTo>
                    <a:pt x="13818" y="1628"/>
                  </a:lnTo>
                  <a:lnTo>
                    <a:pt x="14358" y="1628"/>
                  </a:lnTo>
                  <a:lnTo>
                    <a:pt x="17162" y="10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1" name="Freeform 245"/>
            <p:cNvSpPr>
              <a:spLocks noChangeAspect="1"/>
            </p:cNvSpPr>
            <p:nvPr/>
          </p:nvSpPr>
          <p:spPr bwMode="auto">
            <a:xfrm>
              <a:off x="4343675" y="4037240"/>
              <a:ext cx="405371" cy="346320"/>
            </a:xfrm>
            <a:custGeom>
              <a:avLst/>
              <a:gdLst>
                <a:gd name="T0" fmla="*/ 306471 w 20000"/>
                <a:gd name="T1" fmla="*/ 0 h 20000"/>
                <a:gd name="T2" fmla="*/ 339495 w 20000"/>
                <a:gd name="T3" fmla="*/ 10111 h 20000"/>
                <a:gd name="T4" fmla="*/ 360362 w 20000"/>
                <a:gd name="T5" fmla="*/ 25923 h 20000"/>
                <a:gd name="T6" fmla="*/ 378890 w 20000"/>
                <a:gd name="T7" fmla="*/ 16432 h 20000"/>
                <a:gd name="T8" fmla="*/ 384677 w 20000"/>
                <a:gd name="T9" fmla="*/ 36033 h 20000"/>
                <a:gd name="T10" fmla="*/ 384677 w 20000"/>
                <a:gd name="T11" fmla="*/ 59424 h 20000"/>
                <a:gd name="T12" fmla="*/ 393366 w 20000"/>
                <a:gd name="T13" fmla="*/ 68897 h 20000"/>
                <a:gd name="T14" fmla="*/ 393366 w 20000"/>
                <a:gd name="T15" fmla="*/ 79008 h 20000"/>
                <a:gd name="T16" fmla="*/ 402640 w 20000"/>
                <a:gd name="T17" fmla="*/ 94820 h 20000"/>
                <a:gd name="T18" fmla="*/ 399173 w 20000"/>
                <a:gd name="T19" fmla="*/ 97972 h 20000"/>
                <a:gd name="T20" fmla="*/ 393366 w 20000"/>
                <a:gd name="T21" fmla="*/ 189623 h 20000"/>
                <a:gd name="T22" fmla="*/ 354556 w 20000"/>
                <a:gd name="T23" fmla="*/ 242088 h 20000"/>
                <a:gd name="T24" fmla="*/ 348185 w 20000"/>
                <a:gd name="T25" fmla="*/ 252199 h 20000"/>
                <a:gd name="T26" fmla="*/ 345866 w 20000"/>
                <a:gd name="T27" fmla="*/ 264842 h 20000"/>
                <a:gd name="T28" fmla="*/ 345866 w 20000"/>
                <a:gd name="T29" fmla="*/ 278122 h 20000"/>
                <a:gd name="T30" fmla="*/ 339495 w 20000"/>
                <a:gd name="T31" fmla="*/ 290764 h 20000"/>
                <a:gd name="T32" fmla="*/ 330806 w 20000"/>
                <a:gd name="T33" fmla="*/ 294554 h 20000"/>
                <a:gd name="T34" fmla="*/ 321532 w 20000"/>
                <a:gd name="T35" fmla="*/ 300875 h 20000"/>
                <a:gd name="T36" fmla="*/ 276350 w 20000"/>
                <a:gd name="T37" fmla="*/ 290764 h 20000"/>
                <a:gd name="T38" fmla="*/ 267661 w 20000"/>
                <a:gd name="T39" fmla="*/ 294554 h 20000"/>
                <a:gd name="T40" fmla="*/ 258387 w 20000"/>
                <a:gd name="T41" fmla="*/ 300875 h 20000"/>
                <a:gd name="T42" fmla="*/ 249697 w 20000"/>
                <a:gd name="T43" fmla="*/ 304027 h 20000"/>
                <a:gd name="T44" fmla="*/ 234637 w 20000"/>
                <a:gd name="T45" fmla="*/ 310986 h 20000"/>
                <a:gd name="T46" fmla="*/ 203931 w 20000"/>
                <a:gd name="T47" fmla="*/ 294554 h 20000"/>
                <a:gd name="T48" fmla="*/ 174375 w 20000"/>
                <a:gd name="T49" fmla="*/ 300875 h 20000"/>
                <a:gd name="T50" fmla="*/ 165685 w 20000"/>
                <a:gd name="T51" fmla="*/ 290764 h 20000"/>
                <a:gd name="T52" fmla="*/ 150625 w 20000"/>
                <a:gd name="T53" fmla="*/ 284443 h 20000"/>
                <a:gd name="T54" fmla="*/ 135564 w 20000"/>
                <a:gd name="T55" fmla="*/ 278122 h 20000"/>
                <a:gd name="T56" fmla="*/ 135564 w 20000"/>
                <a:gd name="T57" fmla="*/ 284443 h 20000"/>
                <a:gd name="T58" fmla="*/ 117601 w 20000"/>
                <a:gd name="T59" fmla="*/ 284443 h 20000"/>
                <a:gd name="T60" fmla="*/ 108347 w 20000"/>
                <a:gd name="T61" fmla="*/ 290764 h 20000"/>
                <a:gd name="T62" fmla="*/ 101955 w 20000"/>
                <a:gd name="T63" fmla="*/ 304027 h 20000"/>
                <a:gd name="T64" fmla="*/ 87480 w 20000"/>
                <a:gd name="T65" fmla="*/ 317944 h 20000"/>
                <a:gd name="T66" fmla="*/ 87480 w 20000"/>
                <a:gd name="T67" fmla="*/ 343850 h 20000"/>
                <a:gd name="T68" fmla="*/ 78205 w 20000"/>
                <a:gd name="T69" fmla="*/ 333739 h 20000"/>
                <a:gd name="T70" fmla="*/ 68951 w 20000"/>
                <a:gd name="T71" fmla="*/ 320476 h 20000"/>
                <a:gd name="T72" fmla="*/ 63145 w 20000"/>
                <a:gd name="T73" fmla="*/ 320476 h 20000"/>
                <a:gd name="T74" fmla="*/ 57359 w 20000"/>
                <a:gd name="T75" fmla="*/ 333739 h 20000"/>
                <a:gd name="T76" fmla="*/ 48669 w 20000"/>
                <a:gd name="T77" fmla="*/ 320476 h 20000"/>
                <a:gd name="T78" fmla="*/ 54456 w 20000"/>
                <a:gd name="T79" fmla="*/ 317944 h 20000"/>
                <a:gd name="T80" fmla="*/ 48669 w 20000"/>
                <a:gd name="T81" fmla="*/ 310986 h 20000"/>
                <a:gd name="T82" fmla="*/ 39395 w 20000"/>
                <a:gd name="T83" fmla="*/ 310986 h 20000"/>
                <a:gd name="T84" fmla="*/ 21431 w 20000"/>
                <a:gd name="T85" fmla="*/ 300875 h 20000"/>
                <a:gd name="T86" fmla="*/ 21431 w 20000"/>
                <a:gd name="T87" fmla="*/ 294554 h 20000"/>
                <a:gd name="T88" fmla="*/ 30121 w 20000"/>
                <a:gd name="T89" fmla="*/ 294554 h 20000"/>
                <a:gd name="T90" fmla="*/ 30121 w 20000"/>
                <a:gd name="T91" fmla="*/ 290764 h 20000"/>
                <a:gd name="T92" fmla="*/ 21431 w 20000"/>
                <a:gd name="T93" fmla="*/ 290764 h 20000"/>
                <a:gd name="T94" fmla="*/ 9274 w 20000"/>
                <a:gd name="T95" fmla="*/ 278122 h 20000"/>
                <a:gd name="T96" fmla="*/ 6371 w 20000"/>
                <a:gd name="T97" fmla="*/ 268631 h 20000"/>
                <a:gd name="T98" fmla="*/ 0 w 20000"/>
                <a:gd name="T99" fmla="*/ 258520 h 20000"/>
                <a:gd name="T100" fmla="*/ 0 w 20000"/>
                <a:gd name="T101" fmla="*/ 248410 h 20000"/>
                <a:gd name="T102" fmla="*/ 24335 w 20000"/>
                <a:gd name="T103" fmla="*/ 242088 h 20000"/>
                <a:gd name="T104" fmla="*/ 30121 w 20000"/>
                <a:gd name="T105" fmla="*/ 235130 h 20000"/>
                <a:gd name="T106" fmla="*/ 78205 w 20000"/>
                <a:gd name="T107" fmla="*/ 232615 h 20000"/>
                <a:gd name="T108" fmla="*/ 87480 w 20000"/>
                <a:gd name="T109" fmla="*/ 235130 h 20000"/>
                <a:gd name="T110" fmla="*/ 96169 w 20000"/>
                <a:gd name="T111" fmla="*/ 216166 h 20000"/>
                <a:gd name="T112" fmla="*/ 101955 w 20000"/>
                <a:gd name="T113" fmla="*/ 189623 h 20000"/>
                <a:gd name="T114" fmla="*/ 108347 w 20000"/>
                <a:gd name="T115" fmla="*/ 183302 h 20000"/>
                <a:gd name="T116" fmla="*/ 108347 w 20000"/>
                <a:gd name="T117" fmla="*/ 127684 h 20000"/>
                <a:gd name="T118" fmla="*/ 150625 w 20000"/>
                <a:gd name="T119" fmla="*/ 111252 h 20000"/>
                <a:gd name="T120" fmla="*/ 189455 w 20000"/>
                <a:gd name="T121" fmla="*/ 72049 h 20000"/>
                <a:gd name="T122" fmla="*/ 282137 w 20000"/>
                <a:gd name="T123" fmla="*/ 16432 h 20000"/>
                <a:gd name="T124" fmla="*/ 306471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5201" y="0"/>
                  </a:moveTo>
                  <a:lnTo>
                    <a:pt x="16839" y="587"/>
                  </a:lnTo>
                  <a:lnTo>
                    <a:pt x="17874" y="1505"/>
                  </a:lnTo>
                  <a:lnTo>
                    <a:pt x="18793" y="954"/>
                  </a:lnTo>
                  <a:lnTo>
                    <a:pt x="19080" y="2092"/>
                  </a:lnTo>
                  <a:lnTo>
                    <a:pt x="19080" y="3450"/>
                  </a:lnTo>
                  <a:lnTo>
                    <a:pt x="19511" y="4000"/>
                  </a:lnTo>
                  <a:lnTo>
                    <a:pt x="19511" y="4587"/>
                  </a:lnTo>
                  <a:lnTo>
                    <a:pt x="19971" y="5505"/>
                  </a:lnTo>
                  <a:lnTo>
                    <a:pt x="19799" y="5688"/>
                  </a:lnTo>
                  <a:lnTo>
                    <a:pt x="19511" y="11009"/>
                  </a:lnTo>
                  <a:lnTo>
                    <a:pt x="17586" y="14055"/>
                  </a:lnTo>
                  <a:lnTo>
                    <a:pt x="17270" y="14642"/>
                  </a:lnTo>
                  <a:lnTo>
                    <a:pt x="17155" y="15376"/>
                  </a:lnTo>
                  <a:lnTo>
                    <a:pt x="17155" y="16147"/>
                  </a:lnTo>
                  <a:lnTo>
                    <a:pt x="16839" y="16881"/>
                  </a:lnTo>
                  <a:lnTo>
                    <a:pt x="16408" y="17101"/>
                  </a:lnTo>
                  <a:lnTo>
                    <a:pt x="15948" y="17468"/>
                  </a:lnTo>
                  <a:lnTo>
                    <a:pt x="13707" y="16881"/>
                  </a:lnTo>
                  <a:lnTo>
                    <a:pt x="13276" y="17101"/>
                  </a:lnTo>
                  <a:lnTo>
                    <a:pt x="12816" y="17468"/>
                  </a:lnTo>
                  <a:lnTo>
                    <a:pt x="12385" y="17651"/>
                  </a:lnTo>
                  <a:lnTo>
                    <a:pt x="11638" y="18055"/>
                  </a:lnTo>
                  <a:lnTo>
                    <a:pt x="10115" y="17101"/>
                  </a:lnTo>
                  <a:lnTo>
                    <a:pt x="8649" y="17468"/>
                  </a:lnTo>
                  <a:lnTo>
                    <a:pt x="8218" y="16881"/>
                  </a:lnTo>
                  <a:lnTo>
                    <a:pt x="7471" y="16514"/>
                  </a:lnTo>
                  <a:lnTo>
                    <a:pt x="6724" y="16147"/>
                  </a:lnTo>
                  <a:lnTo>
                    <a:pt x="6724" y="16514"/>
                  </a:lnTo>
                  <a:lnTo>
                    <a:pt x="5833" y="16514"/>
                  </a:lnTo>
                  <a:lnTo>
                    <a:pt x="5374" y="16881"/>
                  </a:lnTo>
                  <a:lnTo>
                    <a:pt x="5057" y="17651"/>
                  </a:lnTo>
                  <a:lnTo>
                    <a:pt x="4339" y="18459"/>
                  </a:lnTo>
                  <a:lnTo>
                    <a:pt x="4339" y="19963"/>
                  </a:lnTo>
                  <a:lnTo>
                    <a:pt x="3879" y="19376"/>
                  </a:lnTo>
                  <a:lnTo>
                    <a:pt x="3420" y="18606"/>
                  </a:lnTo>
                  <a:lnTo>
                    <a:pt x="3132" y="18606"/>
                  </a:lnTo>
                  <a:lnTo>
                    <a:pt x="2845" y="19376"/>
                  </a:lnTo>
                  <a:lnTo>
                    <a:pt x="2414" y="18606"/>
                  </a:lnTo>
                  <a:lnTo>
                    <a:pt x="2701" y="18459"/>
                  </a:lnTo>
                  <a:lnTo>
                    <a:pt x="2414" y="18055"/>
                  </a:lnTo>
                  <a:lnTo>
                    <a:pt x="1954" y="18055"/>
                  </a:lnTo>
                  <a:lnTo>
                    <a:pt x="1063" y="17468"/>
                  </a:lnTo>
                  <a:lnTo>
                    <a:pt x="1063" y="17101"/>
                  </a:lnTo>
                  <a:lnTo>
                    <a:pt x="1494" y="17101"/>
                  </a:lnTo>
                  <a:lnTo>
                    <a:pt x="1494" y="16881"/>
                  </a:lnTo>
                  <a:lnTo>
                    <a:pt x="1063" y="16881"/>
                  </a:lnTo>
                  <a:lnTo>
                    <a:pt x="460" y="16147"/>
                  </a:lnTo>
                  <a:lnTo>
                    <a:pt x="316" y="15596"/>
                  </a:lnTo>
                  <a:lnTo>
                    <a:pt x="0" y="15009"/>
                  </a:lnTo>
                  <a:lnTo>
                    <a:pt x="0" y="14422"/>
                  </a:lnTo>
                  <a:lnTo>
                    <a:pt x="1207" y="14055"/>
                  </a:lnTo>
                  <a:lnTo>
                    <a:pt x="1494" y="13651"/>
                  </a:lnTo>
                  <a:lnTo>
                    <a:pt x="3879" y="13505"/>
                  </a:lnTo>
                  <a:lnTo>
                    <a:pt x="4339" y="13651"/>
                  </a:lnTo>
                  <a:lnTo>
                    <a:pt x="4770" y="12550"/>
                  </a:lnTo>
                  <a:lnTo>
                    <a:pt x="5057" y="11009"/>
                  </a:lnTo>
                  <a:lnTo>
                    <a:pt x="5374" y="10642"/>
                  </a:lnTo>
                  <a:lnTo>
                    <a:pt x="5374" y="7413"/>
                  </a:lnTo>
                  <a:lnTo>
                    <a:pt x="7471" y="6459"/>
                  </a:lnTo>
                  <a:lnTo>
                    <a:pt x="9397" y="4183"/>
                  </a:lnTo>
                  <a:lnTo>
                    <a:pt x="13994" y="954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2" name="Freeform 246"/>
            <p:cNvSpPr>
              <a:spLocks noChangeAspect="1"/>
            </p:cNvSpPr>
            <p:nvPr/>
          </p:nvSpPr>
          <p:spPr bwMode="auto">
            <a:xfrm>
              <a:off x="4412300" y="4318127"/>
              <a:ext cx="308019" cy="276099"/>
            </a:xfrm>
            <a:custGeom>
              <a:avLst/>
              <a:gdLst>
                <a:gd name="T0" fmla="*/ 284956 w 20000"/>
                <a:gd name="T1" fmla="*/ 16382 h 20000"/>
                <a:gd name="T2" fmla="*/ 290747 w 20000"/>
                <a:gd name="T3" fmla="*/ 42198 h 20000"/>
                <a:gd name="T4" fmla="*/ 305806 w 20000"/>
                <a:gd name="T5" fmla="*/ 65515 h 20000"/>
                <a:gd name="T6" fmla="*/ 284956 w 20000"/>
                <a:gd name="T7" fmla="*/ 74962 h 20000"/>
                <a:gd name="T8" fmla="*/ 276270 w 20000"/>
                <a:gd name="T9" fmla="*/ 101410 h 20000"/>
                <a:gd name="T10" fmla="*/ 269897 w 20000"/>
                <a:gd name="T11" fmla="*/ 123463 h 20000"/>
                <a:gd name="T12" fmla="*/ 254838 w 20000"/>
                <a:gd name="T13" fmla="*/ 142990 h 20000"/>
                <a:gd name="T14" fmla="*/ 231093 w 20000"/>
                <a:gd name="T15" fmla="*/ 185188 h 20000"/>
                <a:gd name="T16" fmla="*/ 231093 w 20000"/>
                <a:gd name="T17" fmla="*/ 195267 h 20000"/>
                <a:gd name="T18" fmla="*/ 213139 w 20000"/>
                <a:gd name="T19" fmla="*/ 205346 h 20000"/>
                <a:gd name="T20" fmla="*/ 203871 w 20000"/>
                <a:gd name="T21" fmla="*/ 192754 h 20000"/>
                <a:gd name="T22" fmla="*/ 188812 w 20000"/>
                <a:gd name="T23" fmla="*/ 195267 h 20000"/>
                <a:gd name="T24" fmla="*/ 159276 w 20000"/>
                <a:gd name="T25" fmla="*/ 221096 h 20000"/>
                <a:gd name="T26" fmla="*/ 143635 w 20000"/>
                <a:gd name="T27" fmla="*/ 263926 h 20000"/>
                <a:gd name="T28" fmla="*/ 141321 w 20000"/>
                <a:gd name="T29" fmla="*/ 263926 h 20000"/>
                <a:gd name="T30" fmla="*/ 105413 w 20000"/>
                <a:gd name="T31" fmla="*/ 263926 h 20000"/>
                <a:gd name="T32" fmla="*/ 86876 w 20000"/>
                <a:gd name="T33" fmla="*/ 274005 h 20000"/>
                <a:gd name="T34" fmla="*/ 63131 w 20000"/>
                <a:gd name="T35" fmla="*/ 248176 h 20000"/>
                <a:gd name="T36" fmla="*/ 66609 w 20000"/>
                <a:gd name="T37" fmla="*/ 238097 h 20000"/>
                <a:gd name="T38" fmla="*/ 54445 w 20000"/>
                <a:gd name="T39" fmla="*/ 221096 h 20000"/>
                <a:gd name="T40" fmla="*/ 3478 w 20000"/>
                <a:gd name="T41" fmla="*/ 212281 h 20000"/>
                <a:gd name="T42" fmla="*/ 0 w 20000"/>
                <a:gd name="T43" fmla="*/ 153069 h 20000"/>
                <a:gd name="T44" fmla="*/ 9268 w 20000"/>
                <a:gd name="T45" fmla="*/ 133542 h 20000"/>
                <a:gd name="T46" fmla="*/ 17954 w 20000"/>
                <a:gd name="T47" fmla="*/ 110857 h 20000"/>
                <a:gd name="T48" fmla="*/ 23745 w 20000"/>
                <a:gd name="T49" fmla="*/ 91331 h 20000"/>
                <a:gd name="T50" fmla="*/ 17954 w 20000"/>
                <a:gd name="T51" fmla="*/ 65515 h 20000"/>
                <a:gd name="T52" fmla="*/ 33013 w 20000"/>
                <a:gd name="T53" fmla="*/ 25830 h 20000"/>
                <a:gd name="T54" fmla="*/ 48654 w 20000"/>
                <a:gd name="T55" fmla="*/ 6303 h 20000"/>
                <a:gd name="T56" fmla="*/ 66609 w 20000"/>
                <a:gd name="T57" fmla="*/ 0 h 20000"/>
                <a:gd name="T58" fmla="*/ 96145 w 20000"/>
                <a:gd name="T59" fmla="*/ 12592 h 20000"/>
                <a:gd name="T60" fmla="*/ 134949 w 20000"/>
                <a:gd name="T61" fmla="*/ 16382 h 20000"/>
                <a:gd name="T62" fmla="*/ 180125 w 20000"/>
                <a:gd name="T63" fmla="*/ 25830 h 20000"/>
                <a:gd name="T64" fmla="*/ 198080 w 20000"/>
                <a:gd name="T65" fmla="*/ 16382 h 20000"/>
                <a:gd name="T66" fmla="*/ 251943 w 20000"/>
                <a:gd name="T67" fmla="*/ 22671 h 20000"/>
                <a:gd name="T68" fmla="*/ 269897 w 20000"/>
                <a:gd name="T69" fmla="*/ 12592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8034" y="0"/>
                  </a:moveTo>
                  <a:lnTo>
                    <a:pt x="18601" y="1193"/>
                  </a:lnTo>
                  <a:lnTo>
                    <a:pt x="18979" y="1651"/>
                  </a:lnTo>
                  <a:lnTo>
                    <a:pt x="18979" y="3073"/>
                  </a:lnTo>
                  <a:lnTo>
                    <a:pt x="19584" y="3532"/>
                  </a:lnTo>
                  <a:lnTo>
                    <a:pt x="19962" y="4771"/>
                  </a:lnTo>
                  <a:lnTo>
                    <a:pt x="19206" y="5917"/>
                  </a:lnTo>
                  <a:lnTo>
                    <a:pt x="18601" y="5459"/>
                  </a:lnTo>
                  <a:lnTo>
                    <a:pt x="18034" y="6651"/>
                  </a:lnTo>
                  <a:lnTo>
                    <a:pt x="18034" y="7385"/>
                  </a:lnTo>
                  <a:lnTo>
                    <a:pt x="17429" y="8073"/>
                  </a:lnTo>
                  <a:lnTo>
                    <a:pt x="17618" y="8991"/>
                  </a:lnTo>
                  <a:lnTo>
                    <a:pt x="16635" y="9266"/>
                  </a:lnTo>
                  <a:lnTo>
                    <a:pt x="16635" y="10413"/>
                  </a:lnTo>
                  <a:lnTo>
                    <a:pt x="16030" y="11147"/>
                  </a:lnTo>
                  <a:lnTo>
                    <a:pt x="15085" y="13486"/>
                  </a:lnTo>
                  <a:lnTo>
                    <a:pt x="15463" y="14220"/>
                  </a:lnTo>
                  <a:lnTo>
                    <a:pt x="15085" y="14220"/>
                  </a:lnTo>
                  <a:lnTo>
                    <a:pt x="14480" y="14954"/>
                  </a:lnTo>
                  <a:lnTo>
                    <a:pt x="13913" y="14954"/>
                  </a:lnTo>
                  <a:lnTo>
                    <a:pt x="13913" y="14725"/>
                  </a:lnTo>
                  <a:lnTo>
                    <a:pt x="13308" y="14037"/>
                  </a:lnTo>
                  <a:lnTo>
                    <a:pt x="12930" y="14220"/>
                  </a:lnTo>
                  <a:lnTo>
                    <a:pt x="12325" y="14220"/>
                  </a:lnTo>
                  <a:lnTo>
                    <a:pt x="11380" y="14954"/>
                  </a:lnTo>
                  <a:lnTo>
                    <a:pt x="10397" y="16101"/>
                  </a:lnTo>
                  <a:lnTo>
                    <a:pt x="9981" y="17798"/>
                  </a:lnTo>
                  <a:lnTo>
                    <a:pt x="9376" y="19220"/>
                  </a:lnTo>
                  <a:lnTo>
                    <a:pt x="9225" y="18991"/>
                  </a:lnTo>
                  <a:lnTo>
                    <a:pt x="9225" y="19220"/>
                  </a:lnTo>
                  <a:lnTo>
                    <a:pt x="7826" y="19679"/>
                  </a:lnTo>
                  <a:lnTo>
                    <a:pt x="6881" y="19220"/>
                  </a:lnTo>
                  <a:lnTo>
                    <a:pt x="6881" y="19679"/>
                  </a:lnTo>
                  <a:lnTo>
                    <a:pt x="5671" y="19954"/>
                  </a:lnTo>
                  <a:lnTo>
                    <a:pt x="5104" y="19679"/>
                  </a:lnTo>
                  <a:lnTo>
                    <a:pt x="4121" y="18073"/>
                  </a:lnTo>
                  <a:lnTo>
                    <a:pt x="4348" y="17798"/>
                  </a:lnTo>
                  <a:lnTo>
                    <a:pt x="4348" y="17339"/>
                  </a:lnTo>
                  <a:lnTo>
                    <a:pt x="3743" y="17339"/>
                  </a:lnTo>
                  <a:lnTo>
                    <a:pt x="3554" y="16101"/>
                  </a:lnTo>
                  <a:lnTo>
                    <a:pt x="2155" y="15459"/>
                  </a:lnTo>
                  <a:lnTo>
                    <a:pt x="227" y="15459"/>
                  </a:lnTo>
                  <a:lnTo>
                    <a:pt x="0" y="13486"/>
                  </a:lnTo>
                  <a:lnTo>
                    <a:pt x="0" y="11147"/>
                  </a:lnTo>
                  <a:lnTo>
                    <a:pt x="0" y="9954"/>
                  </a:lnTo>
                  <a:lnTo>
                    <a:pt x="605" y="9725"/>
                  </a:lnTo>
                  <a:lnTo>
                    <a:pt x="1021" y="8532"/>
                  </a:lnTo>
                  <a:lnTo>
                    <a:pt x="1172" y="8073"/>
                  </a:lnTo>
                  <a:lnTo>
                    <a:pt x="1172" y="7385"/>
                  </a:lnTo>
                  <a:lnTo>
                    <a:pt x="1550" y="6651"/>
                  </a:lnTo>
                  <a:lnTo>
                    <a:pt x="1172" y="4954"/>
                  </a:lnTo>
                  <a:lnTo>
                    <a:pt x="1172" y="4771"/>
                  </a:lnTo>
                  <a:lnTo>
                    <a:pt x="1172" y="2844"/>
                  </a:lnTo>
                  <a:lnTo>
                    <a:pt x="2155" y="1881"/>
                  </a:lnTo>
                  <a:lnTo>
                    <a:pt x="2571" y="917"/>
                  </a:lnTo>
                  <a:lnTo>
                    <a:pt x="3176" y="459"/>
                  </a:lnTo>
                  <a:lnTo>
                    <a:pt x="4348" y="459"/>
                  </a:lnTo>
                  <a:lnTo>
                    <a:pt x="4348" y="0"/>
                  </a:lnTo>
                  <a:lnTo>
                    <a:pt x="5293" y="459"/>
                  </a:lnTo>
                  <a:lnTo>
                    <a:pt x="6276" y="917"/>
                  </a:lnTo>
                  <a:lnTo>
                    <a:pt x="6881" y="1651"/>
                  </a:lnTo>
                  <a:lnTo>
                    <a:pt x="8809" y="1193"/>
                  </a:lnTo>
                  <a:lnTo>
                    <a:pt x="10775" y="2339"/>
                  </a:lnTo>
                  <a:lnTo>
                    <a:pt x="11758" y="1881"/>
                  </a:lnTo>
                  <a:lnTo>
                    <a:pt x="12325" y="1651"/>
                  </a:lnTo>
                  <a:lnTo>
                    <a:pt x="12930" y="1193"/>
                  </a:lnTo>
                  <a:lnTo>
                    <a:pt x="13497" y="917"/>
                  </a:lnTo>
                  <a:lnTo>
                    <a:pt x="16446" y="1651"/>
                  </a:lnTo>
                  <a:lnTo>
                    <a:pt x="17051" y="1193"/>
                  </a:lnTo>
                  <a:lnTo>
                    <a:pt x="17618" y="917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3" name="Freeform 247"/>
            <p:cNvSpPr>
              <a:spLocks noChangeAspect="1"/>
            </p:cNvSpPr>
            <p:nvPr/>
          </p:nvSpPr>
          <p:spPr bwMode="auto">
            <a:xfrm>
              <a:off x="5088983" y="4747436"/>
              <a:ext cx="52667" cy="49475"/>
            </a:xfrm>
            <a:custGeom>
              <a:avLst/>
              <a:gdLst>
                <a:gd name="T0" fmla="*/ 21191 w 20000"/>
                <a:gd name="T1" fmla="*/ 6230 h 20000"/>
                <a:gd name="T2" fmla="*/ 30021 w 20000"/>
                <a:gd name="T3" fmla="*/ 6230 h 20000"/>
                <a:gd name="T4" fmla="*/ 30021 w 20000"/>
                <a:gd name="T5" fmla="*/ 9968 h 20000"/>
                <a:gd name="T6" fmla="*/ 45913 w 20000"/>
                <a:gd name="T7" fmla="*/ 0 h 20000"/>
                <a:gd name="T8" fmla="*/ 51799 w 20000"/>
                <a:gd name="T9" fmla="*/ 16196 h 20000"/>
                <a:gd name="T10" fmla="*/ 51799 w 20000"/>
                <a:gd name="T11" fmla="*/ 31769 h 20000"/>
                <a:gd name="T12" fmla="*/ 51799 w 20000"/>
                <a:gd name="T13" fmla="*/ 38622 h 20000"/>
                <a:gd name="T14" fmla="*/ 45913 w 20000"/>
                <a:gd name="T15" fmla="*/ 41738 h 20000"/>
                <a:gd name="T16" fmla="*/ 39438 w 20000"/>
                <a:gd name="T17" fmla="*/ 31769 h 20000"/>
                <a:gd name="T18" fmla="*/ 30021 w 20000"/>
                <a:gd name="T19" fmla="*/ 38622 h 20000"/>
                <a:gd name="T20" fmla="*/ 24133 w 20000"/>
                <a:gd name="T21" fmla="*/ 41738 h 20000"/>
                <a:gd name="T22" fmla="*/ 15305 w 20000"/>
                <a:gd name="T23" fmla="*/ 48590 h 20000"/>
                <a:gd name="T24" fmla="*/ 15305 w 20000"/>
                <a:gd name="T25" fmla="*/ 38622 h 20000"/>
                <a:gd name="T26" fmla="*/ 0 w 20000"/>
                <a:gd name="T27" fmla="*/ 41738 h 20000"/>
                <a:gd name="T28" fmla="*/ 0 w 20000"/>
                <a:gd name="T29" fmla="*/ 38622 h 20000"/>
                <a:gd name="T30" fmla="*/ 5886 w 20000"/>
                <a:gd name="T31" fmla="*/ 31769 h 20000"/>
                <a:gd name="T32" fmla="*/ 12361 w 20000"/>
                <a:gd name="T33" fmla="*/ 16196 h 20000"/>
                <a:gd name="T34" fmla="*/ 21191 w 20000"/>
                <a:gd name="T35" fmla="*/ 9968 h 20000"/>
                <a:gd name="T36" fmla="*/ 21191 w 20000"/>
                <a:gd name="T37" fmla="*/ 6230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8090" y="2532"/>
                  </a:moveTo>
                  <a:lnTo>
                    <a:pt x="11461" y="2532"/>
                  </a:lnTo>
                  <a:lnTo>
                    <a:pt x="11461" y="4051"/>
                  </a:lnTo>
                  <a:lnTo>
                    <a:pt x="17528" y="0"/>
                  </a:lnTo>
                  <a:lnTo>
                    <a:pt x="19775" y="6582"/>
                  </a:lnTo>
                  <a:lnTo>
                    <a:pt x="19775" y="12911"/>
                  </a:lnTo>
                  <a:lnTo>
                    <a:pt x="19775" y="15696"/>
                  </a:lnTo>
                  <a:lnTo>
                    <a:pt x="17528" y="16962"/>
                  </a:lnTo>
                  <a:lnTo>
                    <a:pt x="15056" y="12911"/>
                  </a:lnTo>
                  <a:lnTo>
                    <a:pt x="11461" y="15696"/>
                  </a:lnTo>
                  <a:lnTo>
                    <a:pt x="9213" y="16962"/>
                  </a:lnTo>
                  <a:lnTo>
                    <a:pt x="5843" y="19747"/>
                  </a:lnTo>
                  <a:lnTo>
                    <a:pt x="5843" y="15696"/>
                  </a:lnTo>
                  <a:lnTo>
                    <a:pt x="0" y="16962"/>
                  </a:lnTo>
                  <a:lnTo>
                    <a:pt x="0" y="15696"/>
                  </a:lnTo>
                  <a:lnTo>
                    <a:pt x="2247" y="12911"/>
                  </a:lnTo>
                  <a:lnTo>
                    <a:pt x="4719" y="6582"/>
                  </a:lnTo>
                  <a:lnTo>
                    <a:pt x="8090" y="4051"/>
                  </a:lnTo>
                  <a:lnTo>
                    <a:pt x="8090" y="253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4" name="Freeform 248"/>
            <p:cNvSpPr>
              <a:spLocks noChangeAspect="1"/>
            </p:cNvSpPr>
            <p:nvPr/>
          </p:nvSpPr>
          <p:spPr bwMode="auto">
            <a:xfrm>
              <a:off x="4903853" y="4951718"/>
              <a:ext cx="308019" cy="287271"/>
            </a:xfrm>
            <a:custGeom>
              <a:avLst/>
              <a:gdLst>
                <a:gd name="T0" fmla="*/ 243134 w 20000"/>
                <a:gd name="T1" fmla="*/ 16473 h 20000"/>
                <a:gd name="T2" fmla="*/ 257642 w 20000"/>
                <a:gd name="T3" fmla="*/ 19645 h 20000"/>
                <a:gd name="T4" fmla="*/ 276209 w 20000"/>
                <a:gd name="T5" fmla="*/ 25975 h 20000"/>
                <a:gd name="T6" fmla="*/ 284910 w 20000"/>
                <a:gd name="T7" fmla="*/ 29775 h 20000"/>
                <a:gd name="T8" fmla="*/ 300000 w 20000"/>
                <a:gd name="T9" fmla="*/ 51949 h 20000"/>
                <a:gd name="T10" fmla="*/ 305806 w 20000"/>
                <a:gd name="T11" fmla="*/ 68423 h 20000"/>
                <a:gd name="T12" fmla="*/ 297104 w 20000"/>
                <a:gd name="T13" fmla="*/ 84896 h 20000"/>
                <a:gd name="T14" fmla="*/ 290716 w 20000"/>
                <a:gd name="T15" fmla="*/ 111514 h 20000"/>
                <a:gd name="T16" fmla="*/ 297104 w 20000"/>
                <a:gd name="T17" fmla="*/ 124187 h 20000"/>
                <a:gd name="T18" fmla="*/ 284910 w 20000"/>
                <a:gd name="T19" fmla="*/ 140660 h 20000"/>
                <a:gd name="T20" fmla="*/ 284910 w 20000"/>
                <a:gd name="T21" fmla="*/ 166635 h 20000"/>
                <a:gd name="T22" fmla="*/ 212388 w 20000"/>
                <a:gd name="T23" fmla="*/ 205911 h 20000"/>
                <a:gd name="T24" fmla="*/ 206582 w 20000"/>
                <a:gd name="T25" fmla="*/ 216056 h 20000"/>
                <a:gd name="T26" fmla="*/ 174090 w 20000"/>
                <a:gd name="T27" fmla="*/ 222385 h 20000"/>
                <a:gd name="T28" fmla="*/ 159000 w 20000"/>
                <a:gd name="T29" fmla="*/ 242030 h 20000"/>
                <a:gd name="T30" fmla="*/ 131716 w 20000"/>
                <a:gd name="T31" fmla="*/ 278149 h 20000"/>
                <a:gd name="T32" fmla="*/ 117224 w 20000"/>
                <a:gd name="T33" fmla="*/ 278149 h 20000"/>
                <a:gd name="T34" fmla="*/ 80657 w 20000"/>
                <a:gd name="T35" fmla="*/ 274977 h 20000"/>
                <a:gd name="T36" fmla="*/ 56866 w 20000"/>
                <a:gd name="T37" fmla="*/ 261676 h 20000"/>
                <a:gd name="T38" fmla="*/ 33075 w 20000"/>
                <a:gd name="T39" fmla="*/ 268005 h 20000"/>
                <a:gd name="T40" fmla="*/ 0 w 20000"/>
                <a:gd name="T41" fmla="*/ 225557 h 20000"/>
                <a:gd name="T42" fmla="*/ 53388 w 20000"/>
                <a:gd name="T43" fmla="*/ 137489 h 20000"/>
                <a:gd name="T44" fmla="*/ 53388 w 20000"/>
                <a:gd name="T45" fmla="*/ 124187 h 20000"/>
                <a:gd name="T46" fmla="*/ 53388 w 20000"/>
                <a:gd name="T47" fmla="*/ 72223 h 20000"/>
                <a:gd name="T48" fmla="*/ 68478 w 20000"/>
                <a:gd name="T49" fmla="*/ 94412 h 20000"/>
                <a:gd name="T50" fmla="*/ 92851 w 20000"/>
                <a:gd name="T51" fmla="*/ 94412 h 20000"/>
                <a:gd name="T52" fmla="*/ 119537 w 20000"/>
                <a:gd name="T53" fmla="*/ 104542 h 20000"/>
                <a:gd name="T54" fmla="*/ 131716 w 20000"/>
                <a:gd name="T55" fmla="*/ 94412 h 20000"/>
                <a:gd name="T56" fmla="*/ 149716 w 20000"/>
                <a:gd name="T57" fmla="*/ 114043 h 20000"/>
                <a:gd name="T58" fmla="*/ 179880 w 20000"/>
                <a:gd name="T59" fmla="*/ 137489 h 20000"/>
                <a:gd name="T60" fmla="*/ 197881 w 20000"/>
                <a:gd name="T61" fmla="*/ 140660 h 20000"/>
                <a:gd name="T62" fmla="*/ 203671 w 20000"/>
                <a:gd name="T63" fmla="*/ 114043 h 20000"/>
                <a:gd name="T64" fmla="*/ 194970 w 20000"/>
                <a:gd name="T65" fmla="*/ 121644 h 20000"/>
                <a:gd name="T66" fmla="*/ 170597 w 20000"/>
                <a:gd name="T67" fmla="*/ 104542 h 20000"/>
                <a:gd name="T68" fmla="*/ 170597 w 20000"/>
                <a:gd name="T69" fmla="*/ 84896 h 20000"/>
                <a:gd name="T70" fmla="*/ 174090 w 20000"/>
                <a:gd name="T71" fmla="*/ 62093 h 20000"/>
                <a:gd name="T72" fmla="*/ 170597 w 20000"/>
                <a:gd name="T73" fmla="*/ 36119 h 20000"/>
                <a:gd name="T74" fmla="*/ 182791 w 20000"/>
                <a:gd name="T75" fmla="*/ 10144 h 20000"/>
                <a:gd name="T76" fmla="*/ 233851 w 20000"/>
                <a:gd name="T77" fmla="*/ 0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15265" y="0"/>
                  </a:moveTo>
                  <a:lnTo>
                    <a:pt x="15871" y="1153"/>
                  </a:lnTo>
                  <a:lnTo>
                    <a:pt x="16439" y="1153"/>
                  </a:lnTo>
                  <a:lnTo>
                    <a:pt x="16818" y="1375"/>
                  </a:lnTo>
                  <a:lnTo>
                    <a:pt x="17424" y="1818"/>
                  </a:lnTo>
                  <a:lnTo>
                    <a:pt x="18030" y="1818"/>
                  </a:lnTo>
                  <a:lnTo>
                    <a:pt x="18409" y="2084"/>
                  </a:lnTo>
                  <a:lnTo>
                    <a:pt x="18598" y="2084"/>
                  </a:lnTo>
                  <a:lnTo>
                    <a:pt x="18977" y="2971"/>
                  </a:lnTo>
                  <a:lnTo>
                    <a:pt x="19583" y="3636"/>
                  </a:lnTo>
                  <a:lnTo>
                    <a:pt x="19962" y="4346"/>
                  </a:lnTo>
                  <a:lnTo>
                    <a:pt x="19962" y="4789"/>
                  </a:lnTo>
                  <a:lnTo>
                    <a:pt x="19394" y="5055"/>
                  </a:lnTo>
                  <a:lnTo>
                    <a:pt x="19394" y="5942"/>
                  </a:lnTo>
                  <a:lnTo>
                    <a:pt x="19394" y="7317"/>
                  </a:lnTo>
                  <a:lnTo>
                    <a:pt x="18977" y="7805"/>
                  </a:lnTo>
                  <a:lnTo>
                    <a:pt x="19583" y="8514"/>
                  </a:lnTo>
                  <a:lnTo>
                    <a:pt x="19394" y="8692"/>
                  </a:lnTo>
                  <a:lnTo>
                    <a:pt x="18598" y="8692"/>
                  </a:lnTo>
                  <a:lnTo>
                    <a:pt x="18598" y="9845"/>
                  </a:lnTo>
                  <a:lnTo>
                    <a:pt x="18409" y="10776"/>
                  </a:lnTo>
                  <a:lnTo>
                    <a:pt x="18598" y="11663"/>
                  </a:lnTo>
                  <a:lnTo>
                    <a:pt x="13485" y="13525"/>
                  </a:lnTo>
                  <a:lnTo>
                    <a:pt x="13864" y="14412"/>
                  </a:lnTo>
                  <a:lnTo>
                    <a:pt x="13864" y="15122"/>
                  </a:lnTo>
                  <a:lnTo>
                    <a:pt x="13485" y="15122"/>
                  </a:lnTo>
                  <a:lnTo>
                    <a:pt x="12727" y="15122"/>
                  </a:lnTo>
                  <a:lnTo>
                    <a:pt x="11364" y="15565"/>
                  </a:lnTo>
                  <a:lnTo>
                    <a:pt x="11364" y="16497"/>
                  </a:lnTo>
                  <a:lnTo>
                    <a:pt x="10379" y="16940"/>
                  </a:lnTo>
                  <a:lnTo>
                    <a:pt x="9394" y="17650"/>
                  </a:lnTo>
                  <a:lnTo>
                    <a:pt x="8598" y="19468"/>
                  </a:lnTo>
                  <a:lnTo>
                    <a:pt x="7803" y="19956"/>
                  </a:lnTo>
                  <a:lnTo>
                    <a:pt x="7652" y="19468"/>
                  </a:lnTo>
                  <a:lnTo>
                    <a:pt x="6061" y="19468"/>
                  </a:lnTo>
                  <a:lnTo>
                    <a:pt x="5265" y="19246"/>
                  </a:lnTo>
                  <a:lnTo>
                    <a:pt x="4697" y="18758"/>
                  </a:lnTo>
                  <a:lnTo>
                    <a:pt x="3712" y="18315"/>
                  </a:lnTo>
                  <a:lnTo>
                    <a:pt x="3485" y="18315"/>
                  </a:lnTo>
                  <a:lnTo>
                    <a:pt x="2159" y="18758"/>
                  </a:lnTo>
                  <a:lnTo>
                    <a:pt x="1553" y="17428"/>
                  </a:lnTo>
                  <a:lnTo>
                    <a:pt x="0" y="15787"/>
                  </a:lnTo>
                  <a:lnTo>
                    <a:pt x="379" y="9623"/>
                  </a:lnTo>
                  <a:lnTo>
                    <a:pt x="3485" y="9623"/>
                  </a:lnTo>
                  <a:lnTo>
                    <a:pt x="3485" y="9135"/>
                  </a:lnTo>
                  <a:lnTo>
                    <a:pt x="3485" y="8692"/>
                  </a:lnTo>
                  <a:lnTo>
                    <a:pt x="3485" y="7317"/>
                  </a:lnTo>
                  <a:lnTo>
                    <a:pt x="3485" y="5055"/>
                  </a:lnTo>
                  <a:lnTo>
                    <a:pt x="4091" y="5499"/>
                  </a:lnTo>
                  <a:lnTo>
                    <a:pt x="4470" y="6608"/>
                  </a:lnTo>
                  <a:lnTo>
                    <a:pt x="5644" y="5499"/>
                  </a:lnTo>
                  <a:lnTo>
                    <a:pt x="6061" y="6608"/>
                  </a:lnTo>
                  <a:lnTo>
                    <a:pt x="7197" y="7317"/>
                  </a:lnTo>
                  <a:lnTo>
                    <a:pt x="7803" y="7317"/>
                  </a:lnTo>
                  <a:lnTo>
                    <a:pt x="8598" y="7317"/>
                  </a:lnTo>
                  <a:lnTo>
                    <a:pt x="8598" y="6608"/>
                  </a:lnTo>
                  <a:lnTo>
                    <a:pt x="8826" y="6608"/>
                  </a:lnTo>
                  <a:lnTo>
                    <a:pt x="9773" y="7982"/>
                  </a:lnTo>
                  <a:lnTo>
                    <a:pt x="10758" y="7982"/>
                  </a:lnTo>
                  <a:lnTo>
                    <a:pt x="11742" y="9623"/>
                  </a:lnTo>
                  <a:lnTo>
                    <a:pt x="11932" y="10333"/>
                  </a:lnTo>
                  <a:lnTo>
                    <a:pt x="12917" y="9845"/>
                  </a:lnTo>
                  <a:lnTo>
                    <a:pt x="12917" y="10333"/>
                  </a:lnTo>
                  <a:lnTo>
                    <a:pt x="13295" y="7982"/>
                  </a:lnTo>
                  <a:lnTo>
                    <a:pt x="12727" y="7982"/>
                  </a:lnTo>
                  <a:lnTo>
                    <a:pt x="12727" y="8514"/>
                  </a:lnTo>
                  <a:lnTo>
                    <a:pt x="11932" y="7982"/>
                  </a:lnTo>
                  <a:lnTo>
                    <a:pt x="11136" y="7317"/>
                  </a:lnTo>
                  <a:lnTo>
                    <a:pt x="10758" y="6874"/>
                  </a:lnTo>
                  <a:lnTo>
                    <a:pt x="11136" y="5942"/>
                  </a:lnTo>
                  <a:lnTo>
                    <a:pt x="11136" y="5055"/>
                  </a:lnTo>
                  <a:lnTo>
                    <a:pt x="11364" y="4346"/>
                  </a:lnTo>
                  <a:lnTo>
                    <a:pt x="11364" y="2971"/>
                  </a:lnTo>
                  <a:lnTo>
                    <a:pt x="11136" y="2528"/>
                  </a:lnTo>
                  <a:lnTo>
                    <a:pt x="11742" y="1818"/>
                  </a:lnTo>
                  <a:lnTo>
                    <a:pt x="11932" y="710"/>
                  </a:lnTo>
                  <a:lnTo>
                    <a:pt x="11932" y="177"/>
                  </a:lnTo>
                  <a:lnTo>
                    <a:pt x="1526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5" name="Freeform 249"/>
            <p:cNvSpPr>
              <a:spLocks noChangeAspect="1"/>
            </p:cNvSpPr>
            <p:nvPr/>
          </p:nvSpPr>
          <p:spPr bwMode="auto">
            <a:xfrm>
              <a:off x="3893618" y="4235137"/>
              <a:ext cx="156403" cy="126079"/>
            </a:xfrm>
            <a:custGeom>
              <a:avLst/>
              <a:gdLst>
                <a:gd name="T0" fmla="*/ 17284 w 20000"/>
                <a:gd name="T1" fmla="*/ 12729 h 20000"/>
                <a:gd name="T2" fmla="*/ 29388 w 20000"/>
                <a:gd name="T3" fmla="*/ 2546 h 20000"/>
                <a:gd name="T4" fmla="*/ 47824 w 20000"/>
                <a:gd name="T5" fmla="*/ 2546 h 20000"/>
                <a:gd name="T6" fmla="*/ 71448 w 20000"/>
                <a:gd name="T7" fmla="*/ 0 h 20000"/>
                <a:gd name="T8" fmla="*/ 80090 w 20000"/>
                <a:gd name="T9" fmla="*/ 2546 h 20000"/>
                <a:gd name="T10" fmla="*/ 92769 w 20000"/>
                <a:gd name="T11" fmla="*/ 19734 h 20000"/>
                <a:gd name="T12" fmla="*/ 101412 w 20000"/>
                <a:gd name="T13" fmla="*/ 19734 h 20000"/>
                <a:gd name="T14" fmla="*/ 104290 w 20000"/>
                <a:gd name="T15" fmla="*/ 36288 h 20000"/>
                <a:gd name="T16" fmla="*/ 110054 w 20000"/>
                <a:gd name="T17" fmla="*/ 36288 h 20000"/>
                <a:gd name="T18" fmla="*/ 116393 w 20000"/>
                <a:gd name="T19" fmla="*/ 45838 h 20000"/>
                <a:gd name="T20" fmla="*/ 118696 w 20000"/>
                <a:gd name="T21" fmla="*/ 52203 h 20000"/>
                <a:gd name="T22" fmla="*/ 134253 w 20000"/>
                <a:gd name="T23" fmla="*/ 56022 h 20000"/>
                <a:gd name="T24" fmla="*/ 134253 w 20000"/>
                <a:gd name="T25" fmla="*/ 68751 h 20000"/>
                <a:gd name="T26" fmla="*/ 140018 w 20000"/>
                <a:gd name="T27" fmla="*/ 72576 h 20000"/>
                <a:gd name="T28" fmla="*/ 134253 w 20000"/>
                <a:gd name="T29" fmla="*/ 88491 h 20000"/>
                <a:gd name="T30" fmla="*/ 140018 w 20000"/>
                <a:gd name="T31" fmla="*/ 98674 h 20000"/>
                <a:gd name="T32" fmla="*/ 143471 w 20000"/>
                <a:gd name="T33" fmla="*/ 98674 h 20000"/>
                <a:gd name="T34" fmla="*/ 154999 w 20000"/>
                <a:gd name="T35" fmla="*/ 108224 h 20000"/>
                <a:gd name="T36" fmla="*/ 154999 w 20000"/>
                <a:gd name="T37" fmla="*/ 121593 h 20000"/>
                <a:gd name="T38" fmla="*/ 140018 w 20000"/>
                <a:gd name="T39" fmla="*/ 121593 h 20000"/>
                <a:gd name="T40" fmla="*/ 134253 w 20000"/>
                <a:gd name="T41" fmla="*/ 121593 h 20000"/>
                <a:gd name="T42" fmla="*/ 125611 w 20000"/>
                <a:gd name="T43" fmla="*/ 124772 h 20000"/>
                <a:gd name="T44" fmla="*/ 110054 w 20000"/>
                <a:gd name="T45" fmla="*/ 121593 h 20000"/>
                <a:gd name="T46" fmla="*/ 110054 w 20000"/>
                <a:gd name="T47" fmla="*/ 114589 h 20000"/>
                <a:gd name="T48" fmla="*/ 92769 w 20000"/>
                <a:gd name="T49" fmla="*/ 114589 h 20000"/>
                <a:gd name="T50" fmla="*/ 53588 w 20000"/>
                <a:gd name="T51" fmla="*/ 114589 h 20000"/>
                <a:gd name="T52" fmla="*/ 42060 w 20000"/>
                <a:gd name="T53" fmla="*/ 121593 h 20000"/>
                <a:gd name="T54" fmla="*/ 32842 w 20000"/>
                <a:gd name="T55" fmla="*/ 121593 h 20000"/>
                <a:gd name="T56" fmla="*/ 14982 w 20000"/>
                <a:gd name="T57" fmla="*/ 124772 h 20000"/>
                <a:gd name="T58" fmla="*/ 32842 w 20000"/>
                <a:gd name="T59" fmla="*/ 114589 h 20000"/>
                <a:gd name="T60" fmla="*/ 14982 w 20000"/>
                <a:gd name="T61" fmla="*/ 114589 h 20000"/>
                <a:gd name="T62" fmla="*/ 9218 w 20000"/>
                <a:gd name="T63" fmla="*/ 105039 h 20000"/>
                <a:gd name="T64" fmla="*/ 38606 w 20000"/>
                <a:gd name="T65" fmla="*/ 98674 h 20000"/>
                <a:gd name="T66" fmla="*/ 38606 w 20000"/>
                <a:gd name="T67" fmla="*/ 94855 h 20000"/>
                <a:gd name="T68" fmla="*/ 47824 w 20000"/>
                <a:gd name="T69" fmla="*/ 94855 h 20000"/>
                <a:gd name="T70" fmla="*/ 56466 w 20000"/>
                <a:gd name="T71" fmla="*/ 88491 h 20000"/>
                <a:gd name="T72" fmla="*/ 80090 w 20000"/>
                <a:gd name="T73" fmla="*/ 98674 h 20000"/>
                <a:gd name="T74" fmla="*/ 92769 w 20000"/>
                <a:gd name="T75" fmla="*/ 88491 h 20000"/>
                <a:gd name="T76" fmla="*/ 77212 w 20000"/>
                <a:gd name="T77" fmla="*/ 88491 h 20000"/>
                <a:gd name="T78" fmla="*/ 62230 w 20000"/>
                <a:gd name="T79" fmla="*/ 82120 h 20000"/>
                <a:gd name="T80" fmla="*/ 42060 w 20000"/>
                <a:gd name="T81" fmla="*/ 82120 h 20000"/>
                <a:gd name="T82" fmla="*/ 14982 w 20000"/>
                <a:gd name="T83" fmla="*/ 88491 h 20000"/>
                <a:gd name="T84" fmla="*/ 14982 w 20000"/>
                <a:gd name="T85" fmla="*/ 82120 h 20000"/>
                <a:gd name="T86" fmla="*/ 17284 w 20000"/>
                <a:gd name="T87" fmla="*/ 78941 h 20000"/>
                <a:gd name="T88" fmla="*/ 9218 w 20000"/>
                <a:gd name="T89" fmla="*/ 78941 h 20000"/>
                <a:gd name="T90" fmla="*/ 2303 w 20000"/>
                <a:gd name="T91" fmla="*/ 72576 h 20000"/>
                <a:gd name="T92" fmla="*/ 0 w 20000"/>
                <a:gd name="T93" fmla="*/ 56022 h 20000"/>
                <a:gd name="T94" fmla="*/ 2303 w 20000"/>
                <a:gd name="T95" fmla="*/ 45838 h 20000"/>
                <a:gd name="T96" fmla="*/ 14982 w 20000"/>
                <a:gd name="T97" fmla="*/ 29923 h 20000"/>
                <a:gd name="T98" fmla="*/ 17284 w 20000"/>
                <a:gd name="T99" fmla="*/ 12729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2222" y="2030"/>
                  </a:moveTo>
                  <a:lnTo>
                    <a:pt x="3778" y="406"/>
                  </a:lnTo>
                  <a:lnTo>
                    <a:pt x="6148" y="406"/>
                  </a:lnTo>
                  <a:lnTo>
                    <a:pt x="9185" y="0"/>
                  </a:lnTo>
                  <a:lnTo>
                    <a:pt x="10296" y="406"/>
                  </a:lnTo>
                  <a:lnTo>
                    <a:pt x="11926" y="3147"/>
                  </a:lnTo>
                  <a:lnTo>
                    <a:pt x="13037" y="3147"/>
                  </a:lnTo>
                  <a:lnTo>
                    <a:pt x="13407" y="5787"/>
                  </a:lnTo>
                  <a:lnTo>
                    <a:pt x="14148" y="5787"/>
                  </a:lnTo>
                  <a:lnTo>
                    <a:pt x="14963" y="7310"/>
                  </a:lnTo>
                  <a:lnTo>
                    <a:pt x="15259" y="8325"/>
                  </a:lnTo>
                  <a:lnTo>
                    <a:pt x="17259" y="8934"/>
                  </a:lnTo>
                  <a:lnTo>
                    <a:pt x="17259" y="10964"/>
                  </a:lnTo>
                  <a:lnTo>
                    <a:pt x="18000" y="11574"/>
                  </a:lnTo>
                  <a:lnTo>
                    <a:pt x="17259" y="14112"/>
                  </a:lnTo>
                  <a:lnTo>
                    <a:pt x="18000" y="15736"/>
                  </a:lnTo>
                  <a:lnTo>
                    <a:pt x="18444" y="15736"/>
                  </a:lnTo>
                  <a:lnTo>
                    <a:pt x="19926" y="17259"/>
                  </a:lnTo>
                  <a:lnTo>
                    <a:pt x="19926" y="19391"/>
                  </a:lnTo>
                  <a:lnTo>
                    <a:pt x="18000" y="19391"/>
                  </a:lnTo>
                  <a:lnTo>
                    <a:pt x="17259" y="19391"/>
                  </a:lnTo>
                  <a:lnTo>
                    <a:pt x="16148" y="19898"/>
                  </a:lnTo>
                  <a:lnTo>
                    <a:pt x="14148" y="19391"/>
                  </a:lnTo>
                  <a:lnTo>
                    <a:pt x="14148" y="18274"/>
                  </a:lnTo>
                  <a:lnTo>
                    <a:pt x="11926" y="18274"/>
                  </a:lnTo>
                  <a:lnTo>
                    <a:pt x="6889" y="18274"/>
                  </a:lnTo>
                  <a:lnTo>
                    <a:pt x="5407" y="19391"/>
                  </a:lnTo>
                  <a:lnTo>
                    <a:pt x="4222" y="19391"/>
                  </a:lnTo>
                  <a:lnTo>
                    <a:pt x="1926" y="19898"/>
                  </a:lnTo>
                  <a:lnTo>
                    <a:pt x="4222" y="18274"/>
                  </a:lnTo>
                  <a:lnTo>
                    <a:pt x="1926" y="18274"/>
                  </a:lnTo>
                  <a:lnTo>
                    <a:pt x="1185" y="16751"/>
                  </a:lnTo>
                  <a:lnTo>
                    <a:pt x="4963" y="15736"/>
                  </a:lnTo>
                  <a:lnTo>
                    <a:pt x="4963" y="15127"/>
                  </a:lnTo>
                  <a:lnTo>
                    <a:pt x="6148" y="15127"/>
                  </a:lnTo>
                  <a:lnTo>
                    <a:pt x="7259" y="14112"/>
                  </a:lnTo>
                  <a:lnTo>
                    <a:pt x="10296" y="15736"/>
                  </a:lnTo>
                  <a:lnTo>
                    <a:pt x="11926" y="14112"/>
                  </a:lnTo>
                  <a:lnTo>
                    <a:pt x="9926" y="14112"/>
                  </a:lnTo>
                  <a:lnTo>
                    <a:pt x="8000" y="13096"/>
                  </a:lnTo>
                  <a:lnTo>
                    <a:pt x="5407" y="13096"/>
                  </a:lnTo>
                  <a:lnTo>
                    <a:pt x="1926" y="14112"/>
                  </a:lnTo>
                  <a:lnTo>
                    <a:pt x="1926" y="13096"/>
                  </a:lnTo>
                  <a:lnTo>
                    <a:pt x="2222" y="12589"/>
                  </a:lnTo>
                  <a:lnTo>
                    <a:pt x="1185" y="12589"/>
                  </a:lnTo>
                  <a:lnTo>
                    <a:pt x="296" y="11574"/>
                  </a:lnTo>
                  <a:lnTo>
                    <a:pt x="0" y="8934"/>
                  </a:lnTo>
                  <a:lnTo>
                    <a:pt x="296" y="7310"/>
                  </a:lnTo>
                  <a:lnTo>
                    <a:pt x="1926" y="4772"/>
                  </a:lnTo>
                  <a:lnTo>
                    <a:pt x="2222" y="203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6" name="Freeform 250"/>
            <p:cNvSpPr>
              <a:spLocks noChangeAspect="1"/>
            </p:cNvSpPr>
            <p:nvPr/>
          </p:nvSpPr>
          <p:spPr bwMode="auto">
            <a:xfrm>
              <a:off x="3995758" y="4425055"/>
              <a:ext cx="78201" cy="95757"/>
            </a:xfrm>
            <a:custGeom>
              <a:avLst/>
              <a:gdLst>
                <a:gd name="T0" fmla="*/ 0 w 20000"/>
                <a:gd name="T1" fmla="*/ 29451 h 20000"/>
                <a:gd name="T2" fmla="*/ 8642 w 20000"/>
                <a:gd name="T3" fmla="*/ 19426 h 20000"/>
                <a:gd name="T4" fmla="*/ 14982 w 20000"/>
                <a:gd name="T5" fmla="*/ 19426 h 20000"/>
                <a:gd name="T6" fmla="*/ 23624 w 20000"/>
                <a:gd name="T7" fmla="*/ 3758 h 20000"/>
                <a:gd name="T8" fmla="*/ 26506 w 20000"/>
                <a:gd name="T9" fmla="*/ 3758 h 20000"/>
                <a:gd name="T10" fmla="*/ 53587 w 20000"/>
                <a:gd name="T11" fmla="*/ 0 h 20000"/>
                <a:gd name="T12" fmla="*/ 62230 w 20000"/>
                <a:gd name="T13" fmla="*/ 16293 h 20000"/>
                <a:gd name="T14" fmla="*/ 62230 w 20000"/>
                <a:gd name="T15" fmla="*/ 25694 h 20000"/>
                <a:gd name="T16" fmla="*/ 65687 w 20000"/>
                <a:gd name="T17" fmla="*/ 29451 h 20000"/>
                <a:gd name="T18" fmla="*/ 65687 w 20000"/>
                <a:gd name="T19" fmla="*/ 45744 h 20000"/>
                <a:gd name="T20" fmla="*/ 77211 w 20000"/>
                <a:gd name="T21" fmla="*/ 45744 h 20000"/>
                <a:gd name="T22" fmla="*/ 77211 w 20000"/>
                <a:gd name="T23" fmla="*/ 55145 h 20000"/>
                <a:gd name="T24" fmla="*/ 71447 w 20000"/>
                <a:gd name="T25" fmla="*/ 55145 h 20000"/>
                <a:gd name="T26" fmla="*/ 71447 w 20000"/>
                <a:gd name="T27" fmla="*/ 67680 h 20000"/>
                <a:gd name="T28" fmla="*/ 62230 w 20000"/>
                <a:gd name="T29" fmla="*/ 77705 h 20000"/>
                <a:gd name="T30" fmla="*/ 53587 w 20000"/>
                <a:gd name="T31" fmla="*/ 94621 h 20000"/>
                <a:gd name="T32" fmla="*/ 32842 w 20000"/>
                <a:gd name="T33" fmla="*/ 84596 h 20000"/>
                <a:gd name="T34" fmla="*/ 8642 w 20000"/>
                <a:gd name="T35" fmla="*/ 71437 h 20000"/>
                <a:gd name="T36" fmla="*/ 8642 w 20000"/>
                <a:gd name="T37" fmla="*/ 61412 h 20000"/>
                <a:gd name="T38" fmla="*/ 0 w 20000"/>
                <a:gd name="T39" fmla="*/ 45744 h 20000"/>
                <a:gd name="T40" fmla="*/ 0 w 20000"/>
                <a:gd name="T41" fmla="*/ 35719 h 20000"/>
                <a:gd name="T42" fmla="*/ 0 w 20000"/>
                <a:gd name="T43" fmla="*/ 29451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0" y="6184"/>
                  </a:moveTo>
                  <a:lnTo>
                    <a:pt x="2222" y="4079"/>
                  </a:lnTo>
                  <a:lnTo>
                    <a:pt x="3852" y="4079"/>
                  </a:lnTo>
                  <a:lnTo>
                    <a:pt x="6074" y="789"/>
                  </a:lnTo>
                  <a:lnTo>
                    <a:pt x="6815" y="789"/>
                  </a:lnTo>
                  <a:lnTo>
                    <a:pt x="13778" y="0"/>
                  </a:lnTo>
                  <a:lnTo>
                    <a:pt x="16000" y="3421"/>
                  </a:lnTo>
                  <a:lnTo>
                    <a:pt x="16000" y="5395"/>
                  </a:lnTo>
                  <a:lnTo>
                    <a:pt x="16889" y="6184"/>
                  </a:lnTo>
                  <a:lnTo>
                    <a:pt x="16889" y="9605"/>
                  </a:lnTo>
                  <a:lnTo>
                    <a:pt x="19852" y="9605"/>
                  </a:lnTo>
                  <a:lnTo>
                    <a:pt x="19852" y="11579"/>
                  </a:lnTo>
                  <a:lnTo>
                    <a:pt x="18370" y="11579"/>
                  </a:lnTo>
                  <a:lnTo>
                    <a:pt x="18370" y="14211"/>
                  </a:lnTo>
                  <a:lnTo>
                    <a:pt x="16000" y="16316"/>
                  </a:lnTo>
                  <a:lnTo>
                    <a:pt x="13778" y="19868"/>
                  </a:lnTo>
                  <a:lnTo>
                    <a:pt x="8444" y="17763"/>
                  </a:lnTo>
                  <a:lnTo>
                    <a:pt x="2222" y="15000"/>
                  </a:lnTo>
                  <a:lnTo>
                    <a:pt x="2222" y="12895"/>
                  </a:lnTo>
                  <a:lnTo>
                    <a:pt x="0" y="9605"/>
                  </a:lnTo>
                  <a:lnTo>
                    <a:pt x="0" y="7500"/>
                  </a:lnTo>
                  <a:lnTo>
                    <a:pt x="0" y="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7" name="Freeform 251"/>
            <p:cNvSpPr>
              <a:spLocks noChangeAspect="1"/>
            </p:cNvSpPr>
            <p:nvPr/>
          </p:nvSpPr>
          <p:spPr bwMode="auto">
            <a:xfrm>
              <a:off x="4985247" y="5168767"/>
              <a:ext cx="204281" cy="199494"/>
            </a:xfrm>
            <a:custGeom>
              <a:avLst/>
              <a:gdLst>
                <a:gd name="T0" fmla="*/ 0 w 20000"/>
                <a:gd name="T1" fmla="*/ 59789 h 20000"/>
                <a:gd name="T2" fmla="*/ 12263 w 20000"/>
                <a:gd name="T3" fmla="*/ 62329 h 20000"/>
                <a:gd name="T4" fmla="*/ 36200 w 20000"/>
                <a:gd name="T5" fmla="*/ 62329 h 20000"/>
                <a:gd name="T6" fmla="*/ 39126 w 20000"/>
                <a:gd name="T7" fmla="*/ 69324 h 20000"/>
                <a:gd name="T8" fmla="*/ 51379 w 20000"/>
                <a:gd name="T9" fmla="*/ 62329 h 20000"/>
                <a:gd name="T10" fmla="*/ 63642 w 20000"/>
                <a:gd name="T11" fmla="*/ 36255 h 20000"/>
                <a:gd name="T12" fmla="*/ 78831 w 20000"/>
                <a:gd name="T13" fmla="*/ 26075 h 20000"/>
                <a:gd name="T14" fmla="*/ 94010 w 20000"/>
                <a:gd name="T15" fmla="*/ 19715 h 20000"/>
                <a:gd name="T16" fmla="*/ 94010 w 20000"/>
                <a:gd name="T17" fmla="*/ 6360 h 20000"/>
                <a:gd name="T18" fmla="*/ 115032 w 20000"/>
                <a:gd name="T19" fmla="*/ 0 h 20000"/>
                <a:gd name="T20" fmla="*/ 127295 w 20000"/>
                <a:gd name="T21" fmla="*/ 0 h 20000"/>
                <a:gd name="T22" fmla="*/ 133126 w 20000"/>
                <a:gd name="T23" fmla="*/ 0 h 20000"/>
                <a:gd name="T24" fmla="*/ 139558 w 20000"/>
                <a:gd name="T25" fmla="*/ 10180 h 20000"/>
                <a:gd name="T26" fmla="*/ 157653 w 20000"/>
                <a:gd name="T27" fmla="*/ 6360 h 20000"/>
                <a:gd name="T28" fmla="*/ 163495 w 20000"/>
                <a:gd name="T29" fmla="*/ 10180 h 20000"/>
                <a:gd name="T30" fmla="*/ 172832 w 20000"/>
                <a:gd name="T31" fmla="*/ 16540 h 20000"/>
                <a:gd name="T32" fmla="*/ 178674 w 20000"/>
                <a:gd name="T33" fmla="*/ 19715 h 20000"/>
                <a:gd name="T34" fmla="*/ 196779 w 20000"/>
                <a:gd name="T35" fmla="*/ 19715 h 20000"/>
                <a:gd name="T36" fmla="*/ 196779 w 20000"/>
                <a:gd name="T37" fmla="*/ 26075 h 20000"/>
                <a:gd name="T38" fmla="*/ 202621 w 20000"/>
                <a:gd name="T39" fmla="*/ 42615 h 20000"/>
                <a:gd name="T40" fmla="*/ 202621 w 20000"/>
                <a:gd name="T41" fmla="*/ 59789 h 20000"/>
                <a:gd name="T42" fmla="*/ 202621 w 20000"/>
                <a:gd name="T43" fmla="*/ 75684 h 20000"/>
                <a:gd name="T44" fmla="*/ 202621 w 20000"/>
                <a:gd name="T45" fmla="*/ 79504 h 20000"/>
                <a:gd name="T46" fmla="*/ 196779 w 20000"/>
                <a:gd name="T47" fmla="*/ 85864 h 20000"/>
                <a:gd name="T48" fmla="*/ 202621 w 20000"/>
                <a:gd name="T49" fmla="*/ 88404 h 20000"/>
                <a:gd name="T50" fmla="*/ 196779 w 20000"/>
                <a:gd name="T51" fmla="*/ 88404 h 20000"/>
                <a:gd name="T52" fmla="*/ 196779 w 20000"/>
                <a:gd name="T53" fmla="*/ 101759 h 20000"/>
                <a:gd name="T54" fmla="*/ 196779 w 20000"/>
                <a:gd name="T55" fmla="*/ 111939 h 20000"/>
                <a:gd name="T56" fmla="*/ 202621 w 20000"/>
                <a:gd name="T57" fmla="*/ 122119 h 20000"/>
                <a:gd name="T58" fmla="*/ 190937 w 20000"/>
                <a:gd name="T59" fmla="*/ 138014 h 20000"/>
                <a:gd name="T60" fmla="*/ 187432 w 20000"/>
                <a:gd name="T61" fmla="*/ 148193 h 20000"/>
                <a:gd name="T62" fmla="*/ 187432 w 20000"/>
                <a:gd name="T63" fmla="*/ 157728 h 20000"/>
                <a:gd name="T64" fmla="*/ 181600 w 20000"/>
                <a:gd name="T65" fmla="*/ 171728 h 20000"/>
                <a:gd name="T66" fmla="*/ 154147 w 20000"/>
                <a:gd name="T67" fmla="*/ 197803 h 20000"/>
                <a:gd name="T68" fmla="*/ 148316 w 20000"/>
                <a:gd name="T69" fmla="*/ 190808 h 20000"/>
                <a:gd name="T70" fmla="*/ 133126 w 20000"/>
                <a:gd name="T71" fmla="*/ 197803 h 20000"/>
                <a:gd name="T72" fmla="*/ 117947 w 20000"/>
                <a:gd name="T73" fmla="*/ 190808 h 20000"/>
                <a:gd name="T74" fmla="*/ 102768 w 20000"/>
                <a:gd name="T75" fmla="*/ 190808 h 20000"/>
                <a:gd name="T76" fmla="*/ 94010 w 20000"/>
                <a:gd name="T77" fmla="*/ 190808 h 20000"/>
                <a:gd name="T78" fmla="*/ 94010 w 20000"/>
                <a:gd name="T79" fmla="*/ 174268 h 20000"/>
                <a:gd name="T80" fmla="*/ 78831 w 20000"/>
                <a:gd name="T81" fmla="*/ 171728 h 20000"/>
                <a:gd name="T82" fmla="*/ 69484 w 20000"/>
                <a:gd name="T83" fmla="*/ 171728 h 20000"/>
                <a:gd name="T84" fmla="*/ 63642 w 20000"/>
                <a:gd name="T85" fmla="*/ 157728 h 20000"/>
                <a:gd name="T86" fmla="*/ 60726 w 20000"/>
                <a:gd name="T87" fmla="*/ 138014 h 20000"/>
                <a:gd name="T88" fmla="*/ 54884 w 20000"/>
                <a:gd name="T89" fmla="*/ 138014 h 20000"/>
                <a:gd name="T90" fmla="*/ 51379 w 20000"/>
                <a:gd name="T91" fmla="*/ 122119 h 20000"/>
                <a:gd name="T92" fmla="*/ 36200 w 20000"/>
                <a:gd name="T93" fmla="*/ 115759 h 20000"/>
                <a:gd name="T94" fmla="*/ 21600 w 20000"/>
                <a:gd name="T95" fmla="*/ 105579 h 20000"/>
                <a:gd name="T96" fmla="*/ 21600 w 20000"/>
                <a:gd name="T97" fmla="*/ 95399 h 20000"/>
                <a:gd name="T98" fmla="*/ 5842 w 20000"/>
                <a:gd name="T99" fmla="*/ 75684 h 20000"/>
                <a:gd name="T100" fmla="*/ 0 w 20000"/>
                <a:gd name="T101" fmla="*/ 59789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0" y="6026"/>
                  </a:moveTo>
                  <a:lnTo>
                    <a:pt x="1207" y="6282"/>
                  </a:lnTo>
                  <a:lnTo>
                    <a:pt x="3563" y="6282"/>
                  </a:lnTo>
                  <a:lnTo>
                    <a:pt x="3851" y="6987"/>
                  </a:lnTo>
                  <a:lnTo>
                    <a:pt x="5057" y="6282"/>
                  </a:lnTo>
                  <a:lnTo>
                    <a:pt x="6264" y="3654"/>
                  </a:lnTo>
                  <a:lnTo>
                    <a:pt x="7759" y="2628"/>
                  </a:lnTo>
                  <a:lnTo>
                    <a:pt x="9253" y="1987"/>
                  </a:lnTo>
                  <a:lnTo>
                    <a:pt x="9253" y="641"/>
                  </a:lnTo>
                  <a:lnTo>
                    <a:pt x="11322" y="0"/>
                  </a:lnTo>
                  <a:lnTo>
                    <a:pt x="12529" y="0"/>
                  </a:lnTo>
                  <a:lnTo>
                    <a:pt x="13103" y="0"/>
                  </a:lnTo>
                  <a:lnTo>
                    <a:pt x="13736" y="1026"/>
                  </a:lnTo>
                  <a:lnTo>
                    <a:pt x="15517" y="641"/>
                  </a:lnTo>
                  <a:lnTo>
                    <a:pt x="16092" y="1026"/>
                  </a:lnTo>
                  <a:lnTo>
                    <a:pt x="17011" y="1667"/>
                  </a:lnTo>
                  <a:lnTo>
                    <a:pt x="17586" y="1987"/>
                  </a:lnTo>
                  <a:lnTo>
                    <a:pt x="19368" y="1987"/>
                  </a:lnTo>
                  <a:lnTo>
                    <a:pt x="19368" y="2628"/>
                  </a:lnTo>
                  <a:lnTo>
                    <a:pt x="19943" y="4295"/>
                  </a:lnTo>
                  <a:lnTo>
                    <a:pt x="19943" y="6026"/>
                  </a:lnTo>
                  <a:lnTo>
                    <a:pt x="19943" y="7628"/>
                  </a:lnTo>
                  <a:lnTo>
                    <a:pt x="19943" y="8013"/>
                  </a:lnTo>
                  <a:lnTo>
                    <a:pt x="19368" y="8654"/>
                  </a:lnTo>
                  <a:lnTo>
                    <a:pt x="19943" y="8910"/>
                  </a:lnTo>
                  <a:lnTo>
                    <a:pt x="19368" y="8910"/>
                  </a:lnTo>
                  <a:lnTo>
                    <a:pt x="19368" y="10256"/>
                  </a:lnTo>
                  <a:lnTo>
                    <a:pt x="19368" y="11282"/>
                  </a:lnTo>
                  <a:lnTo>
                    <a:pt x="19943" y="12308"/>
                  </a:lnTo>
                  <a:lnTo>
                    <a:pt x="18793" y="13910"/>
                  </a:lnTo>
                  <a:lnTo>
                    <a:pt x="18448" y="14936"/>
                  </a:lnTo>
                  <a:lnTo>
                    <a:pt x="18448" y="15897"/>
                  </a:lnTo>
                  <a:lnTo>
                    <a:pt x="17874" y="17308"/>
                  </a:lnTo>
                  <a:lnTo>
                    <a:pt x="15172" y="19936"/>
                  </a:lnTo>
                  <a:lnTo>
                    <a:pt x="14598" y="19231"/>
                  </a:lnTo>
                  <a:lnTo>
                    <a:pt x="13103" y="19936"/>
                  </a:lnTo>
                  <a:lnTo>
                    <a:pt x="11609" y="19231"/>
                  </a:lnTo>
                  <a:lnTo>
                    <a:pt x="10115" y="19231"/>
                  </a:lnTo>
                  <a:lnTo>
                    <a:pt x="9253" y="19231"/>
                  </a:lnTo>
                  <a:lnTo>
                    <a:pt x="9253" y="17564"/>
                  </a:lnTo>
                  <a:lnTo>
                    <a:pt x="7759" y="17308"/>
                  </a:lnTo>
                  <a:lnTo>
                    <a:pt x="6839" y="17308"/>
                  </a:lnTo>
                  <a:lnTo>
                    <a:pt x="6264" y="15897"/>
                  </a:lnTo>
                  <a:lnTo>
                    <a:pt x="5977" y="13910"/>
                  </a:lnTo>
                  <a:lnTo>
                    <a:pt x="5402" y="13910"/>
                  </a:lnTo>
                  <a:lnTo>
                    <a:pt x="5057" y="12308"/>
                  </a:lnTo>
                  <a:lnTo>
                    <a:pt x="3563" y="11667"/>
                  </a:lnTo>
                  <a:lnTo>
                    <a:pt x="2126" y="10641"/>
                  </a:lnTo>
                  <a:lnTo>
                    <a:pt x="2126" y="9615"/>
                  </a:lnTo>
                  <a:lnTo>
                    <a:pt x="575" y="7628"/>
                  </a:lnTo>
                  <a:lnTo>
                    <a:pt x="0" y="60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8" name="Freeform 252"/>
            <p:cNvSpPr>
              <a:spLocks noChangeAspect="1"/>
            </p:cNvSpPr>
            <p:nvPr/>
          </p:nvSpPr>
          <p:spPr bwMode="auto">
            <a:xfrm>
              <a:off x="5404980" y="4377176"/>
              <a:ext cx="260140" cy="383028"/>
            </a:xfrm>
            <a:custGeom>
              <a:avLst/>
              <a:gdLst>
                <a:gd name="T0" fmla="*/ 44675 w 20000"/>
                <a:gd name="T1" fmla="*/ 32918 h 20000"/>
                <a:gd name="T2" fmla="*/ 51054 w 20000"/>
                <a:gd name="T3" fmla="*/ 23412 h 20000"/>
                <a:gd name="T4" fmla="*/ 53952 w 20000"/>
                <a:gd name="T5" fmla="*/ 17088 h 20000"/>
                <a:gd name="T6" fmla="*/ 74847 w 20000"/>
                <a:gd name="T7" fmla="*/ 43034 h 20000"/>
                <a:gd name="T8" fmla="*/ 89933 w 20000"/>
                <a:gd name="T9" fmla="*/ 49359 h 20000"/>
                <a:gd name="T10" fmla="*/ 117194 w 20000"/>
                <a:gd name="T11" fmla="*/ 32918 h 20000"/>
                <a:gd name="T12" fmla="*/ 137507 w 20000"/>
                <a:gd name="T13" fmla="*/ 36081 h 20000"/>
                <a:gd name="T14" fmla="*/ 162451 w 20000"/>
                <a:gd name="T15" fmla="*/ 26575 h 20000"/>
                <a:gd name="T16" fmla="*/ 171159 w 20000"/>
                <a:gd name="T17" fmla="*/ 26575 h 20000"/>
                <a:gd name="T18" fmla="*/ 195521 w 20000"/>
                <a:gd name="T19" fmla="*/ 23412 h 20000"/>
                <a:gd name="T20" fmla="*/ 210025 w 20000"/>
                <a:gd name="T21" fmla="*/ 23412 h 20000"/>
                <a:gd name="T22" fmla="*/ 228591 w 20000"/>
                <a:gd name="T23" fmla="*/ 17088 h 20000"/>
                <a:gd name="T24" fmla="*/ 240197 w 20000"/>
                <a:gd name="T25" fmla="*/ 10135 h 20000"/>
                <a:gd name="T26" fmla="*/ 243095 w 20000"/>
                <a:gd name="T27" fmla="*/ 0 h 20000"/>
                <a:gd name="T28" fmla="*/ 258181 w 20000"/>
                <a:gd name="T29" fmla="*/ 6953 h 20000"/>
                <a:gd name="T30" fmla="*/ 252384 w 20000"/>
                <a:gd name="T31" fmla="*/ 23412 h 20000"/>
                <a:gd name="T32" fmla="*/ 252384 w 20000"/>
                <a:gd name="T33" fmla="*/ 26575 h 20000"/>
                <a:gd name="T34" fmla="*/ 252384 w 20000"/>
                <a:gd name="T35" fmla="*/ 49359 h 20000"/>
                <a:gd name="T36" fmla="*/ 248904 w 20000"/>
                <a:gd name="T37" fmla="*/ 75305 h 20000"/>
                <a:gd name="T38" fmla="*/ 228591 w 20000"/>
                <a:gd name="T39" fmla="*/ 105061 h 20000"/>
                <a:gd name="T40" fmla="*/ 225111 w 20000"/>
                <a:gd name="T41" fmla="*/ 117710 h 20000"/>
                <a:gd name="T42" fmla="*/ 225111 w 20000"/>
                <a:gd name="T43" fmla="*/ 127845 h 20000"/>
                <a:gd name="T44" fmla="*/ 204229 w 20000"/>
                <a:gd name="T45" fmla="*/ 160763 h 20000"/>
                <a:gd name="T46" fmla="*/ 204229 w 20000"/>
                <a:gd name="T47" fmla="*/ 170879 h 20000"/>
                <a:gd name="T48" fmla="*/ 177537 w 20000"/>
                <a:gd name="T49" fmla="*/ 216446 h 20000"/>
                <a:gd name="T50" fmla="*/ 131697 w 20000"/>
                <a:gd name="T51" fmla="*/ 265176 h 20000"/>
                <a:gd name="T52" fmla="*/ 102108 w 20000"/>
                <a:gd name="T53" fmla="*/ 292398 h 20000"/>
                <a:gd name="T54" fmla="*/ 53952 w 20000"/>
                <a:gd name="T55" fmla="*/ 334175 h 20000"/>
                <a:gd name="T56" fmla="*/ 15086 w 20000"/>
                <a:gd name="T57" fmla="*/ 380371 h 20000"/>
                <a:gd name="T58" fmla="*/ 0 w 20000"/>
                <a:gd name="T59" fmla="*/ 360750 h 20000"/>
                <a:gd name="T60" fmla="*/ 0 w 20000"/>
                <a:gd name="T61" fmla="*/ 258851 h 20000"/>
                <a:gd name="T62" fmla="*/ 23793 w 20000"/>
                <a:gd name="T63" fmla="*/ 229114 h 20000"/>
                <a:gd name="T64" fmla="*/ 35968 w 20000"/>
                <a:gd name="T65" fmla="*/ 222771 h 20000"/>
                <a:gd name="T66" fmla="*/ 51054 w 20000"/>
                <a:gd name="T67" fmla="*/ 222771 h 20000"/>
                <a:gd name="T68" fmla="*/ 60344 w 20000"/>
                <a:gd name="T69" fmla="*/ 206959 h 20000"/>
                <a:gd name="T70" fmla="*/ 93413 w 20000"/>
                <a:gd name="T71" fmla="*/ 196825 h 20000"/>
                <a:gd name="T72" fmla="*/ 102108 w 20000"/>
                <a:gd name="T73" fmla="*/ 196825 h 20000"/>
                <a:gd name="T74" fmla="*/ 177537 w 20000"/>
                <a:gd name="T75" fmla="*/ 111385 h 20000"/>
                <a:gd name="T76" fmla="*/ 153175 w 20000"/>
                <a:gd name="T77" fmla="*/ 111385 h 20000"/>
                <a:gd name="T78" fmla="*/ 74847 w 20000"/>
                <a:gd name="T79" fmla="*/ 79115 h 20000"/>
                <a:gd name="T80" fmla="*/ 60344 w 20000"/>
                <a:gd name="T81" fmla="*/ 68980 h 20000"/>
                <a:gd name="T82" fmla="*/ 38866 w 20000"/>
                <a:gd name="T83" fmla="*/ 43034 h 20000"/>
                <a:gd name="T84" fmla="*/ 44675 w 20000"/>
                <a:gd name="T85" fmla="*/ 32918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3453" y="1728"/>
                  </a:moveTo>
                  <a:lnTo>
                    <a:pt x="3946" y="1229"/>
                  </a:lnTo>
                  <a:lnTo>
                    <a:pt x="4170" y="897"/>
                  </a:lnTo>
                  <a:lnTo>
                    <a:pt x="5785" y="2259"/>
                  </a:lnTo>
                  <a:lnTo>
                    <a:pt x="6951" y="2591"/>
                  </a:lnTo>
                  <a:lnTo>
                    <a:pt x="9058" y="1728"/>
                  </a:lnTo>
                  <a:lnTo>
                    <a:pt x="10628" y="1894"/>
                  </a:lnTo>
                  <a:lnTo>
                    <a:pt x="12556" y="1395"/>
                  </a:lnTo>
                  <a:lnTo>
                    <a:pt x="13229" y="1395"/>
                  </a:lnTo>
                  <a:lnTo>
                    <a:pt x="15112" y="1229"/>
                  </a:lnTo>
                  <a:lnTo>
                    <a:pt x="16233" y="1229"/>
                  </a:lnTo>
                  <a:lnTo>
                    <a:pt x="17668" y="897"/>
                  </a:lnTo>
                  <a:lnTo>
                    <a:pt x="18565" y="532"/>
                  </a:lnTo>
                  <a:lnTo>
                    <a:pt x="18789" y="0"/>
                  </a:lnTo>
                  <a:lnTo>
                    <a:pt x="19955" y="365"/>
                  </a:lnTo>
                  <a:lnTo>
                    <a:pt x="19507" y="1229"/>
                  </a:lnTo>
                  <a:lnTo>
                    <a:pt x="19507" y="1395"/>
                  </a:lnTo>
                  <a:lnTo>
                    <a:pt x="19507" y="2591"/>
                  </a:lnTo>
                  <a:lnTo>
                    <a:pt x="19238" y="3953"/>
                  </a:lnTo>
                  <a:lnTo>
                    <a:pt x="17668" y="5515"/>
                  </a:lnTo>
                  <a:lnTo>
                    <a:pt x="17399" y="6179"/>
                  </a:lnTo>
                  <a:lnTo>
                    <a:pt x="17399" y="6711"/>
                  </a:lnTo>
                  <a:lnTo>
                    <a:pt x="15785" y="8439"/>
                  </a:lnTo>
                  <a:lnTo>
                    <a:pt x="15785" y="8970"/>
                  </a:lnTo>
                  <a:lnTo>
                    <a:pt x="13722" y="11362"/>
                  </a:lnTo>
                  <a:lnTo>
                    <a:pt x="10179" y="13920"/>
                  </a:lnTo>
                  <a:lnTo>
                    <a:pt x="7892" y="15349"/>
                  </a:lnTo>
                  <a:lnTo>
                    <a:pt x="4170" y="17542"/>
                  </a:lnTo>
                  <a:lnTo>
                    <a:pt x="1166" y="19967"/>
                  </a:lnTo>
                  <a:lnTo>
                    <a:pt x="0" y="18937"/>
                  </a:lnTo>
                  <a:lnTo>
                    <a:pt x="0" y="13588"/>
                  </a:lnTo>
                  <a:lnTo>
                    <a:pt x="1839" y="12027"/>
                  </a:lnTo>
                  <a:lnTo>
                    <a:pt x="2780" y="11694"/>
                  </a:lnTo>
                  <a:lnTo>
                    <a:pt x="3946" y="11694"/>
                  </a:lnTo>
                  <a:lnTo>
                    <a:pt x="4664" y="10864"/>
                  </a:lnTo>
                  <a:lnTo>
                    <a:pt x="7220" y="10332"/>
                  </a:lnTo>
                  <a:lnTo>
                    <a:pt x="7892" y="10332"/>
                  </a:lnTo>
                  <a:lnTo>
                    <a:pt x="13722" y="5847"/>
                  </a:lnTo>
                  <a:lnTo>
                    <a:pt x="11839" y="5847"/>
                  </a:lnTo>
                  <a:lnTo>
                    <a:pt x="5785" y="4153"/>
                  </a:lnTo>
                  <a:lnTo>
                    <a:pt x="4664" y="3621"/>
                  </a:lnTo>
                  <a:lnTo>
                    <a:pt x="3004" y="2259"/>
                  </a:lnTo>
                  <a:lnTo>
                    <a:pt x="3453" y="17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199" name="Freeform 253"/>
            <p:cNvSpPr>
              <a:spLocks noChangeAspect="1"/>
            </p:cNvSpPr>
            <p:nvPr/>
          </p:nvSpPr>
          <p:spPr bwMode="auto">
            <a:xfrm>
              <a:off x="4753833" y="5360281"/>
              <a:ext cx="419735" cy="389411"/>
            </a:xfrm>
            <a:custGeom>
              <a:avLst/>
              <a:gdLst>
                <a:gd name="T0" fmla="*/ 315014 w 20000"/>
                <a:gd name="T1" fmla="*/ 10129 h 20000"/>
                <a:gd name="T2" fmla="*/ 291278 w 20000"/>
                <a:gd name="T3" fmla="*/ 26592 h 20000"/>
                <a:gd name="T4" fmla="*/ 282009 w 20000"/>
                <a:gd name="T5" fmla="*/ 32905 h 20000"/>
                <a:gd name="T6" fmla="*/ 266958 w 20000"/>
                <a:gd name="T7" fmla="*/ 49368 h 20000"/>
                <a:gd name="T8" fmla="*/ 258274 w 20000"/>
                <a:gd name="T9" fmla="*/ 68987 h 20000"/>
                <a:gd name="T10" fmla="*/ 231052 w 20000"/>
                <a:gd name="T11" fmla="*/ 101892 h 20000"/>
                <a:gd name="T12" fmla="*/ 203830 w 20000"/>
                <a:gd name="T13" fmla="*/ 101892 h 20000"/>
                <a:gd name="T14" fmla="*/ 174312 w 20000"/>
                <a:gd name="T15" fmla="*/ 91783 h 20000"/>
                <a:gd name="T16" fmla="*/ 159239 w 20000"/>
                <a:gd name="T17" fmla="*/ 111402 h 20000"/>
                <a:gd name="T18" fmla="*/ 134919 w 20000"/>
                <a:gd name="T19" fmla="*/ 127845 h 20000"/>
                <a:gd name="T20" fmla="*/ 119868 w 20000"/>
                <a:gd name="T21" fmla="*/ 131021 h 20000"/>
                <a:gd name="T22" fmla="*/ 105401 w 20000"/>
                <a:gd name="T23" fmla="*/ 121531 h 20000"/>
                <a:gd name="T24" fmla="*/ 105401 w 20000"/>
                <a:gd name="T25" fmla="*/ 101892 h 20000"/>
                <a:gd name="T26" fmla="*/ 92646 w 20000"/>
                <a:gd name="T27" fmla="*/ 75320 h 20000"/>
                <a:gd name="T28" fmla="*/ 78179 w 20000"/>
                <a:gd name="T29" fmla="*/ 186722 h 20000"/>
                <a:gd name="T30" fmla="*/ 63128 w 20000"/>
                <a:gd name="T31" fmla="*/ 200628 h 20000"/>
                <a:gd name="T32" fmla="*/ 41689 w 20000"/>
                <a:gd name="T33" fmla="*/ 196832 h 20000"/>
                <a:gd name="T34" fmla="*/ 17953 w 20000"/>
                <a:gd name="T35" fmla="*/ 190518 h 20000"/>
                <a:gd name="T36" fmla="*/ 15636 w 20000"/>
                <a:gd name="T37" fmla="*/ 173417 h 20000"/>
                <a:gd name="T38" fmla="*/ 3465 w 20000"/>
                <a:gd name="T39" fmla="*/ 186722 h 20000"/>
                <a:gd name="T40" fmla="*/ 3465 w 20000"/>
                <a:gd name="T41" fmla="*/ 206961 h 20000"/>
                <a:gd name="T42" fmla="*/ 39371 w 20000"/>
                <a:gd name="T43" fmla="*/ 284818 h 20000"/>
                <a:gd name="T44" fmla="*/ 39371 w 20000"/>
                <a:gd name="T45" fmla="*/ 318363 h 20000"/>
                <a:gd name="T46" fmla="*/ 30103 w 20000"/>
                <a:gd name="T47" fmla="*/ 324696 h 20000"/>
                <a:gd name="T48" fmla="*/ 39371 w 20000"/>
                <a:gd name="T49" fmla="*/ 367092 h 20000"/>
                <a:gd name="T50" fmla="*/ 41689 w 20000"/>
                <a:gd name="T51" fmla="*/ 360758 h 20000"/>
                <a:gd name="T52" fmla="*/ 54423 w 20000"/>
                <a:gd name="T53" fmla="*/ 370268 h 20000"/>
                <a:gd name="T54" fmla="*/ 66009 w 20000"/>
                <a:gd name="T55" fmla="*/ 380397 h 20000"/>
                <a:gd name="T56" fmla="*/ 86864 w 20000"/>
                <a:gd name="T57" fmla="*/ 376582 h 20000"/>
                <a:gd name="T58" fmla="*/ 116966 w 20000"/>
                <a:gd name="T59" fmla="*/ 370268 h 20000"/>
                <a:gd name="T60" fmla="*/ 134919 w 20000"/>
                <a:gd name="T61" fmla="*/ 360758 h 20000"/>
                <a:gd name="T62" fmla="*/ 174312 w 20000"/>
                <a:gd name="T63" fmla="*/ 360758 h 20000"/>
                <a:gd name="T64" fmla="*/ 207316 w 20000"/>
                <a:gd name="T65" fmla="*/ 360758 h 20000"/>
                <a:gd name="T66" fmla="*/ 227586 w 20000"/>
                <a:gd name="T67" fmla="*/ 354445 h 20000"/>
                <a:gd name="T68" fmla="*/ 294180 w 20000"/>
                <a:gd name="T69" fmla="*/ 318363 h 20000"/>
                <a:gd name="T70" fmla="*/ 345137 w 20000"/>
                <a:gd name="T71" fmla="*/ 268995 h 20000"/>
                <a:gd name="T72" fmla="*/ 362506 w 20000"/>
                <a:gd name="T73" fmla="*/ 239247 h 20000"/>
                <a:gd name="T74" fmla="*/ 396095 w 20000"/>
                <a:gd name="T75" fmla="*/ 196832 h 20000"/>
                <a:gd name="T76" fmla="*/ 416928 w 20000"/>
                <a:gd name="T77" fmla="*/ 144946 h 20000"/>
                <a:gd name="T78" fmla="*/ 396095 w 20000"/>
                <a:gd name="T79" fmla="*/ 137354 h 20000"/>
                <a:gd name="T80" fmla="*/ 378142 w 20000"/>
                <a:gd name="T81" fmla="*/ 147464 h 20000"/>
                <a:gd name="T82" fmla="*/ 378142 w 20000"/>
                <a:gd name="T83" fmla="*/ 111402 h 20000"/>
                <a:gd name="T84" fmla="*/ 396095 w 20000"/>
                <a:gd name="T85" fmla="*/ 105069 h 20000"/>
                <a:gd name="T86" fmla="*/ 396095 w 20000"/>
                <a:gd name="T87" fmla="*/ 62654 h 20000"/>
                <a:gd name="T88" fmla="*/ 393193 w 20000"/>
                <a:gd name="T89" fmla="*/ 26592 h 20000"/>
                <a:gd name="T90" fmla="*/ 383924 w 20000"/>
                <a:gd name="T91" fmla="*/ 6953 h 20000"/>
                <a:gd name="T92" fmla="*/ 362506 w 20000"/>
                <a:gd name="T93" fmla="*/ 6953 h 20000"/>
                <a:gd name="T94" fmla="*/ 332967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5506" y="0"/>
                  </a:moveTo>
                  <a:lnTo>
                    <a:pt x="15090" y="523"/>
                  </a:lnTo>
                  <a:lnTo>
                    <a:pt x="14646" y="523"/>
                  </a:lnTo>
                  <a:lnTo>
                    <a:pt x="13953" y="1373"/>
                  </a:lnTo>
                  <a:lnTo>
                    <a:pt x="13675" y="1373"/>
                  </a:lnTo>
                  <a:lnTo>
                    <a:pt x="13509" y="1699"/>
                  </a:lnTo>
                  <a:lnTo>
                    <a:pt x="13232" y="1863"/>
                  </a:lnTo>
                  <a:lnTo>
                    <a:pt x="12788" y="2549"/>
                  </a:lnTo>
                  <a:lnTo>
                    <a:pt x="12788" y="3235"/>
                  </a:lnTo>
                  <a:lnTo>
                    <a:pt x="12372" y="3562"/>
                  </a:lnTo>
                  <a:lnTo>
                    <a:pt x="11650" y="3889"/>
                  </a:lnTo>
                  <a:lnTo>
                    <a:pt x="11068" y="5261"/>
                  </a:lnTo>
                  <a:lnTo>
                    <a:pt x="10485" y="5261"/>
                  </a:lnTo>
                  <a:lnTo>
                    <a:pt x="9764" y="5261"/>
                  </a:lnTo>
                  <a:lnTo>
                    <a:pt x="9071" y="5261"/>
                  </a:lnTo>
                  <a:lnTo>
                    <a:pt x="8350" y="4739"/>
                  </a:lnTo>
                  <a:lnTo>
                    <a:pt x="7628" y="4739"/>
                  </a:lnTo>
                  <a:lnTo>
                    <a:pt x="7628" y="5752"/>
                  </a:lnTo>
                  <a:lnTo>
                    <a:pt x="6907" y="6601"/>
                  </a:lnTo>
                  <a:lnTo>
                    <a:pt x="6463" y="6601"/>
                  </a:lnTo>
                  <a:lnTo>
                    <a:pt x="6463" y="6765"/>
                  </a:lnTo>
                  <a:lnTo>
                    <a:pt x="5742" y="6765"/>
                  </a:lnTo>
                  <a:lnTo>
                    <a:pt x="5049" y="7092"/>
                  </a:lnTo>
                  <a:lnTo>
                    <a:pt x="5049" y="6275"/>
                  </a:lnTo>
                  <a:lnTo>
                    <a:pt x="5326" y="5752"/>
                  </a:lnTo>
                  <a:lnTo>
                    <a:pt x="5049" y="5261"/>
                  </a:lnTo>
                  <a:lnTo>
                    <a:pt x="4882" y="4412"/>
                  </a:lnTo>
                  <a:lnTo>
                    <a:pt x="4438" y="3889"/>
                  </a:lnTo>
                  <a:lnTo>
                    <a:pt x="4161" y="9641"/>
                  </a:lnTo>
                  <a:lnTo>
                    <a:pt x="3745" y="9641"/>
                  </a:lnTo>
                  <a:lnTo>
                    <a:pt x="3162" y="10163"/>
                  </a:lnTo>
                  <a:lnTo>
                    <a:pt x="3024" y="10359"/>
                  </a:lnTo>
                  <a:lnTo>
                    <a:pt x="2607" y="10163"/>
                  </a:lnTo>
                  <a:lnTo>
                    <a:pt x="1997" y="10163"/>
                  </a:lnTo>
                  <a:lnTo>
                    <a:pt x="1581" y="10163"/>
                  </a:lnTo>
                  <a:lnTo>
                    <a:pt x="860" y="9837"/>
                  </a:lnTo>
                  <a:lnTo>
                    <a:pt x="860" y="8954"/>
                  </a:lnTo>
                  <a:lnTo>
                    <a:pt x="749" y="8954"/>
                  </a:lnTo>
                  <a:lnTo>
                    <a:pt x="444" y="8954"/>
                  </a:lnTo>
                  <a:lnTo>
                    <a:pt x="166" y="9641"/>
                  </a:lnTo>
                  <a:lnTo>
                    <a:pt x="0" y="9837"/>
                  </a:lnTo>
                  <a:lnTo>
                    <a:pt x="166" y="10686"/>
                  </a:lnTo>
                  <a:lnTo>
                    <a:pt x="860" y="12516"/>
                  </a:lnTo>
                  <a:lnTo>
                    <a:pt x="1886" y="14706"/>
                  </a:lnTo>
                  <a:lnTo>
                    <a:pt x="1997" y="15556"/>
                  </a:lnTo>
                  <a:lnTo>
                    <a:pt x="1886" y="16438"/>
                  </a:lnTo>
                  <a:lnTo>
                    <a:pt x="1442" y="16438"/>
                  </a:lnTo>
                  <a:lnTo>
                    <a:pt x="1442" y="16765"/>
                  </a:lnTo>
                  <a:lnTo>
                    <a:pt x="1997" y="18105"/>
                  </a:lnTo>
                  <a:lnTo>
                    <a:pt x="1886" y="18954"/>
                  </a:lnTo>
                  <a:lnTo>
                    <a:pt x="1997" y="18954"/>
                  </a:lnTo>
                  <a:lnTo>
                    <a:pt x="1997" y="18627"/>
                  </a:lnTo>
                  <a:lnTo>
                    <a:pt x="2607" y="18627"/>
                  </a:lnTo>
                  <a:lnTo>
                    <a:pt x="2607" y="19118"/>
                  </a:lnTo>
                  <a:lnTo>
                    <a:pt x="2746" y="19118"/>
                  </a:lnTo>
                  <a:lnTo>
                    <a:pt x="3162" y="19641"/>
                  </a:lnTo>
                  <a:lnTo>
                    <a:pt x="3883" y="19967"/>
                  </a:lnTo>
                  <a:lnTo>
                    <a:pt x="4161" y="19444"/>
                  </a:lnTo>
                  <a:lnTo>
                    <a:pt x="4438" y="19118"/>
                  </a:lnTo>
                  <a:lnTo>
                    <a:pt x="5603" y="19118"/>
                  </a:lnTo>
                  <a:lnTo>
                    <a:pt x="6463" y="18954"/>
                  </a:lnTo>
                  <a:lnTo>
                    <a:pt x="6463" y="18627"/>
                  </a:lnTo>
                  <a:lnTo>
                    <a:pt x="7628" y="18627"/>
                  </a:lnTo>
                  <a:lnTo>
                    <a:pt x="8350" y="18627"/>
                  </a:lnTo>
                  <a:lnTo>
                    <a:pt x="9764" y="18954"/>
                  </a:lnTo>
                  <a:lnTo>
                    <a:pt x="9931" y="18627"/>
                  </a:lnTo>
                  <a:lnTo>
                    <a:pt x="10624" y="18627"/>
                  </a:lnTo>
                  <a:lnTo>
                    <a:pt x="10902" y="18301"/>
                  </a:lnTo>
                  <a:lnTo>
                    <a:pt x="11789" y="18301"/>
                  </a:lnTo>
                  <a:lnTo>
                    <a:pt x="14092" y="16438"/>
                  </a:lnTo>
                  <a:lnTo>
                    <a:pt x="15368" y="15098"/>
                  </a:lnTo>
                  <a:lnTo>
                    <a:pt x="16533" y="13889"/>
                  </a:lnTo>
                  <a:lnTo>
                    <a:pt x="16533" y="13366"/>
                  </a:lnTo>
                  <a:lnTo>
                    <a:pt x="17365" y="12353"/>
                  </a:lnTo>
                  <a:lnTo>
                    <a:pt x="17365" y="11830"/>
                  </a:lnTo>
                  <a:lnTo>
                    <a:pt x="18974" y="10163"/>
                  </a:lnTo>
                  <a:lnTo>
                    <a:pt x="19528" y="8824"/>
                  </a:lnTo>
                  <a:lnTo>
                    <a:pt x="19972" y="7484"/>
                  </a:lnTo>
                  <a:lnTo>
                    <a:pt x="19528" y="7484"/>
                  </a:lnTo>
                  <a:lnTo>
                    <a:pt x="18974" y="7092"/>
                  </a:lnTo>
                  <a:lnTo>
                    <a:pt x="18974" y="7614"/>
                  </a:lnTo>
                  <a:lnTo>
                    <a:pt x="18114" y="7614"/>
                  </a:lnTo>
                  <a:lnTo>
                    <a:pt x="17365" y="6601"/>
                  </a:lnTo>
                  <a:lnTo>
                    <a:pt x="18114" y="5752"/>
                  </a:lnTo>
                  <a:lnTo>
                    <a:pt x="18974" y="5752"/>
                  </a:lnTo>
                  <a:lnTo>
                    <a:pt x="18974" y="5425"/>
                  </a:lnTo>
                  <a:lnTo>
                    <a:pt x="18974" y="4412"/>
                  </a:lnTo>
                  <a:lnTo>
                    <a:pt x="18974" y="3235"/>
                  </a:lnTo>
                  <a:lnTo>
                    <a:pt x="18558" y="1863"/>
                  </a:lnTo>
                  <a:lnTo>
                    <a:pt x="18835" y="1373"/>
                  </a:lnTo>
                  <a:lnTo>
                    <a:pt x="18558" y="1209"/>
                  </a:lnTo>
                  <a:lnTo>
                    <a:pt x="18391" y="359"/>
                  </a:lnTo>
                  <a:lnTo>
                    <a:pt x="18114" y="0"/>
                  </a:lnTo>
                  <a:lnTo>
                    <a:pt x="17365" y="359"/>
                  </a:lnTo>
                  <a:lnTo>
                    <a:pt x="16671" y="0"/>
                  </a:lnTo>
                  <a:lnTo>
                    <a:pt x="15950" y="0"/>
                  </a:lnTo>
                  <a:lnTo>
                    <a:pt x="15506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0" name="Freeform 254"/>
            <p:cNvSpPr>
              <a:spLocks noChangeAspect="1"/>
            </p:cNvSpPr>
            <p:nvPr/>
          </p:nvSpPr>
          <p:spPr bwMode="auto">
            <a:xfrm>
              <a:off x="5021953" y="5551795"/>
              <a:ext cx="57454" cy="65434"/>
            </a:xfrm>
            <a:custGeom>
              <a:avLst/>
              <a:gdLst>
                <a:gd name="T0" fmla="*/ 53109 w 20000"/>
                <a:gd name="T1" fmla="*/ 41933 h 20000"/>
                <a:gd name="T2" fmla="*/ 27132 w 20000"/>
                <a:gd name="T3" fmla="*/ 48191 h 20000"/>
                <a:gd name="T4" fmla="*/ 23669 w 20000"/>
                <a:gd name="T5" fmla="*/ 64463 h 20000"/>
                <a:gd name="T6" fmla="*/ 9235 w 20000"/>
                <a:gd name="T7" fmla="*/ 58205 h 20000"/>
                <a:gd name="T8" fmla="*/ 2309 w 20000"/>
                <a:gd name="T9" fmla="*/ 38802 h 20000"/>
                <a:gd name="T10" fmla="*/ 0 w 20000"/>
                <a:gd name="T11" fmla="*/ 31919 h 20000"/>
                <a:gd name="T12" fmla="*/ 2309 w 20000"/>
                <a:gd name="T13" fmla="*/ 25661 h 20000"/>
                <a:gd name="T14" fmla="*/ 15010 w 20000"/>
                <a:gd name="T15" fmla="*/ 10014 h 20000"/>
                <a:gd name="T16" fmla="*/ 38676 w 20000"/>
                <a:gd name="T17" fmla="*/ 0 h 20000"/>
                <a:gd name="T18" fmla="*/ 47337 w 20000"/>
                <a:gd name="T19" fmla="*/ 6258 h 20000"/>
                <a:gd name="T20" fmla="*/ 56573 w 20000"/>
                <a:gd name="T21" fmla="*/ 22530 h 20000"/>
                <a:gd name="T22" fmla="*/ 53109 w 20000"/>
                <a:gd name="T23" fmla="*/ 31919 h 20000"/>
                <a:gd name="T24" fmla="*/ 53109 w 20000"/>
                <a:gd name="T25" fmla="*/ 41933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8586" y="12885"/>
                  </a:move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1" name="Freeform 255"/>
            <p:cNvSpPr>
              <a:spLocks noChangeAspect="1"/>
            </p:cNvSpPr>
            <p:nvPr/>
          </p:nvSpPr>
          <p:spPr bwMode="auto">
            <a:xfrm>
              <a:off x="4911833" y="4080330"/>
              <a:ext cx="421330" cy="536239"/>
            </a:xfrm>
            <a:custGeom>
              <a:avLst/>
              <a:gdLst>
                <a:gd name="T0" fmla="*/ 364827 w 20000"/>
                <a:gd name="T1" fmla="*/ 2534 h 20000"/>
                <a:gd name="T2" fmla="*/ 379851 w 20000"/>
                <a:gd name="T3" fmla="*/ 29070 h 20000"/>
                <a:gd name="T4" fmla="*/ 389071 w 20000"/>
                <a:gd name="T5" fmla="*/ 94172 h 20000"/>
                <a:gd name="T6" fmla="*/ 415642 w 20000"/>
                <a:gd name="T7" fmla="*/ 114388 h 20000"/>
                <a:gd name="T8" fmla="*/ 415642 w 20000"/>
                <a:gd name="T9" fmla="*/ 137137 h 20000"/>
                <a:gd name="T10" fmla="*/ 394855 w 20000"/>
                <a:gd name="T11" fmla="*/ 140311 h 20000"/>
                <a:gd name="T12" fmla="*/ 385614 w 20000"/>
                <a:gd name="T13" fmla="*/ 146632 h 20000"/>
                <a:gd name="T14" fmla="*/ 379851 w 20000"/>
                <a:gd name="T15" fmla="*/ 179489 h 20000"/>
                <a:gd name="T16" fmla="*/ 364827 w 20000"/>
                <a:gd name="T17" fmla="*/ 251525 h 20000"/>
                <a:gd name="T18" fmla="*/ 352715 w 20000"/>
                <a:gd name="T19" fmla="*/ 274914 h 20000"/>
                <a:gd name="T20" fmla="*/ 337711 w 20000"/>
                <a:gd name="T21" fmla="*/ 320413 h 20000"/>
                <a:gd name="T22" fmla="*/ 323273 w 20000"/>
                <a:gd name="T23" fmla="*/ 326734 h 20000"/>
                <a:gd name="T24" fmla="*/ 316923 w 20000"/>
                <a:gd name="T25" fmla="*/ 346950 h 20000"/>
                <a:gd name="T26" fmla="*/ 314032 w 20000"/>
                <a:gd name="T27" fmla="*/ 388662 h 20000"/>
                <a:gd name="T28" fmla="*/ 284024 w 20000"/>
                <a:gd name="T29" fmla="*/ 394983 h 20000"/>
                <a:gd name="T30" fmla="*/ 301920 w 20000"/>
                <a:gd name="T31" fmla="*/ 421546 h 20000"/>
                <a:gd name="T32" fmla="*/ 337711 w 20000"/>
                <a:gd name="T33" fmla="*/ 454403 h 20000"/>
                <a:gd name="T34" fmla="*/ 346931 w 20000"/>
                <a:gd name="T35" fmla="*/ 480300 h 20000"/>
                <a:gd name="T36" fmla="*/ 356172 w 20000"/>
                <a:gd name="T37" fmla="*/ 500543 h 20000"/>
                <a:gd name="T38" fmla="*/ 346931 w 20000"/>
                <a:gd name="T39" fmla="*/ 490435 h 20000"/>
                <a:gd name="T40" fmla="*/ 316923 w 20000"/>
                <a:gd name="T41" fmla="*/ 506863 h 20000"/>
                <a:gd name="T42" fmla="*/ 298441 w 20000"/>
                <a:gd name="T43" fmla="*/ 526439 h 20000"/>
                <a:gd name="T44" fmla="*/ 263237 w 20000"/>
                <a:gd name="T45" fmla="*/ 526439 h 20000"/>
                <a:gd name="T46" fmla="*/ 251104 w 20000"/>
                <a:gd name="T47" fmla="*/ 526439 h 20000"/>
                <a:gd name="T48" fmla="*/ 227446 w 20000"/>
                <a:gd name="T49" fmla="*/ 526439 h 20000"/>
                <a:gd name="T50" fmla="*/ 196851 w 20000"/>
                <a:gd name="T51" fmla="*/ 500543 h 20000"/>
                <a:gd name="T52" fmla="*/ 191068 w 20000"/>
                <a:gd name="T53" fmla="*/ 506863 h 20000"/>
                <a:gd name="T54" fmla="*/ 176651 w 20000"/>
                <a:gd name="T55" fmla="*/ 500543 h 20000"/>
                <a:gd name="T56" fmla="*/ 167409 w 20000"/>
                <a:gd name="T57" fmla="*/ 510010 h 20000"/>
                <a:gd name="T58" fmla="*/ 149514 w 20000"/>
                <a:gd name="T59" fmla="*/ 500543 h 20000"/>
                <a:gd name="T60" fmla="*/ 137968 w 20000"/>
                <a:gd name="T61" fmla="*/ 484114 h 20000"/>
                <a:gd name="T62" fmla="*/ 119485 w 20000"/>
                <a:gd name="T63" fmla="*/ 457551 h 20000"/>
                <a:gd name="T64" fmla="*/ 110831 w 20000"/>
                <a:gd name="T65" fmla="*/ 437975 h 20000"/>
                <a:gd name="T66" fmla="*/ 101590 w 20000"/>
                <a:gd name="T67" fmla="*/ 428480 h 20000"/>
                <a:gd name="T68" fmla="*/ 80237 w 20000"/>
                <a:gd name="T69" fmla="*/ 405117 h 20000"/>
                <a:gd name="T70" fmla="*/ 56578 w 20000"/>
                <a:gd name="T71" fmla="*/ 394983 h 20000"/>
                <a:gd name="T72" fmla="*/ 41554 w 20000"/>
                <a:gd name="T73" fmla="*/ 385515 h 20000"/>
                <a:gd name="T74" fmla="*/ 38683 w 20000"/>
                <a:gd name="T75" fmla="*/ 372873 h 20000"/>
                <a:gd name="T76" fmla="*/ 41554 w 20000"/>
                <a:gd name="T77" fmla="*/ 362765 h 20000"/>
                <a:gd name="T78" fmla="*/ 23658 w 20000"/>
                <a:gd name="T79" fmla="*/ 326734 h 20000"/>
                <a:gd name="T80" fmla="*/ 23658 w 20000"/>
                <a:gd name="T81" fmla="*/ 310946 h 20000"/>
                <a:gd name="T82" fmla="*/ 11546 w 20000"/>
                <a:gd name="T83" fmla="*/ 290703 h 20000"/>
                <a:gd name="T84" fmla="*/ 9241 w 20000"/>
                <a:gd name="T85" fmla="*/ 274914 h 20000"/>
                <a:gd name="T86" fmla="*/ 0 w 20000"/>
                <a:gd name="T87" fmla="*/ 274914 h 20000"/>
                <a:gd name="T88" fmla="*/ 9241 w 20000"/>
                <a:gd name="T89" fmla="*/ 251525 h 20000"/>
                <a:gd name="T90" fmla="*/ 11546 w 20000"/>
                <a:gd name="T91" fmla="*/ 225628 h 20000"/>
                <a:gd name="T92" fmla="*/ 11546 w 20000"/>
                <a:gd name="T93" fmla="*/ 209199 h 20000"/>
                <a:gd name="T94" fmla="*/ 17896 w 20000"/>
                <a:gd name="T95" fmla="*/ 189597 h 20000"/>
                <a:gd name="T96" fmla="*/ 47924 w 20000"/>
                <a:gd name="T97" fmla="*/ 179489 h 20000"/>
                <a:gd name="T98" fmla="*/ 47924 w 20000"/>
                <a:gd name="T99" fmla="*/ 61928 h 20000"/>
                <a:gd name="T100" fmla="*/ 71582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16" y="0"/>
                  </a:moveTo>
                  <a:lnTo>
                    <a:pt x="17410" y="95"/>
                  </a:lnTo>
                  <a:lnTo>
                    <a:pt x="17686" y="711"/>
                  </a:lnTo>
                  <a:lnTo>
                    <a:pt x="18127" y="1090"/>
                  </a:lnTo>
                  <a:lnTo>
                    <a:pt x="17961" y="1090"/>
                  </a:lnTo>
                  <a:lnTo>
                    <a:pt x="18567" y="3531"/>
                  </a:lnTo>
                  <a:lnTo>
                    <a:pt x="19118" y="3910"/>
                  </a:lnTo>
                  <a:lnTo>
                    <a:pt x="19835" y="4289"/>
                  </a:lnTo>
                  <a:lnTo>
                    <a:pt x="19972" y="4526"/>
                  </a:lnTo>
                  <a:lnTo>
                    <a:pt x="19835" y="5142"/>
                  </a:lnTo>
                  <a:lnTo>
                    <a:pt x="19256" y="4882"/>
                  </a:lnTo>
                  <a:lnTo>
                    <a:pt x="18843" y="5261"/>
                  </a:lnTo>
                  <a:lnTo>
                    <a:pt x="18843" y="5498"/>
                  </a:lnTo>
                  <a:lnTo>
                    <a:pt x="18402" y="5498"/>
                  </a:lnTo>
                  <a:lnTo>
                    <a:pt x="18127" y="6137"/>
                  </a:lnTo>
                  <a:lnTo>
                    <a:pt x="18127" y="6730"/>
                  </a:lnTo>
                  <a:lnTo>
                    <a:pt x="17686" y="8081"/>
                  </a:lnTo>
                  <a:lnTo>
                    <a:pt x="17410" y="9431"/>
                  </a:lnTo>
                  <a:lnTo>
                    <a:pt x="17273" y="10047"/>
                  </a:lnTo>
                  <a:lnTo>
                    <a:pt x="16832" y="10308"/>
                  </a:lnTo>
                  <a:lnTo>
                    <a:pt x="16253" y="11019"/>
                  </a:lnTo>
                  <a:lnTo>
                    <a:pt x="16116" y="12014"/>
                  </a:lnTo>
                  <a:lnTo>
                    <a:pt x="15840" y="12251"/>
                  </a:lnTo>
                  <a:lnTo>
                    <a:pt x="15427" y="12251"/>
                  </a:lnTo>
                  <a:lnTo>
                    <a:pt x="15124" y="12630"/>
                  </a:lnTo>
                  <a:lnTo>
                    <a:pt x="15124" y="13009"/>
                  </a:lnTo>
                  <a:lnTo>
                    <a:pt x="14986" y="13483"/>
                  </a:lnTo>
                  <a:lnTo>
                    <a:pt x="14986" y="14573"/>
                  </a:lnTo>
                  <a:lnTo>
                    <a:pt x="14408" y="14810"/>
                  </a:lnTo>
                  <a:lnTo>
                    <a:pt x="13554" y="14810"/>
                  </a:lnTo>
                  <a:lnTo>
                    <a:pt x="13554" y="15427"/>
                  </a:lnTo>
                  <a:lnTo>
                    <a:pt x="14408" y="15806"/>
                  </a:lnTo>
                  <a:lnTo>
                    <a:pt x="15124" y="16422"/>
                  </a:lnTo>
                  <a:lnTo>
                    <a:pt x="16116" y="17038"/>
                  </a:lnTo>
                  <a:lnTo>
                    <a:pt x="16253" y="17512"/>
                  </a:lnTo>
                  <a:lnTo>
                    <a:pt x="16556" y="18009"/>
                  </a:lnTo>
                  <a:lnTo>
                    <a:pt x="16997" y="18009"/>
                  </a:lnTo>
                  <a:lnTo>
                    <a:pt x="16997" y="18768"/>
                  </a:lnTo>
                  <a:lnTo>
                    <a:pt x="16832" y="18768"/>
                  </a:lnTo>
                  <a:lnTo>
                    <a:pt x="16556" y="18389"/>
                  </a:lnTo>
                  <a:lnTo>
                    <a:pt x="15840" y="18768"/>
                  </a:lnTo>
                  <a:lnTo>
                    <a:pt x="15124" y="19005"/>
                  </a:lnTo>
                  <a:lnTo>
                    <a:pt x="14986" y="19360"/>
                  </a:lnTo>
                  <a:lnTo>
                    <a:pt x="14242" y="19739"/>
                  </a:lnTo>
                  <a:lnTo>
                    <a:pt x="13278" y="19739"/>
                  </a:lnTo>
                  <a:lnTo>
                    <a:pt x="12562" y="19739"/>
                  </a:lnTo>
                  <a:lnTo>
                    <a:pt x="12424" y="19976"/>
                  </a:lnTo>
                  <a:lnTo>
                    <a:pt x="11983" y="19739"/>
                  </a:lnTo>
                  <a:lnTo>
                    <a:pt x="10992" y="19597"/>
                  </a:lnTo>
                  <a:lnTo>
                    <a:pt x="10854" y="19739"/>
                  </a:lnTo>
                  <a:lnTo>
                    <a:pt x="9835" y="19123"/>
                  </a:lnTo>
                  <a:lnTo>
                    <a:pt x="9394" y="18768"/>
                  </a:lnTo>
                  <a:lnTo>
                    <a:pt x="9118" y="18768"/>
                  </a:lnTo>
                  <a:lnTo>
                    <a:pt x="9118" y="19005"/>
                  </a:lnTo>
                  <a:lnTo>
                    <a:pt x="8430" y="19005"/>
                  </a:lnTo>
                  <a:lnTo>
                    <a:pt x="8430" y="18768"/>
                  </a:lnTo>
                  <a:lnTo>
                    <a:pt x="8264" y="19005"/>
                  </a:lnTo>
                  <a:lnTo>
                    <a:pt x="7989" y="19123"/>
                  </a:lnTo>
                  <a:lnTo>
                    <a:pt x="7548" y="19005"/>
                  </a:lnTo>
                  <a:lnTo>
                    <a:pt x="7135" y="18768"/>
                  </a:lnTo>
                  <a:lnTo>
                    <a:pt x="7135" y="18389"/>
                  </a:lnTo>
                  <a:lnTo>
                    <a:pt x="6584" y="18152"/>
                  </a:lnTo>
                  <a:lnTo>
                    <a:pt x="6419" y="17512"/>
                  </a:lnTo>
                  <a:lnTo>
                    <a:pt x="5702" y="17156"/>
                  </a:lnTo>
                  <a:lnTo>
                    <a:pt x="5399" y="16540"/>
                  </a:lnTo>
                  <a:lnTo>
                    <a:pt x="5289" y="16422"/>
                  </a:lnTo>
                  <a:lnTo>
                    <a:pt x="4986" y="16422"/>
                  </a:lnTo>
                  <a:lnTo>
                    <a:pt x="4848" y="16066"/>
                  </a:lnTo>
                  <a:lnTo>
                    <a:pt x="4160" y="16066"/>
                  </a:lnTo>
                  <a:lnTo>
                    <a:pt x="3829" y="15190"/>
                  </a:lnTo>
                  <a:lnTo>
                    <a:pt x="3416" y="14810"/>
                  </a:lnTo>
                  <a:lnTo>
                    <a:pt x="2700" y="14810"/>
                  </a:lnTo>
                  <a:lnTo>
                    <a:pt x="2700" y="14455"/>
                  </a:lnTo>
                  <a:lnTo>
                    <a:pt x="1983" y="14455"/>
                  </a:lnTo>
                  <a:lnTo>
                    <a:pt x="1846" y="14218"/>
                  </a:lnTo>
                  <a:lnTo>
                    <a:pt x="1846" y="13981"/>
                  </a:lnTo>
                  <a:lnTo>
                    <a:pt x="1570" y="13839"/>
                  </a:lnTo>
                  <a:lnTo>
                    <a:pt x="1983" y="13602"/>
                  </a:lnTo>
                  <a:lnTo>
                    <a:pt x="1846" y="13009"/>
                  </a:lnTo>
                  <a:lnTo>
                    <a:pt x="1129" y="12251"/>
                  </a:lnTo>
                  <a:lnTo>
                    <a:pt x="854" y="12014"/>
                  </a:lnTo>
                  <a:lnTo>
                    <a:pt x="1129" y="11659"/>
                  </a:lnTo>
                  <a:lnTo>
                    <a:pt x="551" y="11398"/>
                  </a:lnTo>
                  <a:lnTo>
                    <a:pt x="551" y="10900"/>
                  </a:lnTo>
                  <a:lnTo>
                    <a:pt x="441" y="10403"/>
                  </a:lnTo>
                  <a:lnTo>
                    <a:pt x="441" y="10308"/>
                  </a:lnTo>
                  <a:lnTo>
                    <a:pt x="165" y="10047"/>
                  </a:lnTo>
                  <a:lnTo>
                    <a:pt x="0" y="10308"/>
                  </a:lnTo>
                  <a:lnTo>
                    <a:pt x="0" y="9810"/>
                  </a:lnTo>
                  <a:lnTo>
                    <a:pt x="441" y="9431"/>
                  </a:lnTo>
                  <a:lnTo>
                    <a:pt x="165" y="8815"/>
                  </a:lnTo>
                  <a:lnTo>
                    <a:pt x="551" y="8460"/>
                  </a:lnTo>
                  <a:lnTo>
                    <a:pt x="441" y="8081"/>
                  </a:lnTo>
                  <a:lnTo>
                    <a:pt x="551" y="7844"/>
                  </a:lnTo>
                  <a:lnTo>
                    <a:pt x="1129" y="7204"/>
                  </a:lnTo>
                  <a:lnTo>
                    <a:pt x="854" y="7109"/>
                  </a:lnTo>
                  <a:lnTo>
                    <a:pt x="1295" y="6872"/>
                  </a:lnTo>
                  <a:lnTo>
                    <a:pt x="2287" y="6730"/>
                  </a:lnTo>
                  <a:lnTo>
                    <a:pt x="2287" y="2701"/>
                  </a:lnTo>
                  <a:lnTo>
                    <a:pt x="2287" y="2322"/>
                  </a:lnTo>
                  <a:lnTo>
                    <a:pt x="3416" y="2322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2" name="Freeform 256"/>
            <p:cNvSpPr>
              <a:spLocks noChangeAspect="1"/>
            </p:cNvSpPr>
            <p:nvPr/>
          </p:nvSpPr>
          <p:spPr bwMode="auto">
            <a:xfrm>
              <a:off x="5119306" y="5471997"/>
              <a:ext cx="38303" cy="36707"/>
            </a:xfrm>
            <a:custGeom>
              <a:avLst/>
              <a:gdLst>
                <a:gd name="T0" fmla="*/ 32027 w 20000"/>
                <a:gd name="T1" fmla="*/ 0 h 20000"/>
                <a:gd name="T2" fmla="*/ 37548 w 20000"/>
                <a:gd name="T3" fmla="*/ 10072 h 20000"/>
                <a:gd name="T4" fmla="*/ 32027 w 20000"/>
                <a:gd name="T5" fmla="*/ 25811 h 20000"/>
                <a:gd name="T6" fmla="*/ 32027 w 20000"/>
                <a:gd name="T7" fmla="*/ 35883 h 20000"/>
                <a:gd name="T8" fmla="*/ 14909 w 20000"/>
                <a:gd name="T9" fmla="*/ 35883 h 20000"/>
                <a:gd name="T10" fmla="*/ 0 w 20000"/>
                <a:gd name="T11" fmla="*/ 16369 h 20000"/>
                <a:gd name="T12" fmla="*/ 14909 w 20000"/>
                <a:gd name="T13" fmla="*/ 0 h 20000"/>
                <a:gd name="T14" fmla="*/ 32027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6812" y="0"/>
                  </a:moveTo>
                  <a:lnTo>
                    <a:pt x="19710" y="5517"/>
                  </a:lnTo>
                  <a:lnTo>
                    <a:pt x="16812" y="14138"/>
                  </a:lnTo>
                  <a:lnTo>
                    <a:pt x="16812" y="19655"/>
                  </a:lnTo>
                  <a:lnTo>
                    <a:pt x="7826" y="19655"/>
                  </a:lnTo>
                  <a:lnTo>
                    <a:pt x="0" y="8966"/>
                  </a:lnTo>
                  <a:lnTo>
                    <a:pt x="7826" y="0"/>
                  </a:lnTo>
                  <a:lnTo>
                    <a:pt x="1681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3" name="Freeform 257"/>
            <p:cNvSpPr>
              <a:spLocks noChangeAspect="1"/>
            </p:cNvSpPr>
            <p:nvPr/>
          </p:nvSpPr>
          <p:spPr bwMode="auto">
            <a:xfrm>
              <a:off x="5104942" y="4744245"/>
              <a:ext cx="277695" cy="306422"/>
            </a:xfrm>
            <a:custGeom>
              <a:avLst/>
              <a:gdLst>
                <a:gd name="T0" fmla="*/ 39293 w 20000"/>
                <a:gd name="T1" fmla="*/ 0 h 20000"/>
                <a:gd name="T2" fmla="*/ 116733 w 20000"/>
                <a:gd name="T3" fmla="*/ 0 h 20000"/>
                <a:gd name="T4" fmla="*/ 218439 w 20000"/>
                <a:gd name="T5" fmla="*/ 61844 h 20000"/>
                <a:gd name="T6" fmla="*/ 251379 w 20000"/>
                <a:gd name="T7" fmla="*/ 111069 h 20000"/>
                <a:gd name="T8" fmla="*/ 242705 w 20000"/>
                <a:gd name="T9" fmla="*/ 150815 h 20000"/>
                <a:gd name="T10" fmla="*/ 251379 w 20000"/>
                <a:gd name="T11" fmla="*/ 166604 h 20000"/>
                <a:gd name="T12" fmla="*/ 257732 w 20000"/>
                <a:gd name="T13" fmla="*/ 180487 h 20000"/>
                <a:gd name="T14" fmla="*/ 257732 w 20000"/>
                <a:gd name="T15" fmla="*/ 199415 h 20000"/>
                <a:gd name="T16" fmla="*/ 257732 w 20000"/>
                <a:gd name="T17" fmla="*/ 236022 h 20000"/>
                <a:gd name="T18" fmla="*/ 272178 w 20000"/>
                <a:gd name="T19" fmla="*/ 261884 h 20000"/>
                <a:gd name="T20" fmla="*/ 275645 w 20000"/>
                <a:gd name="T21" fmla="*/ 274503 h 20000"/>
                <a:gd name="T22" fmla="*/ 248492 w 20000"/>
                <a:gd name="T23" fmla="*/ 290916 h 20000"/>
                <a:gd name="T24" fmla="*/ 227112 w 20000"/>
                <a:gd name="T25" fmla="*/ 300380 h 20000"/>
                <a:gd name="T26" fmla="*/ 218439 w 20000"/>
                <a:gd name="T27" fmla="*/ 294071 h 20000"/>
                <a:gd name="T28" fmla="*/ 203412 w 20000"/>
                <a:gd name="T29" fmla="*/ 304175 h 20000"/>
                <a:gd name="T30" fmla="*/ 185499 w 20000"/>
                <a:gd name="T31" fmla="*/ 304175 h 20000"/>
                <a:gd name="T32" fmla="*/ 164699 w 20000"/>
                <a:gd name="T33" fmla="*/ 300380 h 20000"/>
                <a:gd name="T34" fmla="*/ 149092 w 20000"/>
                <a:gd name="T35" fmla="*/ 300380 h 20000"/>
                <a:gd name="T36" fmla="*/ 125392 w 20000"/>
                <a:gd name="T37" fmla="*/ 300380 h 20000"/>
                <a:gd name="T38" fmla="*/ 110946 w 20000"/>
                <a:gd name="T39" fmla="*/ 248641 h 20000"/>
                <a:gd name="T40" fmla="*/ 86679 w 20000"/>
                <a:gd name="T41" fmla="*/ 236022 h 20000"/>
                <a:gd name="T42" fmla="*/ 78020 w 20000"/>
                <a:gd name="T43" fmla="*/ 232227 h 20000"/>
                <a:gd name="T44" fmla="*/ 60093 w 20000"/>
                <a:gd name="T45" fmla="*/ 225918 h 20000"/>
                <a:gd name="T46" fmla="*/ 45080 w 20000"/>
                <a:gd name="T47" fmla="*/ 222138 h 20000"/>
                <a:gd name="T48" fmla="*/ 23686 w 20000"/>
                <a:gd name="T49" fmla="*/ 180487 h 20000"/>
                <a:gd name="T50" fmla="*/ 0 w 20000"/>
                <a:gd name="T51" fmla="*/ 147036 h 20000"/>
                <a:gd name="T52" fmla="*/ 0 w 20000"/>
                <a:gd name="T53" fmla="*/ 111069 h 20000"/>
                <a:gd name="T54" fmla="*/ 15027 w 20000"/>
                <a:gd name="T55" fmla="*/ 95296 h 20000"/>
                <a:gd name="T56" fmla="*/ 39293 w 20000"/>
                <a:gd name="T57" fmla="*/ 68778 h 20000"/>
                <a:gd name="T58" fmla="*/ 30053 w 20000"/>
                <a:gd name="T59" fmla="*/ 53005 h 20000"/>
                <a:gd name="T60" fmla="*/ 35826 w 20000"/>
                <a:gd name="T61" fmla="*/ 42916 h 20000"/>
                <a:gd name="T62" fmla="*/ 35826 w 20000"/>
                <a:gd name="T63" fmla="*/ 19568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2176" y="248"/>
                  </a:moveTo>
                  <a:lnTo>
                    <a:pt x="2845" y="0"/>
                  </a:lnTo>
                  <a:lnTo>
                    <a:pt x="5649" y="0"/>
                  </a:lnTo>
                  <a:lnTo>
                    <a:pt x="8452" y="0"/>
                  </a:lnTo>
                  <a:lnTo>
                    <a:pt x="9079" y="0"/>
                  </a:lnTo>
                  <a:lnTo>
                    <a:pt x="15816" y="4058"/>
                  </a:lnTo>
                  <a:lnTo>
                    <a:pt x="15816" y="5176"/>
                  </a:lnTo>
                  <a:lnTo>
                    <a:pt x="18201" y="7288"/>
                  </a:lnTo>
                  <a:lnTo>
                    <a:pt x="17573" y="8571"/>
                  </a:lnTo>
                  <a:lnTo>
                    <a:pt x="17573" y="9896"/>
                  </a:lnTo>
                  <a:lnTo>
                    <a:pt x="17992" y="10725"/>
                  </a:lnTo>
                  <a:lnTo>
                    <a:pt x="18201" y="10932"/>
                  </a:lnTo>
                  <a:lnTo>
                    <a:pt x="18661" y="11346"/>
                  </a:lnTo>
                  <a:lnTo>
                    <a:pt x="18661" y="11843"/>
                  </a:lnTo>
                  <a:lnTo>
                    <a:pt x="18201" y="12008"/>
                  </a:lnTo>
                  <a:lnTo>
                    <a:pt x="18661" y="13085"/>
                  </a:lnTo>
                  <a:lnTo>
                    <a:pt x="18201" y="14161"/>
                  </a:lnTo>
                  <a:lnTo>
                    <a:pt x="18661" y="15487"/>
                  </a:lnTo>
                  <a:lnTo>
                    <a:pt x="18828" y="16936"/>
                  </a:lnTo>
                  <a:lnTo>
                    <a:pt x="19707" y="17184"/>
                  </a:lnTo>
                  <a:lnTo>
                    <a:pt x="19958" y="17598"/>
                  </a:lnTo>
                  <a:lnTo>
                    <a:pt x="19958" y="18012"/>
                  </a:lnTo>
                  <a:lnTo>
                    <a:pt x="19289" y="18675"/>
                  </a:lnTo>
                  <a:lnTo>
                    <a:pt x="17992" y="19089"/>
                  </a:lnTo>
                  <a:lnTo>
                    <a:pt x="17113" y="19296"/>
                  </a:lnTo>
                  <a:lnTo>
                    <a:pt x="16444" y="19710"/>
                  </a:lnTo>
                  <a:lnTo>
                    <a:pt x="16444" y="19296"/>
                  </a:lnTo>
                  <a:lnTo>
                    <a:pt x="15816" y="19296"/>
                  </a:lnTo>
                  <a:lnTo>
                    <a:pt x="15397" y="19710"/>
                  </a:lnTo>
                  <a:lnTo>
                    <a:pt x="14728" y="19959"/>
                  </a:lnTo>
                  <a:lnTo>
                    <a:pt x="13640" y="19959"/>
                  </a:lnTo>
                  <a:lnTo>
                    <a:pt x="13431" y="19959"/>
                  </a:lnTo>
                  <a:lnTo>
                    <a:pt x="12594" y="19959"/>
                  </a:lnTo>
                  <a:lnTo>
                    <a:pt x="11925" y="19710"/>
                  </a:lnTo>
                  <a:lnTo>
                    <a:pt x="11297" y="19959"/>
                  </a:lnTo>
                  <a:lnTo>
                    <a:pt x="10795" y="19710"/>
                  </a:lnTo>
                  <a:lnTo>
                    <a:pt x="9540" y="19959"/>
                  </a:lnTo>
                  <a:lnTo>
                    <a:pt x="9079" y="19710"/>
                  </a:lnTo>
                  <a:lnTo>
                    <a:pt x="9079" y="18675"/>
                  </a:lnTo>
                  <a:lnTo>
                    <a:pt x="8033" y="16315"/>
                  </a:lnTo>
                  <a:lnTo>
                    <a:pt x="7364" y="15901"/>
                  </a:lnTo>
                  <a:lnTo>
                    <a:pt x="6276" y="15487"/>
                  </a:lnTo>
                  <a:lnTo>
                    <a:pt x="6067" y="15487"/>
                  </a:lnTo>
                  <a:lnTo>
                    <a:pt x="5649" y="15238"/>
                  </a:lnTo>
                  <a:lnTo>
                    <a:pt x="4979" y="15238"/>
                  </a:lnTo>
                  <a:lnTo>
                    <a:pt x="4351" y="14824"/>
                  </a:lnTo>
                  <a:lnTo>
                    <a:pt x="3933" y="14576"/>
                  </a:lnTo>
                  <a:lnTo>
                    <a:pt x="3264" y="14576"/>
                  </a:lnTo>
                  <a:lnTo>
                    <a:pt x="2594" y="13540"/>
                  </a:lnTo>
                  <a:lnTo>
                    <a:pt x="1715" y="11843"/>
                  </a:lnTo>
                  <a:lnTo>
                    <a:pt x="669" y="10725"/>
                  </a:lnTo>
                  <a:lnTo>
                    <a:pt x="0" y="9648"/>
                  </a:lnTo>
                  <a:lnTo>
                    <a:pt x="0" y="8157"/>
                  </a:lnTo>
                  <a:lnTo>
                    <a:pt x="0" y="7288"/>
                  </a:lnTo>
                  <a:lnTo>
                    <a:pt x="0" y="6460"/>
                  </a:lnTo>
                  <a:lnTo>
                    <a:pt x="1088" y="6253"/>
                  </a:lnTo>
                  <a:lnTo>
                    <a:pt x="2176" y="5176"/>
                  </a:lnTo>
                  <a:lnTo>
                    <a:pt x="2845" y="4513"/>
                  </a:lnTo>
                  <a:lnTo>
                    <a:pt x="2845" y="3644"/>
                  </a:lnTo>
                  <a:lnTo>
                    <a:pt x="2176" y="3478"/>
                  </a:lnTo>
                  <a:lnTo>
                    <a:pt x="2176" y="3023"/>
                  </a:lnTo>
                  <a:lnTo>
                    <a:pt x="2594" y="2816"/>
                  </a:lnTo>
                  <a:lnTo>
                    <a:pt x="2594" y="2360"/>
                  </a:lnTo>
                  <a:lnTo>
                    <a:pt x="2594" y="1284"/>
                  </a:lnTo>
                  <a:lnTo>
                    <a:pt x="2176" y="2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4" name="Freeform 258"/>
            <p:cNvSpPr>
              <a:spLocks noChangeAspect="1"/>
            </p:cNvSpPr>
            <p:nvPr/>
          </p:nvSpPr>
          <p:spPr bwMode="auto">
            <a:xfrm>
              <a:off x="4337291" y="4402712"/>
              <a:ext cx="46282" cy="137252"/>
            </a:xfrm>
            <a:custGeom>
              <a:avLst/>
              <a:gdLst>
                <a:gd name="T0" fmla="*/ 5828 w 20000"/>
                <a:gd name="T1" fmla="*/ 0 h 20000"/>
                <a:gd name="T2" fmla="*/ 12237 w 20000"/>
                <a:gd name="T3" fmla="*/ 0 h 20000"/>
                <a:gd name="T4" fmla="*/ 21561 w 20000"/>
                <a:gd name="T5" fmla="*/ 0 h 20000"/>
                <a:gd name="T6" fmla="*/ 27390 w 20000"/>
                <a:gd name="T7" fmla="*/ 16356 h 20000"/>
                <a:gd name="T8" fmla="*/ 36130 w 20000"/>
                <a:gd name="T9" fmla="*/ 25796 h 20000"/>
                <a:gd name="T10" fmla="*/ 39626 w 20000"/>
                <a:gd name="T11" fmla="*/ 38377 h 20000"/>
                <a:gd name="T12" fmla="*/ 45455 w 20000"/>
                <a:gd name="T13" fmla="*/ 48446 h 20000"/>
                <a:gd name="T14" fmla="*/ 45455 w 20000"/>
                <a:gd name="T15" fmla="*/ 117022 h 20000"/>
                <a:gd name="T16" fmla="*/ 45455 w 20000"/>
                <a:gd name="T17" fmla="*/ 119541 h 20000"/>
                <a:gd name="T18" fmla="*/ 45455 w 20000"/>
                <a:gd name="T19" fmla="*/ 132750 h 20000"/>
                <a:gd name="T20" fmla="*/ 39626 w 20000"/>
                <a:gd name="T21" fmla="*/ 132750 h 20000"/>
                <a:gd name="T22" fmla="*/ 30304 w 20000"/>
                <a:gd name="T23" fmla="*/ 135897 h 20000"/>
                <a:gd name="T24" fmla="*/ 21561 w 20000"/>
                <a:gd name="T25" fmla="*/ 126456 h 20000"/>
                <a:gd name="T26" fmla="*/ 15151 w 20000"/>
                <a:gd name="T27" fmla="*/ 106954 h 20000"/>
                <a:gd name="T28" fmla="*/ 15151 w 20000"/>
                <a:gd name="T29" fmla="*/ 90598 h 20000"/>
                <a:gd name="T30" fmla="*/ 15151 w 20000"/>
                <a:gd name="T31" fmla="*/ 78017 h 20000"/>
                <a:gd name="T32" fmla="*/ 21561 w 20000"/>
                <a:gd name="T33" fmla="*/ 67948 h 20000"/>
                <a:gd name="T34" fmla="*/ 15151 w 20000"/>
                <a:gd name="T35" fmla="*/ 57880 h 20000"/>
                <a:gd name="T36" fmla="*/ 15151 w 20000"/>
                <a:gd name="T37" fmla="*/ 51593 h 20000"/>
                <a:gd name="T38" fmla="*/ 15151 w 20000"/>
                <a:gd name="T39" fmla="*/ 42152 h 20000"/>
                <a:gd name="T40" fmla="*/ 5828 w 20000"/>
                <a:gd name="T41" fmla="*/ 38377 h 20000"/>
                <a:gd name="T42" fmla="*/ 12237 w 20000"/>
                <a:gd name="T43" fmla="*/ 25796 h 20000"/>
                <a:gd name="T44" fmla="*/ 12237 w 20000"/>
                <a:gd name="T45" fmla="*/ 16356 h 20000"/>
                <a:gd name="T46" fmla="*/ 0 w 20000"/>
                <a:gd name="T47" fmla="*/ 6294 h 20000"/>
                <a:gd name="T48" fmla="*/ 5828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2532" y="0"/>
                  </a:moveTo>
                  <a:lnTo>
                    <a:pt x="5316" y="0"/>
                  </a:lnTo>
                  <a:lnTo>
                    <a:pt x="9367" y="0"/>
                  </a:lnTo>
                  <a:lnTo>
                    <a:pt x="11899" y="2396"/>
                  </a:lnTo>
                  <a:lnTo>
                    <a:pt x="15696" y="3779"/>
                  </a:lnTo>
                  <a:lnTo>
                    <a:pt x="17215" y="5622"/>
                  </a:lnTo>
                  <a:lnTo>
                    <a:pt x="19747" y="7097"/>
                  </a:lnTo>
                  <a:lnTo>
                    <a:pt x="19747" y="17143"/>
                  </a:lnTo>
                  <a:lnTo>
                    <a:pt x="19747" y="17512"/>
                  </a:lnTo>
                  <a:lnTo>
                    <a:pt x="19747" y="19447"/>
                  </a:lnTo>
                  <a:lnTo>
                    <a:pt x="17215" y="19447"/>
                  </a:lnTo>
                  <a:lnTo>
                    <a:pt x="13165" y="19908"/>
                  </a:lnTo>
                  <a:lnTo>
                    <a:pt x="9367" y="18525"/>
                  </a:lnTo>
                  <a:lnTo>
                    <a:pt x="6582" y="15668"/>
                  </a:lnTo>
                  <a:lnTo>
                    <a:pt x="6582" y="13272"/>
                  </a:lnTo>
                  <a:lnTo>
                    <a:pt x="6582" y="11429"/>
                  </a:lnTo>
                  <a:lnTo>
                    <a:pt x="9367" y="9954"/>
                  </a:lnTo>
                  <a:lnTo>
                    <a:pt x="6582" y="8479"/>
                  </a:lnTo>
                  <a:lnTo>
                    <a:pt x="6582" y="7558"/>
                  </a:lnTo>
                  <a:lnTo>
                    <a:pt x="6582" y="6175"/>
                  </a:lnTo>
                  <a:lnTo>
                    <a:pt x="2532" y="5622"/>
                  </a:lnTo>
                  <a:lnTo>
                    <a:pt x="5316" y="3779"/>
                  </a:lnTo>
                  <a:lnTo>
                    <a:pt x="5316" y="2396"/>
                  </a:lnTo>
                  <a:lnTo>
                    <a:pt x="0" y="922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5" name="Freeform 259"/>
            <p:cNvSpPr>
              <a:spLocks noChangeAspect="1"/>
            </p:cNvSpPr>
            <p:nvPr/>
          </p:nvSpPr>
          <p:spPr bwMode="auto">
            <a:xfrm>
              <a:off x="4689996" y="4040432"/>
              <a:ext cx="269716" cy="466017"/>
            </a:xfrm>
            <a:custGeom>
              <a:avLst/>
              <a:gdLst>
                <a:gd name="T0" fmla="*/ 62846 w 20000"/>
                <a:gd name="T1" fmla="*/ 0 h 20000"/>
                <a:gd name="T2" fmla="*/ 267711 w 20000"/>
                <a:gd name="T3" fmla="*/ 220348 h 20000"/>
                <a:gd name="T4" fmla="*/ 238025 w 20000"/>
                <a:gd name="T5" fmla="*/ 229874 h 20000"/>
                <a:gd name="T6" fmla="*/ 231626 w 20000"/>
                <a:gd name="T7" fmla="*/ 249552 h 20000"/>
                <a:gd name="T8" fmla="*/ 231626 w 20000"/>
                <a:gd name="T9" fmla="*/ 266055 h 20000"/>
                <a:gd name="T10" fmla="*/ 228716 w 20000"/>
                <a:gd name="T11" fmla="*/ 292106 h 20000"/>
                <a:gd name="T12" fmla="*/ 219406 w 20000"/>
                <a:gd name="T13" fmla="*/ 315585 h 20000"/>
                <a:gd name="T14" fmla="*/ 228716 w 20000"/>
                <a:gd name="T15" fmla="*/ 315585 h 20000"/>
                <a:gd name="T16" fmla="*/ 231626 w 20000"/>
                <a:gd name="T17" fmla="*/ 332110 h 20000"/>
                <a:gd name="T18" fmla="*/ 243847 w 20000"/>
                <a:gd name="T19" fmla="*/ 351788 h 20000"/>
                <a:gd name="T20" fmla="*/ 228716 w 20000"/>
                <a:gd name="T21" fmla="*/ 361940 h 20000"/>
                <a:gd name="T22" fmla="*/ 207185 w 20000"/>
                <a:gd name="T23" fmla="*/ 384167 h 20000"/>
                <a:gd name="T24" fmla="*/ 189143 w 20000"/>
                <a:gd name="T25" fmla="*/ 400693 h 20000"/>
                <a:gd name="T26" fmla="*/ 174588 w 20000"/>
                <a:gd name="T27" fmla="*/ 410219 h 20000"/>
                <a:gd name="T28" fmla="*/ 141415 w 20000"/>
                <a:gd name="T29" fmla="*/ 420370 h 20000"/>
                <a:gd name="T30" fmla="*/ 141415 w 20000"/>
                <a:gd name="T31" fmla="*/ 436873 h 20000"/>
                <a:gd name="T32" fmla="*/ 120461 w 20000"/>
                <a:gd name="T33" fmla="*/ 440048 h 20000"/>
                <a:gd name="T34" fmla="*/ 104753 w 20000"/>
                <a:gd name="T35" fmla="*/ 440048 h 20000"/>
                <a:gd name="T36" fmla="*/ 80889 w 20000"/>
                <a:gd name="T37" fmla="*/ 452749 h 20000"/>
                <a:gd name="T38" fmla="*/ 62846 w 20000"/>
                <a:gd name="T39" fmla="*/ 456574 h 20000"/>
                <a:gd name="T40" fmla="*/ 53537 w 20000"/>
                <a:gd name="T41" fmla="*/ 452749 h 20000"/>
                <a:gd name="T42" fmla="*/ 41907 w 20000"/>
                <a:gd name="T43" fmla="*/ 426721 h 20000"/>
                <a:gd name="T44" fmla="*/ 15131 w 20000"/>
                <a:gd name="T45" fmla="*/ 400693 h 20000"/>
                <a:gd name="T46" fmla="*/ 29686 w 20000"/>
                <a:gd name="T47" fmla="*/ 387991 h 20000"/>
                <a:gd name="T48" fmla="*/ 41907 w 20000"/>
                <a:gd name="T49" fmla="*/ 377816 h 20000"/>
                <a:gd name="T50" fmla="*/ 38996 w 20000"/>
                <a:gd name="T51" fmla="*/ 344812 h 20000"/>
                <a:gd name="T52" fmla="*/ 33174 w 20000"/>
                <a:gd name="T53" fmla="*/ 315585 h 20000"/>
                <a:gd name="T54" fmla="*/ 23864 w 20000"/>
                <a:gd name="T55" fmla="*/ 298457 h 20000"/>
                <a:gd name="T56" fmla="*/ 9310 w 20000"/>
                <a:gd name="T57" fmla="*/ 292106 h 20000"/>
                <a:gd name="T58" fmla="*/ 0 w 20000"/>
                <a:gd name="T59" fmla="*/ 262253 h 20000"/>
                <a:gd name="T60" fmla="*/ 9310 w 20000"/>
                <a:gd name="T61" fmla="*/ 240026 h 20000"/>
                <a:gd name="T62" fmla="*/ 53537 w 20000"/>
                <a:gd name="T63" fmla="*/ 94611 h 20000"/>
                <a:gd name="T64" fmla="*/ 47715 w 20000"/>
                <a:gd name="T65" fmla="*/ 75559 h 20000"/>
                <a:gd name="T66" fmla="*/ 38996 w 20000"/>
                <a:gd name="T67" fmla="*/ 55881 h 20000"/>
                <a:gd name="T68" fmla="*/ 33174 w 20000"/>
                <a:gd name="T69" fmla="*/ 12701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2473" y="548"/>
                  </a:moveTo>
                  <a:lnTo>
                    <a:pt x="4685" y="0"/>
                  </a:lnTo>
                  <a:lnTo>
                    <a:pt x="19957" y="4822"/>
                  </a:lnTo>
                  <a:lnTo>
                    <a:pt x="19957" y="9507"/>
                  </a:lnTo>
                  <a:lnTo>
                    <a:pt x="18395" y="9644"/>
                  </a:lnTo>
                  <a:lnTo>
                    <a:pt x="17744" y="9918"/>
                  </a:lnTo>
                  <a:lnTo>
                    <a:pt x="18178" y="10055"/>
                  </a:lnTo>
                  <a:lnTo>
                    <a:pt x="17267" y="10767"/>
                  </a:lnTo>
                  <a:lnTo>
                    <a:pt x="17050" y="11041"/>
                  </a:lnTo>
                  <a:lnTo>
                    <a:pt x="17267" y="11479"/>
                  </a:lnTo>
                  <a:lnTo>
                    <a:pt x="16616" y="11918"/>
                  </a:lnTo>
                  <a:lnTo>
                    <a:pt x="17050" y="12603"/>
                  </a:lnTo>
                  <a:lnTo>
                    <a:pt x="16356" y="13041"/>
                  </a:lnTo>
                  <a:lnTo>
                    <a:pt x="16356" y="13616"/>
                  </a:lnTo>
                  <a:lnTo>
                    <a:pt x="16616" y="13315"/>
                  </a:lnTo>
                  <a:lnTo>
                    <a:pt x="17050" y="13616"/>
                  </a:lnTo>
                  <a:lnTo>
                    <a:pt x="17050" y="13753"/>
                  </a:lnTo>
                  <a:lnTo>
                    <a:pt x="17267" y="14329"/>
                  </a:lnTo>
                  <a:lnTo>
                    <a:pt x="17267" y="14877"/>
                  </a:lnTo>
                  <a:lnTo>
                    <a:pt x="18178" y="15178"/>
                  </a:lnTo>
                  <a:lnTo>
                    <a:pt x="17744" y="15616"/>
                  </a:lnTo>
                  <a:lnTo>
                    <a:pt x="17050" y="15616"/>
                  </a:lnTo>
                  <a:lnTo>
                    <a:pt x="15922" y="15890"/>
                  </a:lnTo>
                  <a:lnTo>
                    <a:pt x="15445" y="16575"/>
                  </a:lnTo>
                  <a:lnTo>
                    <a:pt x="14794" y="16740"/>
                  </a:lnTo>
                  <a:lnTo>
                    <a:pt x="14100" y="17288"/>
                  </a:lnTo>
                  <a:lnTo>
                    <a:pt x="13666" y="17425"/>
                  </a:lnTo>
                  <a:lnTo>
                    <a:pt x="13015" y="17699"/>
                  </a:lnTo>
                  <a:lnTo>
                    <a:pt x="11193" y="17863"/>
                  </a:lnTo>
                  <a:lnTo>
                    <a:pt x="10542" y="18137"/>
                  </a:lnTo>
                  <a:lnTo>
                    <a:pt x="10759" y="18411"/>
                  </a:lnTo>
                  <a:lnTo>
                    <a:pt x="10542" y="18849"/>
                  </a:lnTo>
                  <a:lnTo>
                    <a:pt x="9414" y="18986"/>
                  </a:lnTo>
                  <a:lnTo>
                    <a:pt x="8980" y="18986"/>
                  </a:lnTo>
                  <a:lnTo>
                    <a:pt x="8330" y="19260"/>
                  </a:lnTo>
                  <a:lnTo>
                    <a:pt x="7809" y="18986"/>
                  </a:lnTo>
                  <a:lnTo>
                    <a:pt x="6941" y="19260"/>
                  </a:lnTo>
                  <a:lnTo>
                    <a:pt x="6030" y="19534"/>
                  </a:lnTo>
                  <a:lnTo>
                    <a:pt x="5857" y="19260"/>
                  </a:lnTo>
                  <a:lnTo>
                    <a:pt x="4685" y="19699"/>
                  </a:lnTo>
                  <a:lnTo>
                    <a:pt x="3991" y="19973"/>
                  </a:lnTo>
                  <a:lnTo>
                    <a:pt x="3991" y="19534"/>
                  </a:lnTo>
                  <a:lnTo>
                    <a:pt x="3557" y="19260"/>
                  </a:lnTo>
                  <a:lnTo>
                    <a:pt x="3124" y="18411"/>
                  </a:lnTo>
                  <a:lnTo>
                    <a:pt x="2473" y="18137"/>
                  </a:lnTo>
                  <a:lnTo>
                    <a:pt x="1128" y="17288"/>
                  </a:lnTo>
                  <a:lnTo>
                    <a:pt x="1345" y="16740"/>
                  </a:lnTo>
                  <a:lnTo>
                    <a:pt x="2213" y="16740"/>
                  </a:lnTo>
                  <a:lnTo>
                    <a:pt x="3991" y="16740"/>
                  </a:lnTo>
                  <a:lnTo>
                    <a:pt x="3124" y="16301"/>
                  </a:lnTo>
                  <a:lnTo>
                    <a:pt x="2907" y="15616"/>
                  </a:lnTo>
                  <a:lnTo>
                    <a:pt x="2907" y="14877"/>
                  </a:lnTo>
                  <a:lnTo>
                    <a:pt x="2907" y="14329"/>
                  </a:lnTo>
                  <a:lnTo>
                    <a:pt x="2473" y="13616"/>
                  </a:lnTo>
                  <a:lnTo>
                    <a:pt x="1779" y="13315"/>
                  </a:lnTo>
                  <a:lnTo>
                    <a:pt x="1779" y="12877"/>
                  </a:lnTo>
                  <a:lnTo>
                    <a:pt x="1128" y="12877"/>
                  </a:lnTo>
                  <a:lnTo>
                    <a:pt x="694" y="12603"/>
                  </a:lnTo>
                  <a:lnTo>
                    <a:pt x="0" y="11918"/>
                  </a:lnTo>
                  <a:lnTo>
                    <a:pt x="0" y="11315"/>
                  </a:lnTo>
                  <a:lnTo>
                    <a:pt x="174" y="10767"/>
                  </a:lnTo>
                  <a:lnTo>
                    <a:pt x="694" y="10356"/>
                  </a:lnTo>
                  <a:lnTo>
                    <a:pt x="3557" y="8055"/>
                  </a:lnTo>
                  <a:lnTo>
                    <a:pt x="3991" y="4082"/>
                  </a:lnTo>
                  <a:lnTo>
                    <a:pt x="4252" y="3973"/>
                  </a:lnTo>
                  <a:lnTo>
                    <a:pt x="3557" y="3260"/>
                  </a:lnTo>
                  <a:lnTo>
                    <a:pt x="3557" y="2849"/>
                  </a:lnTo>
                  <a:lnTo>
                    <a:pt x="2907" y="2411"/>
                  </a:lnTo>
                  <a:lnTo>
                    <a:pt x="2907" y="1397"/>
                  </a:lnTo>
                  <a:lnTo>
                    <a:pt x="2473" y="5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6" name="Freeform 260"/>
            <p:cNvSpPr>
              <a:spLocks noChangeAspect="1"/>
            </p:cNvSpPr>
            <p:nvPr/>
          </p:nvSpPr>
          <p:spPr bwMode="auto">
            <a:xfrm>
              <a:off x="4531997" y="3606334"/>
              <a:ext cx="103736" cy="223433"/>
            </a:xfrm>
            <a:custGeom>
              <a:avLst/>
              <a:gdLst>
                <a:gd name="T0" fmla="*/ 26081 w 20000"/>
                <a:gd name="T1" fmla="*/ 16369 h 20000"/>
                <a:gd name="T2" fmla="*/ 34583 w 20000"/>
                <a:gd name="T3" fmla="*/ 3778 h 20000"/>
                <a:gd name="T4" fmla="*/ 49323 w 20000"/>
                <a:gd name="T5" fmla="*/ 0 h 20000"/>
                <a:gd name="T6" fmla="*/ 61231 w 20000"/>
                <a:gd name="T7" fmla="*/ 3778 h 20000"/>
                <a:gd name="T8" fmla="*/ 64631 w 20000"/>
                <a:gd name="T9" fmla="*/ 19514 h 20000"/>
                <a:gd name="T10" fmla="*/ 79377 w 20000"/>
                <a:gd name="T11" fmla="*/ 10079 h 20000"/>
                <a:gd name="T12" fmla="*/ 85047 w 20000"/>
                <a:gd name="T13" fmla="*/ 16369 h 20000"/>
                <a:gd name="T14" fmla="*/ 73706 w 20000"/>
                <a:gd name="T15" fmla="*/ 25814 h 20000"/>
                <a:gd name="T16" fmla="*/ 70301 w 20000"/>
                <a:gd name="T17" fmla="*/ 42183 h 20000"/>
                <a:gd name="T18" fmla="*/ 79377 w 20000"/>
                <a:gd name="T19" fmla="*/ 51629 h 20000"/>
                <a:gd name="T20" fmla="*/ 85047 w 20000"/>
                <a:gd name="T21" fmla="*/ 68631 h 20000"/>
                <a:gd name="T22" fmla="*/ 73706 w 20000"/>
                <a:gd name="T23" fmla="*/ 85000 h 20000"/>
                <a:gd name="T24" fmla="*/ 61231 w 20000"/>
                <a:gd name="T25" fmla="*/ 100735 h 20000"/>
                <a:gd name="T26" fmla="*/ 64631 w 20000"/>
                <a:gd name="T27" fmla="*/ 114592 h 20000"/>
                <a:gd name="T28" fmla="*/ 73706 w 20000"/>
                <a:gd name="T29" fmla="*/ 114592 h 20000"/>
                <a:gd name="T30" fmla="*/ 73706 w 20000"/>
                <a:gd name="T31" fmla="*/ 120882 h 20000"/>
                <a:gd name="T32" fmla="*/ 85047 w 20000"/>
                <a:gd name="T33" fmla="*/ 120882 h 20000"/>
                <a:gd name="T34" fmla="*/ 87879 w 20000"/>
                <a:gd name="T35" fmla="*/ 127183 h 20000"/>
                <a:gd name="T36" fmla="*/ 96949 w 20000"/>
                <a:gd name="T37" fmla="*/ 136628 h 20000"/>
                <a:gd name="T38" fmla="*/ 96949 w 20000"/>
                <a:gd name="T39" fmla="*/ 146696 h 20000"/>
                <a:gd name="T40" fmla="*/ 102619 w 20000"/>
                <a:gd name="T41" fmla="*/ 156142 h 20000"/>
                <a:gd name="T42" fmla="*/ 85047 w 20000"/>
                <a:gd name="T43" fmla="*/ 162443 h 20000"/>
                <a:gd name="T44" fmla="*/ 64631 w 20000"/>
                <a:gd name="T45" fmla="*/ 182590 h 20000"/>
                <a:gd name="T46" fmla="*/ 70301 w 20000"/>
                <a:gd name="T47" fmla="*/ 205248 h 20000"/>
                <a:gd name="T48" fmla="*/ 55561 w 20000"/>
                <a:gd name="T49" fmla="*/ 221617 h 20000"/>
                <a:gd name="T50" fmla="*/ 49323 w 20000"/>
                <a:gd name="T51" fmla="*/ 221617 h 20000"/>
                <a:gd name="T52" fmla="*/ 41388 w 20000"/>
                <a:gd name="T53" fmla="*/ 162443 h 20000"/>
                <a:gd name="T54" fmla="*/ 23243 w 20000"/>
                <a:gd name="T55" fmla="*/ 152997 h 20000"/>
                <a:gd name="T56" fmla="*/ 17010 w 20000"/>
                <a:gd name="T57" fmla="*/ 130327 h 20000"/>
                <a:gd name="T58" fmla="*/ 8503 w 20000"/>
                <a:gd name="T59" fmla="*/ 127183 h 20000"/>
                <a:gd name="T60" fmla="*/ 0 w 20000"/>
                <a:gd name="T61" fmla="*/ 104513 h 20000"/>
                <a:gd name="T62" fmla="*/ 17010 w 20000"/>
                <a:gd name="T63" fmla="*/ 78699 h 20000"/>
                <a:gd name="T64" fmla="*/ 17010 w 20000"/>
                <a:gd name="T65" fmla="*/ 51629 h 20000"/>
                <a:gd name="T66" fmla="*/ 17010 w 20000"/>
                <a:gd name="T67" fmla="*/ 32737 h 20000"/>
                <a:gd name="T68" fmla="*/ 17010 w 20000"/>
                <a:gd name="T69" fmla="*/ 25814 h 20000"/>
                <a:gd name="T70" fmla="*/ 26081 w 20000"/>
                <a:gd name="T71" fmla="*/ 19514 h 20000"/>
                <a:gd name="T72" fmla="*/ 26081 w 20000"/>
                <a:gd name="T73" fmla="*/ 16369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5055" y="1473"/>
                  </a:moveTo>
                  <a:lnTo>
                    <a:pt x="6703" y="340"/>
                  </a:lnTo>
                  <a:lnTo>
                    <a:pt x="9560" y="0"/>
                  </a:lnTo>
                  <a:lnTo>
                    <a:pt x="11868" y="340"/>
                  </a:lnTo>
                  <a:lnTo>
                    <a:pt x="12527" y="1756"/>
                  </a:lnTo>
                  <a:lnTo>
                    <a:pt x="15385" y="907"/>
                  </a:lnTo>
                  <a:lnTo>
                    <a:pt x="16484" y="1473"/>
                  </a:lnTo>
                  <a:lnTo>
                    <a:pt x="14286" y="2323"/>
                  </a:lnTo>
                  <a:lnTo>
                    <a:pt x="13626" y="3796"/>
                  </a:lnTo>
                  <a:lnTo>
                    <a:pt x="15385" y="4646"/>
                  </a:lnTo>
                  <a:lnTo>
                    <a:pt x="16484" y="6176"/>
                  </a:lnTo>
                  <a:lnTo>
                    <a:pt x="14286" y="7649"/>
                  </a:lnTo>
                  <a:lnTo>
                    <a:pt x="11868" y="9065"/>
                  </a:lnTo>
                  <a:lnTo>
                    <a:pt x="12527" y="10312"/>
                  </a:lnTo>
                  <a:lnTo>
                    <a:pt x="14286" y="10312"/>
                  </a:lnTo>
                  <a:lnTo>
                    <a:pt x="14286" y="10878"/>
                  </a:lnTo>
                  <a:lnTo>
                    <a:pt x="16484" y="10878"/>
                  </a:lnTo>
                  <a:lnTo>
                    <a:pt x="17033" y="11445"/>
                  </a:lnTo>
                  <a:lnTo>
                    <a:pt x="18791" y="12295"/>
                  </a:lnTo>
                  <a:lnTo>
                    <a:pt x="18791" y="13201"/>
                  </a:lnTo>
                  <a:lnTo>
                    <a:pt x="19890" y="14051"/>
                  </a:lnTo>
                  <a:lnTo>
                    <a:pt x="16484" y="14618"/>
                  </a:lnTo>
                  <a:lnTo>
                    <a:pt x="12527" y="16431"/>
                  </a:lnTo>
                  <a:lnTo>
                    <a:pt x="13626" y="18470"/>
                  </a:lnTo>
                  <a:lnTo>
                    <a:pt x="10769" y="19943"/>
                  </a:lnTo>
                  <a:lnTo>
                    <a:pt x="9560" y="19943"/>
                  </a:lnTo>
                  <a:lnTo>
                    <a:pt x="8022" y="14618"/>
                  </a:lnTo>
                  <a:lnTo>
                    <a:pt x="4505" y="13768"/>
                  </a:lnTo>
                  <a:lnTo>
                    <a:pt x="3297" y="11728"/>
                  </a:lnTo>
                  <a:lnTo>
                    <a:pt x="1648" y="11445"/>
                  </a:lnTo>
                  <a:lnTo>
                    <a:pt x="0" y="9405"/>
                  </a:lnTo>
                  <a:lnTo>
                    <a:pt x="3297" y="7082"/>
                  </a:lnTo>
                  <a:lnTo>
                    <a:pt x="3297" y="4646"/>
                  </a:lnTo>
                  <a:lnTo>
                    <a:pt x="3297" y="2946"/>
                  </a:lnTo>
                  <a:lnTo>
                    <a:pt x="3297" y="2323"/>
                  </a:lnTo>
                  <a:lnTo>
                    <a:pt x="5055" y="1756"/>
                  </a:lnTo>
                  <a:lnTo>
                    <a:pt x="5055" y="147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7" name="Freeform 261"/>
            <p:cNvSpPr>
              <a:spLocks noChangeAspect="1"/>
            </p:cNvSpPr>
            <p:nvPr/>
          </p:nvSpPr>
          <p:spPr bwMode="auto">
            <a:xfrm>
              <a:off x="5109730" y="4600609"/>
              <a:ext cx="142039" cy="159595"/>
            </a:xfrm>
            <a:custGeom>
              <a:avLst/>
              <a:gdLst>
                <a:gd name="T0" fmla="*/ 29988 w 20000"/>
                <a:gd name="T1" fmla="*/ 10160 h 20000"/>
                <a:gd name="T2" fmla="*/ 33450 w 20000"/>
                <a:gd name="T3" fmla="*/ 6350 h 20000"/>
                <a:gd name="T4" fmla="*/ 54205 w 20000"/>
                <a:gd name="T5" fmla="*/ 10160 h 20000"/>
                <a:gd name="T6" fmla="*/ 62859 w 20000"/>
                <a:gd name="T7" fmla="*/ 16510 h 20000"/>
                <a:gd name="T8" fmla="*/ 66320 w 20000"/>
                <a:gd name="T9" fmla="*/ 10160 h 20000"/>
                <a:gd name="T10" fmla="*/ 80738 w 20000"/>
                <a:gd name="T11" fmla="*/ 10160 h 20000"/>
                <a:gd name="T12" fmla="*/ 101494 w 20000"/>
                <a:gd name="T13" fmla="*/ 10160 h 20000"/>
                <a:gd name="T14" fmla="*/ 117063 w 20000"/>
                <a:gd name="T15" fmla="*/ 0 h 20000"/>
                <a:gd name="T16" fmla="*/ 117063 w 20000"/>
                <a:gd name="T17" fmla="*/ 6350 h 20000"/>
                <a:gd name="T18" fmla="*/ 125717 w 20000"/>
                <a:gd name="T19" fmla="*/ 10160 h 20000"/>
                <a:gd name="T20" fmla="*/ 125717 w 20000"/>
                <a:gd name="T21" fmla="*/ 19685 h 20000"/>
                <a:gd name="T22" fmla="*/ 128599 w 20000"/>
                <a:gd name="T23" fmla="*/ 36195 h 20000"/>
                <a:gd name="T24" fmla="*/ 140708 w 20000"/>
                <a:gd name="T25" fmla="*/ 62230 h 20000"/>
                <a:gd name="T26" fmla="*/ 128599 w 20000"/>
                <a:gd name="T27" fmla="*/ 78740 h 20000"/>
                <a:gd name="T28" fmla="*/ 110720 w 20000"/>
                <a:gd name="T29" fmla="*/ 111760 h 20000"/>
                <a:gd name="T30" fmla="*/ 110720 w 20000"/>
                <a:gd name="T31" fmla="*/ 144780 h 20000"/>
                <a:gd name="T32" fmla="*/ 72085 w 20000"/>
                <a:gd name="T33" fmla="*/ 144780 h 20000"/>
                <a:gd name="T34" fmla="*/ 33450 w 20000"/>
                <a:gd name="T35" fmla="*/ 144780 h 20000"/>
                <a:gd name="T36" fmla="*/ 24224 w 20000"/>
                <a:gd name="T37" fmla="*/ 147955 h 20000"/>
                <a:gd name="T38" fmla="*/ 9226 w 20000"/>
                <a:gd name="T39" fmla="*/ 158115 h 20000"/>
                <a:gd name="T40" fmla="*/ 9226 w 20000"/>
                <a:gd name="T41" fmla="*/ 154305 h 20000"/>
                <a:gd name="T42" fmla="*/ 0 w 20000"/>
                <a:gd name="T43" fmla="*/ 154305 h 20000"/>
                <a:gd name="T44" fmla="*/ 3462 w 20000"/>
                <a:gd name="T45" fmla="*/ 118110 h 20000"/>
                <a:gd name="T46" fmla="*/ 9226 w 20000"/>
                <a:gd name="T47" fmla="*/ 102235 h 20000"/>
                <a:gd name="T48" fmla="*/ 17880 w 20000"/>
                <a:gd name="T49" fmla="*/ 85725 h 20000"/>
                <a:gd name="T50" fmla="*/ 33450 w 20000"/>
                <a:gd name="T51" fmla="*/ 69215 h 20000"/>
                <a:gd name="T52" fmla="*/ 42676 w 20000"/>
                <a:gd name="T53" fmla="*/ 59690 h 20000"/>
                <a:gd name="T54" fmla="*/ 33450 w 20000"/>
                <a:gd name="T55" fmla="*/ 42545 h 20000"/>
                <a:gd name="T56" fmla="*/ 33450 w 20000"/>
                <a:gd name="T57" fmla="*/ 32385 h 20000"/>
                <a:gd name="T58" fmla="*/ 33450 w 20000"/>
                <a:gd name="T59" fmla="*/ 19685 h 20000"/>
                <a:gd name="T60" fmla="*/ 29988 w 20000"/>
                <a:gd name="T61" fmla="*/ 1016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4245" y="1280"/>
                  </a:moveTo>
                  <a:lnTo>
                    <a:pt x="4735" y="800"/>
                  </a:lnTo>
                  <a:lnTo>
                    <a:pt x="7673" y="1280"/>
                  </a:lnTo>
                  <a:lnTo>
                    <a:pt x="8898" y="2080"/>
                  </a:lnTo>
                  <a:lnTo>
                    <a:pt x="9388" y="1280"/>
                  </a:lnTo>
                  <a:lnTo>
                    <a:pt x="11429" y="1280"/>
                  </a:lnTo>
                  <a:lnTo>
                    <a:pt x="14367" y="1280"/>
                  </a:lnTo>
                  <a:lnTo>
                    <a:pt x="16571" y="0"/>
                  </a:lnTo>
                  <a:lnTo>
                    <a:pt x="16571" y="800"/>
                  </a:lnTo>
                  <a:lnTo>
                    <a:pt x="17796" y="1280"/>
                  </a:lnTo>
                  <a:lnTo>
                    <a:pt x="17796" y="2480"/>
                  </a:lnTo>
                  <a:lnTo>
                    <a:pt x="18204" y="4560"/>
                  </a:lnTo>
                  <a:lnTo>
                    <a:pt x="19918" y="7840"/>
                  </a:lnTo>
                  <a:lnTo>
                    <a:pt x="18204" y="9920"/>
                  </a:lnTo>
                  <a:lnTo>
                    <a:pt x="15673" y="14080"/>
                  </a:lnTo>
                  <a:lnTo>
                    <a:pt x="15673" y="18240"/>
                  </a:lnTo>
                  <a:lnTo>
                    <a:pt x="10204" y="18240"/>
                  </a:lnTo>
                  <a:lnTo>
                    <a:pt x="4735" y="18240"/>
                  </a:lnTo>
                  <a:lnTo>
                    <a:pt x="3429" y="18640"/>
                  </a:lnTo>
                  <a:lnTo>
                    <a:pt x="1306" y="19920"/>
                  </a:lnTo>
                  <a:lnTo>
                    <a:pt x="1306" y="19440"/>
                  </a:lnTo>
                  <a:lnTo>
                    <a:pt x="0" y="19440"/>
                  </a:lnTo>
                  <a:lnTo>
                    <a:pt x="490" y="14880"/>
                  </a:lnTo>
                  <a:lnTo>
                    <a:pt x="1306" y="12880"/>
                  </a:lnTo>
                  <a:lnTo>
                    <a:pt x="2531" y="10800"/>
                  </a:lnTo>
                  <a:lnTo>
                    <a:pt x="4735" y="8720"/>
                  </a:lnTo>
                  <a:lnTo>
                    <a:pt x="6041" y="7520"/>
                  </a:lnTo>
                  <a:lnTo>
                    <a:pt x="4735" y="5360"/>
                  </a:lnTo>
                  <a:lnTo>
                    <a:pt x="4735" y="4080"/>
                  </a:lnTo>
                  <a:lnTo>
                    <a:pt x="4735" y="2480"/>
                  </a:lnTo>
                  <a:lnTo>
                    <a:pt x="4245" y="12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8" name="Freeform 262"/>
            <p:cNvSpPr>
              <a:spLocks noChangeAspect="1"/>
            </p:cNvSpPr>
            <p:nvPr/>
          </p:nvSpPr>
          <p:spPr bwMode="auto">
            <a:xfrm>
              <a:off x="4656481" y="4563903"/>
              <a:ext cx="496339" cy="536239"/>
            </a:xfrm>
            <a:custGeom>
              <a:avLst/>
              <a:gdLst>
                <a:gd name="T0" fmla="*/ 162061 w 20000"/>
                <a:gd name="T1" fmla="*/ 25870 h 20000"/>
                <a:gd name="T2" fmla="*/ 206767 w 20000"/>
                <a:gd name="T3" fmla="*/ 19576 h 20000"/>
                <a:gd name="T4" fmla="*/ 252089 w 20000"/>
                <a:gd name="T5" fmla="*/ 29657 h 20000"/>
                <a:gd name="T6" fmla="*/ 276479 w 20000"/>
                <a:gd name="T7" fmla="*/ 19576 h 20000"/>
                <a:gd name="T8" fmla="*/ 315383 w 20000"/>
                <a:gd name="T9" fmla="*/ 10108 h 20000"/>
                <a:gd name="T10" fmla="*/ 339797 w 20000"/>
                <a:gd name="T11" fmla="*/ 3787 h 20000"/>
                <a:gd name="T12" fmla="*/ 363594 w 20000"/>
                <a:gd name="T13" fmla="*/ 3787 h 20000"/>
                <a:gd name="T14" fmla="*/ 381615 w 20000"/>
                <a:gd name="T15" fmla="*/ 3787 h 20000"/>
                <a:gd name="T16" fmla="*/ 402523 w 20000"/>
                <a:gd name="T17" fmla="*/ 19576 h 20000"/>
                <a:gd name="T18" fmla="*/ 426345 w 20000"/>
                <a:gd name="T19" fmla="*/ 25870 h 20000"/>
                <a:gd name="T20" fmla="*/ 444341 w 20000"/>
                <a:gd name="T21" fmla="*/ 25870 h 20000"/>
                <a:gd name="T22" fmla="*/ 459448 w 20000"/>
                <a:gd name="T23" fmla="*/ 29657 h 20000"/>
                <a:gd name="T24" fmla="*/ 483838 w 20000"/>
                <a:gd name="T25" fmla="*/ 68169 h 20000"/>
                <a:gd name="T26" fmla="*/ 483838 w 20000"/>
                <a:gd name="T27" fmla="*/ 104786 h 20000"/>
                <a:gd name="T28" fmla="*/ 453623 w 20000"/>
                <a:gd name="T29" fmla="*/ 153379 h 20000"/>
                <a:gd name="T30" fmla="*/ 442020 w 20000"/>
                <a:gd name="T31" fmla="*/ 198851 h 20000"/>
                <a:gd name="T32" fmla="*/ 429826 w 20000"/>
                <a:gd name="T33" fmla="*/ 225362 h 20000"/>
                <a:gd name="T34" fmla="*/ 442020 w 20000"/>
                <a:gd name="T35" fmla="*/ 248698 h 20000"/>
                <a:gd name="T36" fmla="*/ 444341 w 20000"/>
                <a:gd name="T37" fmla="*/ 277741 h 20000"/>
                <a:gd name="T38" fmla="*/ 444341 w 20000"/>
                <a:gd name="T39" fmla="*/ 326361 h 20000"/>
                <a:gd name="T40" fmla="*/ 480925 w 20000"/>
                <a:gd name="T41" fmla="*/ 385701 h 20000"/>
                <a:gd name="T42" fmla="*/ 426345 w 20000"/>
                <a:gd name="T43" fmla="*/ 411571 h 20000"/>
                <a:gd name="T44" fmla="*/ 420519 w 20000"/>
                <a:gd name="T45" fmla="*/ 447549 h 20000"/>
                <a:gd name="T46" fmla="*/ 411805 w 20000"/>
                <a:gd name="T47" fmla="*/ 483527 h 20000"/>
                <a:gd name="T48" fmla="*/ 442020 w 20000"/>
                <a:gd name="T49" fmla="*/ 506890 h 20000"/>
                <a:gd name="T50" fmla="*/ 444341 w 20000"/>
                <a:gd name="T51" fmla="*/ 532760 h 20000"/>
                <a:gd name="T52" fmla="*/ 426345 w 20000"/>
                <a:gd name="T53" fmla="*/ 522679 h 20000"/>
                <a:gd name="T54" fmla="*/ 381615 w 20000"/>
                <a:gd name="T55" fmla="*/ 479740 h 20000"/>
                <a:gd name="T56" fmla="*/ 366507 w 20000"/>
                <a:gd name="T57" fmla="*/ 489848 h 20000"/>
                <a:gd name="T58" fmla="*/ 333404 w 20000"/>
                <a:gd name="T59" fmla="*/ 463951 h 20000"/>
                <a:gd name="T60" fmla="*/ 300300 w 20000"/>
                <a:gd name="T61" fmla="*/ 457657 h 20000"/>
                <a:gd name="T62" fmla="*/ 276479 w 20000"/>
                <a:gd name="T63" fmla="*/ 463951 h 20000"/>
                <a:gd name="T64" fmla="*/ 255570 w 20000"/>
                <a:gd name="T65" fmla="*/ 463951 h 20000"/>
                <a:gd name="T66" fmla="*/ 252089 w 20000"/>
                <a:gd name="T67" fmla="*/ 427973 h 20000"/>
                <a:gd name="T68" fmla="*/ 246264 w 20000"/>
                <a:gd name="T69" fmla="*/ 378741 h 20000"/>
                <a:gd name="T70" fmla="*/ 216073 w 20000"/>
                <a:gd name="T71" fmla="*/ 342763 h 20000"/>
                <a:gd name="T72" fmla="*/ 188771 w 20000"/>
                <a:gd name="T73" fmla="*/ 362339 h 20000"/>
                <a:gd name="T74" fmla="*/ 162061 w 20000"/>
                <a:gd name="T75" fmla="*/ 372420 h 20000"/>
                <a:gd name="T76" fmla="*/ 119651 w 20000"/>
                <a:gd name="T77" fmla="*/ 352871 h 20000"/>
                <a:gd name="T78" fmla="*/ 113850 w 20000"/>
                <a:gd name="T79" fmla="*/ 330148 h 20000"/>
                <a:gd name="T80" fmla="*/ 47619 w 20000"/>
                <a:gd name="T81" fmla="*/ 316893 h 20000"/>
                <a:gd name="T82" fmla="*/ 17996 w 20000"/>
                <a:gd name="T83" fmla="*/ 316893 h 20000"/>
                <a:gd name="T84" fmla="*/ 9282 w 20000"/>
                <a:gd name="T85" fmla="*/ 310572 h 20000"/>
                <a:gd name="T86" fmla="*/ 17996 w 20000"/>
                <a:gd name="T87" fmla="*/ 277741 h 20000"/>
                <a:gd name="T88" fmla="*/ 35424 w 20000"/>
                <a:gd name="T89" fmla="*/ 284062 h 20000"/>
                <a:gd name="T90" fmla="*/ 56925 w 20000"/>
                <a:gd name="T91" fmla="*/ 277741 h 20000"/>
                <a:gd name="T92" fmla="*/ 74921 w 20000"/>
                <a:gd name="T93" fmla="*/ 274594 h 20000"/>
                <a:gd name="T94" fmla="*/ 98742 w 20000"/>
                <a:gd name="T95" fmla="*/ 241123 h 20000"/>
                <a:gd name="T96" fmla="*/ 111530 w 20000"/>
                <a:gd name="T97" fmla="*/ 198851 h 20000"/>
                <a:gd name="T98" fmla="*/ 128958 w 20000"/>
                <a:gd name="T99" fmla="*/ 179276 h 20000"/>
                <a:gd name="T100" fmla="*/ 144040 w 20000"/>
                <a:gd name="T101" fmla="*/ 140764 h 20000"/>
                <a:gd name="T102" fmla="*/ 149866 w 20000"/>
                <a:gd name="T103" fmla="*/ 94678 h 20000"/>
                <a:gd name="T104" fmla="*/ 162061 w 20000"/>
                <a:gd name="T105" fmla="*/ 45446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6565" y="1704"/>
                  </a:moveTo>
                  <a:lnTo>
                    <a:pt x="6565" y="1112"/>
                  </a:lnTo>
                  <a:lnTo>
                    <a:pt x="6565" y="970"/>
                  </a:lnTo>
                  <a:lnTo>
                    <a:pt x="7059" y="615"/>
                  </a:lnTo>
                  <a:lnTo>
                    <a:pt x="7647" y="142"/>
                  </a:lnTo>
                  <a:lnTo>
                    <a:pt x="8376" y="734"/>
                  </a:lnTo>
                  <a:lnTo>
                    <a:pt x="8988" y="970"/>
                  </a:lnTo>
                  <a:lnTo>
                    <a:pt x="9624" y="1112"/>
                  </a:lnTo>
                  <a:lnTo>
                    <a:pt x="10212" y="1112"/>
                  </a:lnTo>
                  <a:lnTo>
                    <a:pt x="10588" y="1349"/>
                  </a:lnTo>
                  <a:lnTo>
                    <a:pt x="10965" y="734"/>
                  </a:lnTo>
                  <a:lnTo>
                    <a:pt x="11200" y="734"/>
                  </a:lnTo>
                  <a:lnTo>
                    <a:pt x="11788" y="734"/>
                  </a:lnTo>
                  <a:lnTo>
                    <a:pt x="12165" y="615"/>
                  </a:lnTo>
                  <a:lnTo>
                    <a:pt x="12776" y="379"/>
                  </a:lnTo>
                  <a:lnTo>
                    <a:pt x="13129" y="379"/>
                  </a:lnTo>
                  <a:lnTo>
                    <a:pt x="13506" y="379"/>
                  </a:lnTo>
                  <a:lnTo>
                    <a:pt x="13765" y="142"/>
                  </a:lnTo>
                  <a:lnTo>
                    <a:pt x="13859" y="0"/>
                  </a:lnTo>
                  <a:lnTo>
                    <a:pt x="14353" y="142"/>
                  </a:lnTo>
                  <a:lnTo>
                    <a:pt x="14729" y="142"/>
                  </a:lnTo>
                  <a:lnTo>
                    <a:pt x="14847" y="379"/>
                  </a:lnTo>
                  <a:lnTo>
                    <a:pt x="15341" y="379"/>
                  </a:lnTo>
                  <a:lnTo>
                    <a:pt x="15459" y="142"/>
                  </a:lnTo>
                  <a:lnTo>
                    <a:pt x="15835" y="142"/>
                  </a:lnTo>
                  <a:lnTo>
                    <a:pt x="16306" y="379"/>
                  </a:lnTo>
                  <a:lnTo>
                    <a:pt x="16306" y="734"/>
                  </a:lnTo>
                  <a:lnTo>
                    <a:pt x="16682" y="970"/>
                  </a:lnTo>
                  <a:lnTo>
                    <a:pt x="17035" y="1112"/>
                  </a:lnTo>
                  <a:lnTo>
                    <a:pt x="17271" y="970"/>
                  </a:lnTo>
                  <a:lnTo>
                    <a:pt x="17412" y="734"/>
                  </a:lnTo>
                  <a:lnTo>
                    <a:pt x="17412" y="970"/>
                  </a:lnTo>
                  <a:lnTo>
                    <a:pt x="18000" y="970"/>
                  </a:lnTo>
                  <a:lnTo>
                    <a:pt x="18000" y="734"/>
                  </a:lnTo>
                  <a:lnTo>
                    <a:pt x="18235" y="734"/>
                  </a:lnTo>
                  <a:lnTo>
                    <a:pt x="18612" y="1112"/>
                  </a:lnTo>
                  <a:lnTo>
                    <a:pt x="19482" y="1704"/>
                  </a:lnTo>
                  <a:lnTo>
                    <a:pt x="19600" y="2083"/>
                  </a:lnTo>
                  <a:lnTo>
                    <a:pt x="19600" y="2556"/>
                  </a:lnTo>
                  <a:lnTo>
                    <a:pt x="19600" y="2935"/>
                  </a:lnTo>
                  <a:lnTo>
                    <a:pt x="19976" y="3550"/>
                  </a:lnTo>
                  <a:lnTo>
                    <a:pt x="19600" y="3929"/>
                  </a:lnTo>
                  <a:lnTo>
                    <a:pt x="18988" y="4544"/>
                  </a:lnTo>
                  <a:lnTo>
                    <a:pt x="18612" y="5136"/>
                  </a:lnTo>
                  <a:lnTo>
                    <a:pt x="18376" y="5751"/>
                  </a:lnTo>
                  <a:lnTo>
                    <a:pt x="18235" y="7101"/>
                  </a:lnTo>
                  <a:lnTo>
                    <a:pt x="18235" y="7219"/>
                  </a:lnTo>
                  <a:lnTo>
                    <a:pt x="17906" y="7456"/>
                  </a:lnTo>
                  <a:lnTo>
                    <a:pt x="17647" y="8071"/>
                  </a:lnTo>
                  <a:lnTo>
                    <a:pt x="17412" y="8331"/>
                  </a:lnTo>
                  <a:lnTo>
                    <a:pt x="17412" y="8450"/>
                  </a:lnTo>
                  <a:lnTo>
                    <a:pt x="17647" y="8805"/>
                  </a:lnTo>
                  <a:lnTo>
                    <a:pt x="17906" y="9041"/>
                  </a:lnTo>
                  <a:lnTo>
                    <a:pt x="17906" y="9325"/>
                  </a:lnTo>
                  <a:lnTo>
                    <a:pt x="17906" y="9680"/>
                  </a:lnTo>
                  <a:lnTo>
                    <a:pt x="18000" y="10296"/>
                  </a:lnTo>
                  <a:lnTo>
                    <a:pt x="18000" y="10414"/>
                  </a:lnTo>
                  <a:lnTo>
                    <a:pt x="18000" y="10888"/>
                  </a:lnTo>
                  <a:lnTo>
                    <a:pt x="18000" y="11408"/>
                  </a:lnTo>
                  <a:lnTo>
                    <a:pt x="18000" y="12237"/>
                  </a:lnTo>
                  <a:lnTo>
                    <a:pt x="18376" y="12852"/>
                  </a:lnTo>
                  <a:lnTo>
                    <a:pt x="18988" y="13491"/>
                  </a:lnTo>
                  <a:lnTo>
                    <a:pt x="19482" y="14462"/>
                  </a:lnTo>
                  <a:lnTo>
                    <a:pt x="17412" y="14556"/>
                  </a:lnTo>
                  <a:lnTo>
                    <a:pt x="17412" y="14840"/>
                  </a:lnTo>
                  <a:lnTo>
                    <a:pt x="17271" y="15432"/>
                  </a:lnTo>
                  <a:lnTo>
                    <a:pt x="16918" y="15811"/>
                  </a:lnTo>
                  <a:lnTo>
                    <a:pt x="17035" y="16047"/>
                  </a:lnTo>
                  <a:lnTo>
                    <a:pt x="17035" y="16781"/>
                  </a:lnTo>
                  <a:lnTo>
                    <a:pt x="16918" y="17160"/>
                  </a:lnTo>
                  <a:lnTo>
                    <a:pt x="16918" y="17633"/>
                  </a:lnTo>
                  <a:lnTo>
                    <a:pt x="16682" y="18130"/>
                  </a:lnTo>
                  <a:lnTo>
                    <a:pt x="16918" y="18367"/>
                  </a:lnTo>
                  <a:lnTo>
                    <a:pt x="17412" y="18722"/>
                  </a:lnTo>
                  <a:lnTo>
                    <a:pt x="17906" y="19006"/>
                  </a:lnTo>
                  <a:lnTo>
                    <a:pt x="17906" y="18722"/>
                  </a:lnTo>
                  <a:lnTo>
                    <a:pt x="18235" y="18722"/>
                  </a:lnTo>
                  <a:lnTo>
                    <a:pt x="18000" y="19976"/>
                  </a:lnTo>
                  <a:lnTo>
                    <a:pt x="18000" y="19716"/>
                  </a:lnTo>
                  <a:lnTo>
                    <a:pt x="17412" y="19976"/>
                  </a:lnTo>
                  <a:lnTo>
                    <a:pt x="17271" y="19598"/>
                  </a:lnTo>
                  <a:lnTo>
                    <a:pt x="16682" y="18722"/>
                  </a:lnTo>
                  <a:lnTo>
                    <a:pt x="16071" y="18722"/>
                  </a:lnTo>
                  <a:lnTo>
                    <a:pt x="15459" y="17988"/>
                  </a:lnTo>
                  <a:lnTo>
                    <a:pt x="15341" y="17988"/>
                  </a:lnTo>
                  <a:lnTo>
                    <a:pt x="15341" y="18367"/>
                  </a:lnTo>
                  <a:lnTo>
                    <a:pt x="14847" y="18367"/>
                  </a:lnTo>
                  <a:lnTo>
                    <a:pt x="14471" y="18367"/>
                  </a:lnTo>
                  <a:lnTo>
                    <a:pt x="13765" y="17988"/>
                  </a:lnTo>
                  <a:lnTo>
                    <a:pt x="13506" y="17396"/>
                  </a:lnTo>
                  <a:lnTo>
                    <a:pt x="12776" y="17988"/>
                  </a:lnTo>
                  <a:lnTo>
                    <a:pt x="12541" y="17396"/>
                  </a:lnTo>
                  <a:lnTo>
                    <a:pt x="12165" y="17160"/>
                  </a:lnTo>
                  <a:lnTo>
                    <a:pt x="12165" y="17396"/>
                  </a:lnTo>
                  <a:lnTo>
                    <a:pt x="11788" y="17160"/>
                  </a:lnTo>
                  <a:lnTo>
                    <a:pt x="11200" y="17396"/>
                  </a:lnTo>
                  <a:lnTo>
                    <a:pt x="10706" y="17396"/>
                  </a:lnTo>
                  <a:lnTo>
                    <a:pt x="10588" y="17633"/>
                  </a:lnTo>
                  <a:lnTo>
                    <a:pt x="10353" y="17396"/>
                  </a:lnTo>
                  <a:lnTo>
                    <a:pt x="10353" y="17018"/>
                  </a:lnTo>
                  <a:lnTo>
                    <a:pt x="10353" y="16166"/>
                  </a:lnTo>
                  <a:lnTo>
                    <a:pt x="10212" y="16047"/>
                  </a:lnTo>
                  <a:lnTo>
                    <a:pt x="9718" y="15574"/>
                  </a:lnTo>
                  <a:lnTo>
                    <a:pt x="10212" y="14840"/>
                  </a:lnTo>
                  <a:lnTo>
                    <a:pt x="9976" y="14201"/>
                  </a:lnTo>
                  <a:lnTo>
                    <a:pt x="9718" y="13491"/>
                  </a:lnTo>
                  <a:lnTo>
                    <a:pt x="8753" y="13491"/>
                  </a:lnTo>
                  <a:lnTo>
                    <a:pt x="8753" y="12852"/>
                  </a:lnTo>
                  <a:lnTo>
                    <a:pt x="8141" y="12970"/>
                  </a:lnTo>
                  <a:lnTo>
                    <a:pt x="7647" y="13231"/>
                  </a:lnTo>
                  <a:lnTo>
                    <a:pt x="7647" y="13586"/>
                  </a:lnTo>
                  <a:lnTo>
                    <a:pt x="7412" y="13586"/>
                  </a:lnTo>
                  <a:lnTo>
                    <a:pt x="7412" y="13964"/>
                  </a:lnTo>
                  <a:lnTo>
                    <a:pt x="6565" y="13964"/>
                  </a:lnTo>
                  <a:lnTo>
                    <a:pt x="6447" y="14201"/>
                  </a:lnTo>
                  <a:lnTo>
                    <a:pt x="5482" y="14201"/>
                  </a:lnTo>
                  <a:lnTo>
                    <a:pt x="4847" y="13231"/>
                  </a:lnTo>
                  <a:lnTo>
                    <a:pt x="4847" y="12970"/>
                  </a:lnTo>
                  <a:lnTo>
                    <a:pt x="4612" y="12615"/>
                  </a:lnTo>
                  <a:lnTo>
                    <a:pt x="4612" y="12379"/>
                  </a:lnTo>
                  <a:lnTo>
                    <a:pt x="4518" y="11882"/>
                  </a:lnTo>
                  <a:lnTo>
                    <a:pt x="3882" y="11882"/>
                  </a:lnTo>
                  <a:lnTo>
                    <a:pt x="1929" y="11882"/>
                  </a:lnTo>
                  <a:lnTo>
                    <a:pt x="1435" y="12000"/>
                  </a:lnTo>
                  <a:lnTo>
                    <a:pt x="1082" y="11882"/>
                  </a:lnTo>
                  <a:lnTo>
                    <a:pt x="729" y="11882"/>
                  </a:lnTo>
                  <a:lnTo>
                    <a:pt x="94" y="11882"/>
                  </a:lnTo>
                  <a:lnTo>
                    <a:pt x="0" y="11645"/>
                  </a:lnTo>
                  <a:lnTo>
                    <a:pt x="376" y="11645"/>
                  </a:lnTo>
                  <a:lnTo>
                    <a:pt x="376" y="11030"/>
                  </a:lnTo>
                  <a:lnTo>
                    <a:pt x="729" y="10651"/>
                  </a:lnTo>
                  <a:lnTo>
                    <a:pt x="729" y="10414"/>
                  </a:lnTo>
                  <a:lnTo>
                    <a:pt x="965" y="10414"/>
                  </a:lnTo>
                  <a:lnTo>
                    <a:pt x="1082" y="10651"/>
                  </a:lnTo>
                  <a:lnTo>
                    <a:pt x="1435" y="10651"/>
                  </a:lnTo>
                  <a:lnTo>
                    <a:pt x="1694" y="10296"/>
                  </a:lnTo>
                  <a:lnTo>
                    <a:pt x="2071" y="10296"/>
                  </a:lnTo>
                  <a:lnTo>
                    <a:pt x="2306" y="10414"/>
                  </a:lnTo>
                  <a:lnTo>
                    <a:pt x="2541" y="10888"/>
                  </a:lnTo>
                  <a:lnTo>
                    <a:pt x="2918" y="10414"/>
                  </a:lnTo>
                  <a:lnTo>
                    <a:pt x="3035" y="10296"/>
                  </a:lnTo>
                  <a:lnTo>
                    <a:pt x="3506" y="10059"/>
                  </a:lnTo>
                  <a:lnTo>
                    <a:pt x="3882" y="9680"/>
                  </a:lnTo>
                  <a:lnTo>
                    <a:pt x="4000" y="9041"/>
                  </a:lnTo>
                  <a:lnTo>
                    <a:pt x="4000" y="8450"/>
                  </a:lnTo>
                  <a:lnTo>
                    <a:pt x="4000" y="7834"/>
                  </a:lnTo>
                  <a:lnTo>
                    <a:pt x="4518" y="7456"/>
                  </a:lnTo>
                  <a:lnTo>
                    <a:pt x="4612" y="7219"/>
                  </a:lnTo>
                  <a:lnTo>
                    <a:pt x="4847" y="6722"/>
                  </a:lnTo>
                  <a:lnTo>
                    <a:pt x="5224" y="6722"/>
                  </a:lnTo>
                  <a:lnTo>
                    <a:pt x="5835" y="6130"/>
                  </a:lnTo>
                  <a:lnTo>
                    <a:pt x="5835" y="5751"/>
                  </a:lnTo>
                  <a:lnTo>
                    <a:pt x="5835" y="5278"/>
                  </a:lnTo>
                  <a:lnTo>
                    <a:pt x="5835" y="4639"/>
                  </a:lnTo>
                  <a:lnTo>
                    <a:pt x="6071" y="4166"/>
                  </a:lnTo>
                  <a:lnTo>
                    <a:pt x="6071" y="3550"/>
                  </a:lnTo>
                  <a:lnTo>
                    <a:pt x="6447" y="2698"/>
                  </a:lnTo>
                  <a:lnTo>
                    <a:pt x="6565" y="2320"/>
                  </a:lnTo>
                  <a:lnTo>
                    <a:pt x="6565" y="17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09" name="Freeform 263"/>
            <p:cNvSpPr>
              <a:spLocks noChangeAspect="1"/>
            </p:cNvSpPr>
            <p:nvPr/>
          </p:nvSpPr>
          <p:spPr bwMode="auto">
            <a:xfrm>
              <a:off x="4720319" y="4402712"/>
              <a:ext cx="328765" cy="247373"/>
            </a:xfrm>
            <a:custGeom>
              <a:avLst/>
              <a:gdLst>
                <a:gd name="T0" fmla="*/ 32931 w 20000"/>
                <a:gd name="T1" fmla="*/ 94254 h 20000"/>
                <a:gd name="T2" fmla="*/ 50852 w 20000"/>
                <a:gd name="T3" fmla="*/ 91093 h 20000"/>
                <a:gd name="T4" fmla="*/ 74529 w 20000"/>
                <a:gd name="T5" fmla="*/ 78433 h 20000"/>
                <a:gd name="T6" fmla="*/ 90128 w 20000"/>
                <a:gd name="T7" fmla="*/ 78433 h 20000"/>
                <a:gd name="T8" fmla="*/ 110927 w 20000"/>
                <a:gd name="T9" fmla="*/ 74643 h 20000"/>
                <a:gd name="T10" fmla="*/ 110927 w 20000"/>
                <a:gd name="T11" fmla="*/ 58821 h 20000"/>
                <a:gd name="T12" fmla="*/ 143286 w 20000"/>
                <a:gd name="T13" fmla="*/ 48708 h 20000"/>
                <a:gd name="T14" fmla="*/ 158313 w 20000"/>
                <a:gd name="T15" fmla="*/ 38583 h 20000"/>
                <a:gd name="T16" fmla="*/ 176217 w 20000"/>
                <a:gd name="T17" fmla="*/ 22773 h 20000"/>
                <a:gd name="T18" fmla="*/ 197605 w 20000"/>
                <a:gd name="T19" fmla="*/ 0 h 20000"/>
                <a:gd name="T20" fmla="*/ 212632 w 20000"/>
                <a:gd name="T21" fmla="*/ 6324 h 20000"/>
                <a:gd name="T22" fmla="*/ 230536 w 20000"/>
                <a:gd name="T23" fmla="*/ 42384 h 20000"/>
                <a:gd name="T24" fmla="*/ 227070 w 20000"/>
                <a:gd name="T25" fmla="*/ 51870 h 20000"/>
                <a:gd name="T26" fmla="*/ 230536 w 20000"/>
                <a:gd name="T27" fmla="*/ 65157 h 20000"/>
                <a:gd name="T28" fmla="*/ 245563 w 20000"/>
                <a:gd name="T29" fmla="*/ 74643 h 20000"/>
                <a:gd name="T30" fmla="*/ 269240 w 20000"/>
                <a:gd name="T31" fmla="*/ 84756 h 20000"/>
                <a:gd name="T32" fmla="*/ 290055 w 20000"/>
                <a:gd name="T33" fmla="*/ 108169 h 20000"/>
                <a:gd name="T34" fmla="*/ 299293 w 20000"/>
                <a:gd name="T35" fmla="*/ 117655 h 20000"/>
                <a:gd name="T36" fmla="*/ 308532 w 20000"/>
                <a:gd name="T37" fmla="*/ 136626 h 20000"/>
                <a:gd name="T38" fmla="*/ 326453 w 20000"/>
                <a:gd name="T39" fmla="*/ 163829 h 20000"/>
                <a:gd name="T40" fmla="*/ 314320 w 20000"/>
                <a:gd name="T41" fmla="*/ 170153 h 20000"/>
                <a:gd name="T42" fmla="*/ 299293 w 20000"/>
                <a:gd name="T43" fmla="*/ 163829 h 20000"/>
                <a:gd name="T44" fmla="*/ 277906 w 20000"/>
                <a:gd name="T45" fmla="*/ 160039 h 20000"/>
                <a:gd name="T46" fmla="*/ 269240 w 20000"/>
                <a:gd name="T47" fmla="*/ 170153 h 20000"/>
                <a:gd name="T48" fmla="*/ 251335 w 20000"/>
                <a:gd name="T49" fmla="*/ 170153 h 20000"/>
                <a:gd name="T50" fmla="*/ 227070 w 20000"/>
                <a:gd name="T51" fmla="*/ 179651 h 20000"/>
                <a:gd name="T52" fmla="*/ 206843 w 20000"/>
                <a:gd name="T53" fmla="*/ 179651 h 20000"/>
                <a:gd name="T54" fmla="*/ 188350 w 20000"/>
                <a:gd name="T55" fmla="*/ 189764 h 20000"/>
                <a:gd name="T56" fmla="*/ 158313 w 20000"/>
                <a:gd name="T57" fmla="*/ 185974 h 20000"/>
                <a:gd name="T58" fmla="*/ 125381 w 20000"/>
                <a:gd name="T59" fmla="*/ 163829 h 20000"/>
                <a:gd name="T60" fmla="*/ 98222 w 20000"/>
                <a:gd name="T61" fmla="*/ 185974 h 20000"/>
                <a:gd name="T62" fmla="*/ 98222 w 20000"/>
                <a:gd name="T63" fmla="*/ 205586 h 20000"/>
                <a:gd name="T64" fmla="*/ 72223 w 20000"/>
                <a:gd name="T65" fmla="*/ 205586 h 20000"/>
                <a:gd name="T66" fmla="*/ 48531 w 20000"/>
                <a:gd name="T67" fmla="*/ 228346 h 20000"/>
                <a:gd name="T68" fmla="*/ 32931 w 20000"/>
                <a:gd name="T69" fmla="*/ 238472 h 20000"/>
                <a:gd name="T70" fmla="*/ 32931 w 20000"/>
                <a:gd name="T71" fmla="*/ 222023 h 20000"/>
                <a:gd name="T72" fmla="*/ 12133 w 20000"/>
                <a:gd name="T73" fmla="*/ 185974 h 20000"/>
                <a:gd name="T74" fmla="*/ 3466 w 20000"/>
                <a:gd name="T75" fmla="*/ 163829 h 20000"/>
                <a:gd name="T76" fmla="*/ 0 w 20000"/>
                <a:gd name="T77" fmla="*/ 136626 h 20000"/>
                <a:gd name="T78" fmla="*/ 12133 w 20000"/>
                <a:gd name="T79" fmla="*/ 108169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449" y="8175"/>
                  </a:moveTo>
                  <a:lnTo>
                    <a:pt x="2014" y="7661"/>
                  </a:lnTo>
                  <a:lnTo>
                    <a:pt x="2968" y="6889"/>
                  </a:lnTo>
                  <a:lnTo>
                    <a:pt x="3110" y="7404"/>
                  </a:lnTo>
                  <a:lnTo>
                    <a:pt x="3852" y="6889"/>
                  </a:lnTo>
                  <a:lnTo>
                    <a:pt x="4558" y="6375"/>
                  </a:lnTo>
                  <a:lnTo>
                    <a:pt x="4947" y="6889"/>
                  </a:lnTo>
                  <a:lnTo>
                    <a:pt x="5512" y="6375"/>
                  </a:lnTo>
                  <a:lnTo>
                    <a:pt x="5866" y="6375"/>
                  </a:lnTo>
                  <a:lnTo>
                    <a:pt x="6784" y="6067"/>
                  </a:lnTo>
                  <a:lnTo>
                    <a:pt x="6961" y="5296"/>
                  </a:lnTo>
                  <a:lnTo>
                    <a:pt x="6784" y="4781"/>
                  </a:lnTo>
                  <a:lnTo>
                    <a:pt x="7314" y="4216"/>
                  </a:lnTo>
                  <a:lnTo>
                    <a:pt x="8763" y="3959"/>
                  </a:lnTo>
                  <a:lnTo>
                    <a:pt x="9329" y="3445"/>
                  </a:lnTo>
                  <a:lnTo>
                    <a:pt x="9682" y="3136"/>
                  </a:lnTo>
                  <a:lnTo>
                    <a:pt x="10247" y="2108"/>
                  </a:lnTo>
                  <a:lnTo>
                    <a:pt x="10777" y="1851"/>
                  </a:lnTo>
                  <a:lnTo>
                    <a:pt x="11166" y="514"/>
                  </a:lnTo>
                  <a:lnTo>
                    <a:pt x="12085" y="0"/>
                  </a:lnTo>
                  <a:lnTo>
                    <a:pt x="12650" y="0"/>
                  </a:lnTo>
                  <a:lnTo>
                    <a:pt x="13004" y="514"/>
                  </a:lnTo>
                  <a:lnTo>
                    <a:pt x="13887" y="2108"/>
                  </a:lnTo>
                  <a:lnTo>
                    <a:pt x="14099" y="3445"/>
                  </a:lnTo>
                  <a:lnTo>
                    <a:pt x="13534" y="3959"/>
                  </a:lnTo>
                  <a:lnTo>
                    <a:pt x="13887" y="4216"/>
                  </a:lnTo>
                  <a:lnTo>
                    <a:pt x="13887" y="4781"/>
                  </a:lnTo>
                  <a:lnTo>
                    <a:pt x="14099" y="5296"/>
                  </a:lnTo>
                  <a:lnTo>
                    <a:pt x="15018" y="5296"/>
                  </a:lnTo>
                  <a:lnTo>
                    <a:pt x="15018" y="6067"/>
                  </a:lnTo>
                  <a:lnTo>
                    <a:pt x="15901" y="6067"/>
                  </a:lnTo>
                  <a:lnTo>
                    <a:pt x="16466" y="6889"/>
                  </a:lnTo>
                  <a:lnTo>
                    <a:pt x="16855" y="8792"/>
                  </a:lnTo>
                  <a:lnTo>
                    <a:pt x="17739" y="8792"/>
                  </a:lnTo>
                  <a:lnTo>
                    <a:pt x="17915" y="9563"/>
                  </a:lnTo>
                  <a:lnTo>
                    <a:pt x="18304" y="9563"/>
                  </a:lnTo>
                  <a:lnTo>
                    <a:pt x="18481" y="9820"/>
                  </a:lnTo>
                  <a:lnTo>
                    <a:pt x="18869" y="11105"/>
                  </a:lnTo>
                  <a:lnTo>
                    <a:pt x="19753" y="11928"/>
                  </a:lnTo>
                  <a:lnTo>
                    <a:pt x="19965" y="13316"/>
                  </a:lnTo>
                  <a:lnTo>
                    <a:pt x="19399" y="13316"/>
                  </a:lnTo>
                  <a:lnTo>
                    <a:pt x="19223" y="13830"/>
                  </a:lnTo>
                  <a:lnTo>
                    <a:pt x="18481" y="13830"/>
                  </a:lnTo>
                  <a:lnTo>
                    <a:pt x="18304" y="13316"/>
                  </a:lnTo>
                  <a:lnTo>
                    <a:pt x="17739" y="13316"/>
                  </a:lnTo>
                  <a:lnTo>
                    <a:pt x="16996" y="13008"/>
                  </a:lnTo>
                  <a:lnTo>
                    <a:pt x="16855" y="13316"/>
                  </a:lnTo>
                  <a:lnTo>
                    <a:pt x="16466" y="13830"/>
                  </a:lnTo>
                  <a:lnTo>
                    <a:pt x="15901" y="13830"/>
                  </a:lnTo>
                  <a:lnTo>
                    <a:pt x="15371" y="13830"/>
                  </a:lnTo>
                  <a:lnTo>
                    <a:pt x="14452" y="14344"/>
                  </a:lnTo>
                  <a:lnTo>
                    <a:pt x="13887" y="14602"/>
                  </a:lnTo>
                  <a:lnTo>
                    <a:pt x="13004" y="14602"/>
                  </a:lnTo>
                  <a:lnTo>
                    <a:pt x="12650" y="14602"/>
                  </a:lnTo>
                  <a:lnTo>
                    <a:pt x="12085" y="15938"/>
                  </a:lnTo>
                  <a:lnTo>
                    <a:pt x="11519" y="15424"/>
                  </a:lnTo>
                  <a:lnTo>
                    <a:pt x="10636" y="15424"/>
                  </a:lnTo>
                  <a:lnTo>
                    <a:pt x="9682" y="15116"/>
                  </a:lnTo>
                  <a:lnTo>
                    <a:pt x="8763" y="14602"/>
                  </a:lnTo>
                  <a:lnTo>
                    <a:pt x="7668" y="13316"/>
                  </a:lnTo>
                  <a:lnTo>
                    <a:pt x="6784" y="14344"/>
                  </a:lnTo>
                  <a:lnTo>
                    <a:pt x="6007" y="15116"/>
                  </a:lnTo>
                  <a:lnTo>
                    <a:pt x="6007" y="15424"/>
                  </a:lnTo>
                  <a:lnTo>
                    <a:pt x="6007" y="16710"/>
                  </a:lnTo>
                  <a:lnTo>
                    <a:pt x="5300" y="16710"/>
                  </a:lnTo>
                  <a:lnTo>
                    <a:pt x="4417" y="16710"/>
                  </a:lnTo>
                  <a:lnTo>
                    <a:pt x="3110" y="16710"/>
                  </a:lnTo>
                  <a:lnTo>
                    <a:pt x="2968" y="18560"/>
                  </a:lnTo>
                  <a:lnTo>
                    <a:pt x="2191" y="19949"/>
                  </a:lnTo>
                  <a:lnTo>
                    <a:pt x="2014" y="19383"/>
                  </a:lnTo>
                  <a:lnTo>
                    <a:pt x="2191" y="18046"/>
                  </a:lnTo>
                  <a:lnTo>
                    <a:pt x="2014" y="18046"/>
                  </a:lnTo>
                  <a:lnTo>
                    <a:pt x="742" y="16452"/>
                  </a:lnTo>
                  <a:lnTo>
                    <a:pt x="742" y="15116"/>
                  </a:lnTo>
                  <a:lnTo>
                    <a:pt x="212" y="14602"/>
                  </a:lnTo>
                  <a:lnTo>
                    <a:pt x="212" y="13316"/>
                  </a:lnTo>
                  <a:lnTo>
                    <a:pt x="0" y="13008"/>
                  </a:lnTo>
                  <a:lnTo>
                    <a:pt x="0" y="11105"/>
                  </a:lnTo>
                  <a:lnTo>
                    <a:pt x="212" y="10900"/>
                  </a:lnTo>
                  <a:lnTo>
                    <a:pt x="742" y="8792"/>
                  </a:lnTo>
                  <a:lnTo>
                    <a:pt x="1449" y="81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10" name="Freeform 264"/>
            <p:cNvSpPr>
              <a:spLocks noChangeAspect="1"/>
            </p:cNvSpPr>
            <p:nvPr/>
          </p:nvSpPr>
          <p:spPr bwMode="auto">
            <a:xfrm>
              <a:off x="5021953" y="5551795"/>
              <a:ext cx="57454" cy="65434"/>
            </a:xfrm>
            <a:custGeom>
              <a:avLst/>
              <a:gdLst>
                <a:gd name="T0" fmla="*/ 15010 w 20000"/>
                <a:gd name="T1" fmla="*/ 10014 h 20000"/>
                <a:gd name="T2" fmla="*/ 38676 w 20000"/>
                <a:gd name="T3" fmla="*/ 0 h 20000"/>
                <a:gd name="T4" fmla="*/ 47337 w 20000"/>
                <a:gd name="T5" fmla="*/ 6258 h 20000"/>
                <a:gd name="T6" fmla="*/ 56573 w 20000"/>
                <a:gd name="T7" fmla="*/ 22530 h 20000"/>
                <a:gd name="T8" fmla="*/ 53109 w 20000"/>
                <a:gd name="T9" fmla="*/ 31919 h 20000"/>
                <a:gd name="T10" fmla="*/ 53109 w 20000"/>
                <a:gd name="T11" fmla="*/ 41933 h 20000"/>
                <a:gd name="T12" fmla="*/ 27132 w 20000"/>
                <a:gd name="T13" fmla="*/ 48191 h 20000"/>
                <a:gd name="T14" fmla="*/ 23669 w 20000"/>
                <a:gd name="T15" fmla="*/ 64463 h 20000"/>
                <a:gd name="T16" fmla="*/ 9235 w 20000"/>
                <a:gd name="T17" fmla="*/ 58205 h 20000"/>
                <a:gd name="T18" fmla="*/ 2309 w 20000"/>
                <a:gd name="T19" fmla="*/ 38802 h 20000"/>
                <a:gd name="T20" fmla="*/ 0 w 20000"/>
                <a:gd name="T21" fmla="*/ 31919 h 20000"/>
                <a:gd name="T22" fmla="*/ 2309 w 20000"/>
                <a:gd name="T23" fmla="*/ 25661 h 20000"/>
                <a:gd name="T24" fmla="*/ 15010 w 20000"/>
                <a:gd name="T25" fmla="*/ 10014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5253" y="3077"/>
                  </a:move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11" name="Freeform 265"/>
            <p:cNvSpPr>
              <a:spLocks noChangeAspect="1"/>
            </p:cNvSpPr>
            <p:nvPr/>
          </p:nvSpPr>
          <p:spPr bwMode="auto">
            <a:xfrm>
              <a:off x="2565789" y="5341129"/>
              <a:ext cx="411755" cy="1064498"/>
            </a:xfrm>
            <a:custGeom>
              <a:avLst/>
              <a:gdLst>
                <a:gd name="T0" fmla="*/ 78311 w 20000"/>
                <a:gd name="T1" fmla="*/ 2541 h 20000"/>
                <a:gd name="T2" fmla="*/ 117773 w 20000"/>
                <a:gd name="T3" fmla="*/ 8842 h 20000"/>
                <a:gd name="T4" fmla="*/ 165919 w 20000"/>
                <a:gd name="T5" fmla="*/ 2541 h 20000"/>
                <a:gd name="T6" fmla="*/ 250046 w 20000"/>
                <a:gd name="T7" fmla="*/ 68403 h 20000"/>
                <a:gd name="T8" fmla="*/ 313263 w 20000"/>
                <a:gd name="T9" fmla="*/ 98157 h 20000"/>
                <a:gd name="T10" fmla="*/ 288320 w 20000"/>
                <a:gd name="T11" fmla="*/ 164018 h 20000"/>
                <a:gd name="T12" fmla="*/ 364317 w 20000"/>
                <a:gd name="T13" fmla="*/ 166559 h 20000"/>
                <a:gd name="T14" fmla="*/ 385205 w 20000"/>
                <a:gd name="T15" fmla="*/ 94345 h 20000"/>
                <a:gd name="T16" fmla="*/ 409002 w 20000"/>
                <a:gd name="T17" fmla="*/ 136805 h 20000"/>
                <a:gd name="T18" fmla="*/ 364317 w 20000"/>
                <a:gd name="T19" fmla="*/ 199490 h 20000"/>
                <a:gd name="T20" fmla="*/ 327783 w 20000"/>
                <a:gd name="T21" fmla="*/ 258363 h 20000"/>
                <a:gd name="T22" fmla="*/ 313263 w 20000"/>
                <a:gd name="T23" fmla="*/ 311570 h 20000"/>
                <a:gd name="T24" fmla="*/ 313263 w 20000"/>
                <a:gd name="T25" fmla="*/ 357154 h 20000"/>
                <a:gd name="T26" fmla="*/ 315598 w 20000"/>
                <a:gd name="T27" fmla="*/ 412268 h 20000"/>
                <a:gd name="T28" fmla="*/ 346337 w 20000"/>
                <a:gd name="T29" fmla="*/ 438846 h 20000"/>
                <a:gd name="T30" fmla="*/ 364317 w 20000"/>
                <a:gd name="T31" fmla="*/ 474953 h 20000"/>
                <a:gd name="T32" fmla="*/ 306895 w 20000"/>
                <a:gd name="T33" fmla="*/ 543356 h 20000"/>
                <a:gd name="T34" fmla="*/ 243656 w 20000"/>
                <a:gd name="T35" fmla="*/ 563633 h 20000"/>
                <a:gd name="T36" fmla="*/ 243656 w 20000"/>
                <a:gd name="T37" fmla="*/ 613029 h 20000"/>
                <a:gd name="T38" fmla="*/ 174622 w 20000"/>
                <a:gd name="T39" fmla="*/ 619382 h 20000"/>
                <a:gd name="T40" fmla="*/ 189695 w 20000"/>
                <a:gd name="T41" fmla="*/ 664966 h 20000"/>
                <a:gd name="T42" fmla="*/ 219880 w 20000"/>
                <a:gd name="T43" fmla="*/ 687731 h 20000"/>
                <a:gd name="T44" fmla="*/ 189695 w 20000"/>
                <a:gd name="T45" fmla="*/ 681431 h 20000"/>
                <a:gd name="T46" fmla="*/ 186807 w 20000"/>
                <a:gd name="T47" fmla="*/ 714362 h 20000"/>
                <a:gd name="T48" fmla="*/ 171714 w 20000"/>
                <a:gd name="T49" fmla="*/ 773235 h 20000"/>
                <a:gd name="T50" fmla="*/ 174622 w 20000"/>
                <a:gd name="T51" fmla="*/ 851167 h 20000"/>
                <a:gd name="T52" fmla="*/ 165919 w 20000"/>
                <a:gd name="T53" fmla="*/ 920787 h 20000"/>
                <a:gd name="T54" fmla="*/ 141549 w 20000"/>
                <a:gd name="T55" fmla="*/ 998720 h 20000"/>
                <a:gd name="T56" fmla="*/ 141549 w 20000"/>
                <a:gd name="T57" fmla="*/ 1048116 h 20000"/>
                <a:gd name="T58" fmla="*/ 63238 w 20000"/>
                <a:gd name="T59" fmla="*/ 1025932 h 20000"/>
                <a:gd name="T60" fmla="*/ 30165 w 20000"/>
                <a:gd name="T61" fmla="*/ 972725 h 20000"/>
                <a:gd name="T62" fmla="*/ 45258 w 20000"/>
                <a:gd name="T63" fmla="*/ 897386 h 20000"/>
                <a:gd name="T64" fmla="*/ 45258 w 20000"/>
                <a:gd name="T65" fmla="*/ 835337 h 20000"/>
                <a:gd name="T66" fmla="*/ 39442 w 20000"/>
                <a:gd name="T67" fmla="*/ 773235 h 20000"/>
                <a:gd name="T68" fmla="*/ 45258 w 20000"/>
                <a:gd name="T69" fmla="*/ 750469 h 20000"/>
                <a:gd name="T70" fmla="*/ 24370 w 20000"/>
                <a:gd name="T71" fmla="*/ 714362 h 20000"/>
                <a:gd name="T72" fmla="*/ 21462 w 20000"/>
                <a:gd name="T73" fmla="*/ 671266 h 20000"/>
                <a:gd name="T74" fmla="*/ 9277 w 20000"/>
                <a:gd name="T75" fmla="*/ 553521 h 20000"/>
                <a:gd name="T76" fmla="*/ 6389 w 20000"/>
                <a:gd name="T77" fmla="*/ 468017 h 20000"/>
                <a:gd name="T78" fmla="*/ 24370 w 20000"/>
                <a:gd name="T79" fmla="*/ 389450 h 20000"/>
                <a:gd name="T80" fmla="*/ 0 w 20000"/>
                <a:gd name="T81" fmla="*/ 294470 h 20000"/>
                <a:gd name="T82" fmla="*/ 21462 w 20000"/>
                <a:gd name="T83" fmla="*/ 190013 h 20000"/>
                <a:gd name="T84" fmla="*/ 30165 w 20000"/>
                <a:gd name="T85" fmla="*/ 140617 h 20000"/>
                <a:gd name="T86" fmla="*/ 30165 w 20000"/>
                <a:gd name="T87" fmla="*/ 88044 h 20000"/>
                <a:gd name="T88" fmla="*/ 63238 w 20000"/>
                <a:gd name="T89" fmla="*/ 29119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3088" y="550"/>
                  </a:moveTo>
                  <a:lnTo>
                    <a:pt x="3371" y="167"/>
                  </a:lnTo>
                  <a:lnTo>
                    <a:pt x="3824" y="48"/>
                  </a:lnTo>
                  <a:lnTo>
                    <a:pt x="3824" y="0"/>
                  </a:lnTo>
                  <a:lnTo>
                    <a:pt x="4561" y="167"/>
                  </a:lnTo>
                  <a:lnTo>
                    <a:pt x="5751" y="167"/>
                  </a:lnTo>
                  <a:lnTo>
                    <a:pt x="6487" y="490"/>
                  </a:lnTo>
                  <a:lnTo>
                    <a:pt x="6912" y="48"/>
                  </a:lnTo>
                  <a:lnTo>
                    <a:pt x="8102" y="48"/>
                  </a:lnTo>
                  <a:lnTo>
                    <a:pt x="9547" y="682"/>
                  </a:lnTo>
                  <a:lnTo>
                    <a:pt x="10737" y="1172"/>
                  </a:lnTo>
                  <a:lnTo>
                    <a:pt x="12210" y="1292"/>
                  </a:lnTo>
                  <a:lnTo>
                    <a:pt x="13371" y="1543"/>
                  </a:lnTo>
                  <a:lnTo>
                    <a:pt x="14703" y="1663"/>
                  </a:lnTo>
                  <a:lnTo>
                    <a:pt x="15297" y="1854"/>
                  </a:lnTo>
                  <a:lnTo>
                    <a:pt x="14986" y="2285"/>
                  </a:lnTo>
                  <a:lnTo>
                    <a:pt x="14533" y="2584"/>
                  </a:lnTo>
                  <a:lnTo>
                    <a:pt x="14079" y="3098"/>
                  </a:lnTo>
                  <a:lnTo>
                    <a:pt x="15411" y="3146"/>
                  </a:lnTo>
                  <a:lnTo>
                    <a:pt x="16601" y="3397"/>
                  </a:lnTo>
                  <a:lnTo>
                    <a:pt x="17790" y="3146"/>
                  </a:lnTo>
                  <a:lnTo>
                    <a:pt x="18810" y="2775"/>
                  </a:lnTo>
                  <a:lnTo>
                    <a:pt x="19093" y="2285"/>
                  </a:lnTo>
                  <a:lnTo>
                    <a:pt x="18810" y="1782"/>
                  </a:lnTo>
                  <a:lnTo>
                    <a:pt x="19093" y="1292"/>
                  </a:lnTo>
                  <a:lnTo>
                    <a:pt x="19235" y="2093"/>
                  </a:lnTo>
                  <a:lnTo>
                    <a:pt x="19972" y="2584"/>
                  </a:lnTo>
                  <a:lnTo>
                    <a:pt x="19688" y="3098"/>
                  </a:lnTo>
                  <a:lnTo>
                    <a:pt x="18810" y="3397"/>
                  </a:lnTo>
                  <a:lnTo>
                    <a:pt x="17790" y="3768"/>
                  </a:lnTo>
                  <a:lnTo>
                    <a:pt x="17195" y="4151"/>
                  </a:lnTo>
                  <a:lnTo>
                    <a:pt x="16459" y="4569"/>
                  </a:lnTo>
                  <a:lnTo>
                    <a:pt x="16006" y="4880"/>
                  </a:lnTo>
                  <a:lnTo>
                    <a:pt x="15411" y="4952"/>
                  </a:lnTo>
                  <a:lnTo>
                    <a:pt x="15411" y="5371"/>
                  </a:lnTo>
                  <a:lnTo>
                    <a:pt x="15297" y="5885"/>
                  </a:lnTo>
                  <a:lnTo>
                    <a:pt x="15297" y="6376"/>
                  </a:lnTo>
                  <a:lnTo>
                    <a:pt x="15297" y="6675"/>
                  </a:lnTo>
                  <a:lnTo>
                    <a:pt x="15297" y="6746"/>
                  </a:lnTo>
                  <a:lnTo>
                    <a:pt x="15297" y="7297"/>
                  </a:lnTo>
                  <a:lnTo>
                    <a:pt x="15297" y="7476"/>
                  </a:lnTo>
                  <a:lnTo>
                    <a:pt x="15411" y="7787"/>
                  </a:lnTo>
                  <a:lnTo>
                    <a:pt x="16176" y="7859"/>
                  </a:lnTo>
                  <a:lnTo>
                    <a:pt x="16912" y="8158"/>
                  </a:lnTo>
                  <a:lnTo>
                    <a:pt x="16912" y="8289"/>
                  </a:lnTo>
                  <a:lnTo>
                    <a:pt x="16912" y="8600"/>
                  </a:lnTo>
                  <a:lnTo>
                    <a:pt x="17790" y="8792"/>
                  </a:lnTo>
                  <a:lnTo>
                    <a:pt x="17790" y="8971"/>
                  </a:lnTo>
                  <a:lnTo>
                    <a:pt x="17337" y="9462"/>
                  </a:lnTo>
                  <a:lnTo>
                    <a:pt x="16912" y="9964"/>
                  </a:lnTo>
                  <a:lnTo>
                    <a:pt x="14986" y="10263"/>
                  </a:lnTo>
                  <a:lnTo>
                    <a:pt x="13088" y="10383"/>
                  </a:lnTo>
                  <a:lnTo>
                    <a:pt x="11190" y="10383"/>
                  </a:lnTo>
                  <a:lnTo>
                    <a:pt x="11898" y="10646"/>
                  </a:lnTo>
                  <a:lnTo>
                    <a:pt x="11898" y="10945"/>
                  </a:lnTo>
                  <a:lnTo>
                    <a:pt x="11586" y="11388"/>
                  </a:lnTo>
                  <a:lnTo>
                    <a:pt x="11898" y="11579"/>
                  </a:lnTo>
                  <a:lnTo>
                    <a:pt x="11473" y="11878"/>
                  </a:lnTo>
                  <a:lnTo>
                    <a:pt x="9858" y="11878"/>
                  </a:lnTo>
                  <a:lnTo>
                    <a:pt x="8527" y="11699"/>
                  </a:lnTo>
                  <a:lnTo>
                    <a:pt x="8527" y="11998"/>
                  </a:lnTo>
                  <a:lnTo>
                    <a:pt x="8810" y="12249"/>
                  </a:lnTo>
                  <a:lnTo>
                    <a:pt x="9263" y="12560"/>
                  </a:lnTo>
                  <a:lnTo>
                    <a:pt x="10425" y="12560"/>
                  </a:lnTo>
                  <a:lnTo>
                    <a:pt x="10737" y="12679"/>
                  </a:lnTo>
                  <a:lnTo>
                    <a:pt x="10737" y="12990"/>
                  </a:lnTo>
                  <a:lnTo>
                    <a:pt x="10312" y="13050"/>
                  </a:lnTo>
                  <a:lnTo>
                    <a:pt x="9972" y="12871"/>
                  </a:lnTo>
                  <a:lnTo>
                    <a:pt x="9263" y="12871"/>
                  </a:lnTo>
                  <a:lnTo>
                    <a:pt x="9263" y="13050"/>
                  </a:lnTo>
                  <a:lnTo>
                    <a:pt x="9858" y="13301"/>
                  </a:lnTo>
                  <a:lnTo>
                    <a:pt x="9122" y="13493"/>
                  </a:lnTo>
                  <a:lnTo>
                    <a:pt x="9263" y="13983"/>
                  </a:lnTo>
                  <a:lnTo>
                    <a:pt x="9263" y="14605"/>
                  </a:lnTo>
                  <a:lnTo>
                    <a:pt x="8385" y="14605"/>
                  </a:lnTo>
                  <a:lnTo>
                    <a:pt x="7365" y="15096"/>
                  </a:lnTo>
                  <a:lnTo>
                    <a:pt x="7195" y="15586"/>
                  </a:lnTo>
                  <a:lnTo>
                    <a:pt x="8527" y="16077"/>
                  </a:lnTo>
                  <a:lnTo>
                    <a:pt x="9858" y="16148"/>
                  </a:lnTo>
                  <a:lnTo>
                    <a:pt x="9263" y="16890"/>
                  </a:lnTo>
                  <a:lnTo>
                    <a:pt x="8102" y="17392"/>
                  </a:lnTo>
                  <a:lnTo>
                    <a:pt x="8102" y="17883"/>
                  </a:lnTo>
                  <a:lnTo>
                    <a:pt x="7195" y="18373"/>
                  </a:lnTo>
                  <a:lnTo>
                    <a:pt x="6912" y="18864"/>
                  </a:lnTo>
                  <a:lnTo>
                    <a:pt x="7365" y="19378"/>
                  </a:lnTo>
                  <a:lnTo>
                    <a:pt x="8102" y="19988"/>
                  </a:lnTo>
                  <a:lnTo>
                    <a:pt x="6912" y="19797"/>
                  </a:lnTo>
                  <a:lnTo>
                    <a:pt x="5439" y="19797"/>
                  </a:lnTo>
                  <a:lnTo>
                    <a:pt x="4278" y="19797"/>
                  </a:lnTo>
                  <a:lnTo>
                    <a:pt x="3088" y="19378"/>
                  </a:lnTo>
                  <a:lnTo>
                    <a:pt x="3088" y="18744"/>
                  </a:lnTo>
                  <a:lnTo>
                    <a:pt x="2210" y="18744"/>
                  </a:lnTo>
                  <a:lnTo>
                    <a:pt x="1473" y="18373"/>
                  </a:lnTo>
                  <a:lnTo>
                    <a:pt x="1190" y="17763"/>
                  </a:lnTo>
                  <a:lnTo>
                    <a:pt x="1926" y="17452"/>
                  </a:lnTo>
                  <a:lnTo>
                    <a:pt x="2210" y="16950"/>
                  </a:lnTo>
                  <a:lnTo>
                    <a:pt x="1926" y="16639"/>
                  </a:lnTo>
                  <a:lnTo>
                    <a:pt x="2210" y="16268"/>
                  </a:lnTo>
                  <a:lnTo>
                    <a:pt x="2210" y="15778"/>
                  </a:lnTo>
                  <a:lnTo>
                    <a:pt x="2210" y="15347"/>
                  </a:lnTo>
                  <a:lnTo>
                    <a:pt x="2210" y="14976"/>
                  </a:lnTo>
                  <a:lnTo>
                    <a:pt x="1926" y="14605"/>
                  </a:lnTo>
                  <a:lnTo>
                    <a:pt x="1473" y="14486"/>
                  </a:lnTo>
                  <a:lnTo>
                    <a:pt x="2210" y="14486"/>
                  </a:lnTo>
                  <a:lnTo>
                    <a:pt x="2210" y="14175"/>
                  </a:lnTo>
                  <a:lnTo>
                    <a:pt x="1473" y="14175"/>
                  </a:lnTo>
                  <a:lnTo>
                    <a:pt x="1473" y="13672"/>
                  </a:lnTo>
                  <a:lnTo>
                    <a:pt x="1190" y="13493"/>
                  </a:lnTo>
                  <a:lnTo>
                    <a:pt x="453" y="13301"/>
                  </a:lnTo>
                  <a:lnTo>
                    <a:pt x="453" y="12560"/>
                  </a:lnTo>
                  <a:lnTo>
                    <a:pt x="1048" y="12679"/>
                  </a:lnTo>
                  <a:lnTo>
                    <a:pt x="312" y="11998"/>
                  </a:lnTo>
                  <a:lnTo>
                    <a:pt x="312" y="11256"/>
                  </a:lnTo>
                  <a:lnTo>
                    <a:pt x="453" y="10455"/>
                  </a:lnTo>
                  <a:lnTo>
                    <a:pt x="1048" y="10383"/>
                  </a:lnTo>
                  <a:lnTo>
                    <a:pt x="312" y="9653"/>
                  </a:lnTo>
                  <a:lnTo>
                    <a:pt x="312" y="8840"/>
                  </a:lnTo>
                  <a:lnTo>
                    <a:pt x="1048" y="8648"/>
                  </a:lnTo>
                  <a:lnTo>
                    <a:pt x="765" y="8038"/>
                  </a:lnTo>
                  <a:lnTo>
                    <a:pt x="1190" y="7356"/>
                  </a:lnTo>
                  <a:lnTo>
                    <a:pt x="765" y="6675"/>
                  </a:lnTo>
                  <a:lnTo>
                    <a:pt x="453" y="6053"/>
                  </a:lnTo>
                  <a:lnTo>
                    <a:pt x="0" y="5562"/>
                  </a:lnTo>
                  <a:lnTo>
                    <a:pt x="312" y="4952"/>
                  </a:lnTo>
                  <a:lnTo>
                    <a:pt x="312" y="4079"/>
                  </a:lnTo>
                  <a:lnTo>
                    <a:pt x="1048" y="3589"/>
                  </a:lnTo>
                  <a:lnTo>
                    <a:pt x="1473" y="3146"/>
                  </a:lnTo>
                  <a:lnTo>
                    <a:pt x="1926" y="2955"/>
                  </a:lnTo>
                  <a:lnTo>
                    <a:pt x="1473" y="2656"/>
                  </a:lnTo>
                  <a:lnTo>
                    <a:pt x="1756" y="2464"/>
                  </a:lnTo>
                  <a:lnTo>
                    <a:pt x="1473" y="1974"/>
                  </a:lnTo>
                  <a:lnTo>
                    <a:pt x="1473" y="1663"/>
                  </a:lnTo>
                  <a:lnTo>
                    <a:pt x="1756" y="1483"/>
                  </a:lnTo>
                  <a:lnTo>
                    <a:pt x="2946" y="1292"/>
                  </a:lnTo>
                  <a:lnTo>
                    <a:pt x="3088" y="5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12" name="Freeform 266"/>
            <p:cNvSpPr>
              <a:spLocks noChangeAspect="1"/>
            </p:cNvSpPr>
            <p:nvPr/>
          </p:nvSpPr>
          <p:spPr bwMode="auto">
            <a:xfrm>
              <a:off x="2731767" y="6419991"/>
              <a:ext cx="102141" cy="97353"/>
            </a:xfrm>
            <a:custGeom>
              <a:avLst/>
              <a:gdLst>
                <a:gd name="T0" fmla="*/ 21239 w 20000"/>
                <a:gd name="T1" fmla="*/ 89193 h 20000"/>
                <a:gd name="T2" fmla="*/ 9185 w 20000"/>
                <a:gd name="T3" fmla="*/ 46506 h 20000"/>
                <a:gd name="T4" fmla="*/ 0 w 20000"/>
                <a:gd name="T5" fmla="*/ 0 h 20000"/>
                <a:gd name="T6" fmla="*/ 14925 w 20000"/>
                <a:gd name="T7" fmla="*/ 13378 h 20000"/>
                <a:gd name="T8" fmla="*/ 21239 w 20000"/>
                <a:gd name="T9" fmla="*/ 29942 h 20000"/>
                <a:gd name="T10" fmla="*/ 53955 w 20000"/>
                <a:gd name="T11" fmla="*/ 52878 h 20000"/>
                <a:gd name="T12" fmla="*/ 77490 w 20000"/>
                <a:gd name="T13" fmla="*/ 72628 h 20000"/>
                <a:gd name="T14" fmla="*/ 101026 w 20000"/>
                <a:gd name="T15" fmla="*/ 79635 h 20000"/>
                <a:gd name="T16" fmla="*/ 71176 w 20000"/>
                <a:gd name="T17" fmla="*/ 96199 h 20000"/>
                <a:gd name="T18" fmla="*/ 44775 w 20000"/>
                <a:gd name="T19" fmla="*/ 89193 h 20000"/>
                <a:gd name="T20" fmla="*/ 21239 w 20000"/>
                <a:gd name="T21" fmla="*/ 89193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4181" y="18421"/>
                  </a:moveTo>
                  <a:lnTo>
                    <a:pt x="1808" y="9605"/>
                  </a:lnTo>
                  <a:lnTo>
                    <a:pt x="0" y="0"/>
                  </a:lnTo>
                  <a:lnTo>
                    <a:pt x="2938" y="2763"/>
                  </a:lnTo>
                  <a:lnTo>
                    <a:pt x="4181" y="6184"/>
                  </a:lnTo>
                  <a:lnTo>
                    <a:pt x="10621" y="10921"/>
                  </a:lnTo>
                  <a:lnTo>
                    <a:pt x="15254" y="15000"/>
                  </a:lnTo>
                  <a:lnTo>
                    <a:pt x="19887" y="16447"/>
                  </a:lnTo>
                  <a:lnTo>
                    <a:pt x="14011" y="19868"/>
                  </a:lnTo>
                  <a:lnTo>
                    <a:pt x="8814" y="18421"/>
                  </a:lnTo>
                  <a:lnTo>
                    <a:pt x="4181" y="184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13" name="Freeform 267"/>
            <p:cNvSpPr>
              <a:spLocks noChangeAspect="1"/>
            </p:cNvSpPr>
            <p:nvPr/>
          </p:nvSpPr>
          <p:spPr bwMode="auto">
            <a:xfrm>
              <a:off x="2367891" y="3893604"/>
              <a:ext cx="19151" cy="41495"/>
            </a:xfrm>
            <a:custGeom>
              <a:avLst/>
              <a:gdLst>
                <a:gd name="T0" fmla="*/ 14883 w 20000"/>
                <a:gd name="T1" fmla="*/ 40668 h 20000"/>
                <a:gd name="T2" fmla="*/ 8930 w 20000"/>
                <a:gd name="T3" fmla="*/ 30956 h 20000"/>
                <a:gd name="T4" fmla="*/ 8930 w 20000"/>
                <a:gd name="T5" fmla="*/ 24887 h 20000"/>
                <a:gd name="T6" fmla="*/ 8930 w 20000"/>
                <a:gd name="T7" fmla="*/ 9712 h 20000"/>
                <a:gd name="T8" fmla="*/ 0 w 20000"/>
                <a:gd name="T9" fmla="*/ 6069 h 20000"/>
                <a:gd name="T10" fmla="*/ 0 w 20000"/>
                <a:gd name="T11" fmla="*/ 0 h 20000"/>
                <a:gd name="T12" fmla="*/ 8930 w 20000"/>
                <a:gd name="T13" fmla="*/ 6069 h 20000"/>
                <a:gd name="T14" fmla="*/ 18455 w 20000"/>
                <a:gd name="T15" fmla="*/ 24887 h 20000"/>
                <a:gd name="T16" fmla="*/ 14883 w 20000"/>
                <a:gd name="T17" fmla="*/ 40668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5625" y="19706"/>
                  </a:moveTo>
                  <a:lnTo>
                    <a:pt x="9375" y="15000"/>
                  </a:lnTo>
                  <a:lnTo>
                    <a:pt x="9375" y="12059"/>
                  </a:lnTo>
                  <a:lnTo>
                    <a:pt x="9375" y="4706"/>
                  </a:lnTo>
                  <a:lnTo>
                    <a:pt x="0" y="2941"/>
                  </a:lnTo>
                  <a:lnTo>
                    <a:pt x="0" y="0"/>
                  </a:lnTo>
                  <a:lnTo>
                    <a:pt x="9375" y="2941"/>
                  </a:lnTo>
                  <a:lnTo>
                    <a:pt x="19375" y="12059"/>
                  </a:lnTo>
                  <a:lnTo>
                    <a:pt x="15625" y="19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68"/>
            <p:cNvSpPr>
              <a:spLocks noChangeAspect="1"/>
            </p:cNvSpPr>
            <p:nvPr/>
          </p:nvSpPr>
          <p:spPr bwMode="auto">
            <a:xfrm>
              <a:off x="2350335" y="3959038"/>
              <a:ext cx="11172" cy="20748"/>
            </a:xfrm>
            <a:custGeom>
              <a:avLst/>
              <a:gdLst>
                <a:gd name="T0" fmla="*/ 3031 w 20000"/>
                <a:gd name="T1" fmla="*/ 19993 h 20000"/>
                <a:gd name="T2" fmla="*/ 0 w 20000"/>
                <a:gd name="T3" fmla="*/ 12899 h 20000"/>
                <a:gd name="T4" fmla="*/ 3031 w 20000"/>
                <a:gd name="T5" fmla="*/ 9674 h 20000"/>
                <a:gd name="T6" fmla="*/ 3031 w 20000"/>
                <a:gd name="T7" fmla="*/ 0 h 20000"/>
                <a:gd name="T8" fmla="*/ 10608 w 20000"/>
                <a:gd name="T9" fmla="*/ 0 h 20000"/>
                <a:gd name="T10" fmla="*/ 10608 w 20000"/>
                <a:gd name="T11" fmla="*/ 12899 h 20000"/>
                <a:gd name="T12" fmla="*/ 3031 w 20000"/>
                <a:gd name="T13" fmla="*/ 19993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455" y="19375"/>
                  </a:moveTo>
                  <a:lnTo>
                    <a:pt x="0" y="12500"/>
                  </a:lnTo>
                  <a:lnTo>
                    <a:pt x="5455" y="9375"/>
                  </a:lnTo>
                  <a:lnTo>
                    <a:pt x="5455" y="0"/>
                  </a:lnTo>
                  <a:lnTo>
                    <a:pt x="19091" y="0"/>
                  </a:lnTo>
                  <a:lnTo>
                    <a:pt x="19091" y="12500"/>
                  </a:lnTo>
                  <a:lnTo>
                    <a:pt x="5455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69"/>
            <p:cNvSpPr>
              <a:spLocks noChangeAspect="1"/>
            </p:cNvSpPr>
            <p:nvPr/>
          </p:nvSpPr>
          <p:spPr bwMode="auto">
            <a:xfrm>
              <a:off x="2385446" y="3941483"/>
              <a:ext cx="20748" cy="30323"/>
            </a:xfrm>
            <a:custGeom>
              <a:avLst/>
              <a:gdLst>
                <a:gd name="T0" fmla="*/ 20080 w 20000"/>
                <a:gd name="T1" fmla="*/ 29520 h 20000"/>
                <a:gd name="T2" fmla="*/ 11156 w 20000"/>
                <a:gd name="T3" fmla="*/ 26312 h 20000"/>
                <a:gd name="T4" fmla="*/ 14502 w 20000"/>
                <a:gd name="T5" fmla="*/ 16686 h 20000"/>
                <a:gd name="T6" fmla="*/ 0 w 20000"/>
                <a:gd name="T7" fmla="*/ 2567 h 20000"/>
                <a:gd name="T8" fmla="*/ 5577 w 20000"/>
                <a:gd name="T9" fmla="*/ 0 h 20000"/>
                <a:gd name="T10" fmla="*/ 20080 w 20000"/>
                <a:gd name="T11" fmla="*/ 16686 h 20000"/>
                <a:gd name="T12" fmla="*/ 20080 w 20000"/>
                <a:gd name="T13" fmla="*/ 2952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9459" y="19574"/>
                  </a:moveTo>
                  <a:lnTo>
                    <a:pt x="10811" y="17447"/>
                  </a:lnTo>
                  <a:lnTo>
                    <a:pt x="14054" y="11064"/>
                  </a:lnTo>
                  <a:lnTo>
                    <a:pt x="0" y="1702"/>
                  </a:lnTo>
                  <a:lnTo>
                    <a:pt x="5405" y="0"/>
                  </a:lnTo>
                  <a:lnTo>
                    <a:pt x="19459" y="11064"/>
                  </a:lnTo>
                  <a:lnTo>
                    <a:pt x="19459" y="195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70"/>
            <p:cNvSpPr>
              <a:spLocks noChangeAspect="1"/>
            </p:cNvSpPr>
            <p:nvPr/>
          </p:nvSpPr>
          <p:spPr bwMode="auto">
            <a:xfrm>
              <a:off x="2337567" y="3903180"/>
              <a:ext cx="31919" cy="11171"/>
            </a:xfrm>
            <a:custGeom>
              <a:avLst/>
              <a:gdLst>
                <a:gd name="T0" fmla="*/ 6467 w 20000"/>
                <a:gd name="T1" fmla="*/ 10583 h 20000"/>
                <a:gd name="T2" fmla="*/ 0 w 20000"/>
                <a:gd name="T3" fmla="*/ 0 h 20000"/>
                <a:gd name="T4" fmla="*/ 12348 w 20000"/>
                <a:gd name="T5" fmla="*/ 0 h 20000"/>
                <a:gd name="T6" fmla="*/ 25283 w 20000"/>
                <a:gd name="T7" fmla="*/ 0 h 20000"/>
                <a:gd name="T8" fmla="*/ 31163 w 20000"/>
                <a:gd name="T9" fmla="*/ 0 h 20000"/>
                <a:gd name="T10" fmla="*/ 6467 w 20000"/>
                <a:gd name="T11" fmla="*/ 1058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4074" y="19048"/>
                  </a:moveTo>
                  <a:lnTo>
                    <a:pt x="0" y="0"/>
                  </a:lnTo>
                  <a:lnTo>
                    <a:pt x="7778" y="0"/>
                  </a:lnTo>
                  <a:lnTo>
                    <a:pt x="15926" y="0"/>
                  </a:lnTo>
                  <a:lnTo>
                    <a:pt x="19630" y="0"/>
                  </a:lnTo>
                  <a:lnTo>
                    <a:pt x="4074" y="190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71"/>
            <p:cNvSpPr>
              <a:spLocks noChangeAspect="1"/>
            </p:cNvSpPr>
            <p:nvPr/>
          </p:nvSpPr>
          <p:spPr bwMode="auto">
            <a:xfrm>
              <a:off x="2454072" y="4080330"/>
              <a:ext cx="20747" cy="11172"/>
            </a:xfrm>
            <a:custGeom>
              <a:avLst/>
              <a:gdLst>
                <a:gd name="T0" fmla="*/ 5577 w 20000"/>
                <a:gd name="T1" fmla="*/ 10460 h 20000"/>
                <a:gd name="T2" fmla="*/ 0 w 20000"/>
                <a:gd name="T3" fmla="*/ 3268 h 20000"/>
                <a:gd name="T4" fmla="*/ 8924 w 20000"/>
                <a:gd name="T5" fmla="*/ 0 h 20000"/>
                <a:gd name="T6" fmla="*/ 20079 w 20000"/>
                <a:gd name="T7" fmla="*/ 0 h 20000"/>
                <a:gd name="T8" fmla="*/ 14502 w 20000"/>
                <a:gd name="T9" fmla="*/ 10460 h 20000"/>
                <a:gd name="T10" fmla="*/ 5577 w 20000"/>
                <a:gd name="T11" fmla="*/ 1046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405" y="18824"/>
                  </a:moveTo>
                  <a:lnTo>
                    <a:pt x="0" y="5882"/>
                  </a:lnTo>
                  <a:lnTo>
                    <a:pt x="8649" y="0"/>
                  </a:lnTo>
                  <a:lnTo>
                    <a:pt x="19459" y="0"/>
                  </a:lnTo>
                  <a:lnTo>
                    <a:pt x="14054" y="18824"/>
                  </a:lnTo>
                  <a:lnTo>
                    <a:pt x="5405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72"/>
            <p:cNvSpPr>
              <a:spLocks noChangeAspect="1"/>
            </p:cNvSpPr>
            <p:nvPr/>
          </p:nvSpPr>
          <p:spPr bwMode="auto">
            <a:xfrm>
              <a:off x="2414173" y="3968614"/>
              <a:ext cx="11172" cy="20748"/>
            </a:xfrm>
            <a:custGeom>
              <a:avLst/>
              <a:gdLst>
                <a:gd name="T0" fmla="*/ 2117 w 20000"/>
                <a:gd name="T1" fmla="*/ 19993 h 20000"/>
                <a:gd name="T2" fmla="*/ 2117 w 20000"/>
                <a:gd name="T3" fmla="*/ 16123 h 20000"/>
                <a:gd name="T4" fmla="*/ 0 w 20000"/>
                <a:gd name="T5" fmla="*/ 2580 h 20000"/>
                <a:gd name="T6" fmla="*/ 2117 w 20000"/>
                <a:gd name="T7" fmla="*/ 0 h 20000"/>
                <a:gd name="T8" fmla="*/ 10584 w 20000"/>
                <a:gd name="T9" fmla="*/ 19993 h 20000"/>
                <a:gd name="T10" fmla="*/ 2117 w 20000"/>
                <a:gd name="T11" fmla="*/ 1999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3810" y="19375"/>
                  </a:moveTo>
                  <a:lnTo>
                    <a:pt x="3810" y="15625"/>
                  </a:lnTo>
                  <a:lnTo>
                    <a:pt x="0" y="2500"/>
                  </a:lnTo>
                  <a:lnTo>
                    <a:pt x="3810" y="0"/>
                  </a:lnTo>
                  <a:lnTo>
                    <a:pt x="19048" y="19375"/>
                  </a:lnTo>
                  <a:lnTo>
                    <a:pt x="3810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73"/>
            <p:cNvSpPr>
              <a:spLocks noChangeAspect="1"/>
            </p:cNvSpPr>
            <p:nvPr/>
          </p:nvSpPr>
          <p:spPr bwMode="auto">
            <a:xfrm>
              <a:off x="2420557" y="4003724"/>
              <a:ext cx="11172" cy="25535"/>
            </a:xfrm>
            <a:custGeom>
              <a:avLst/>
              <a:gdLst>
                <a:gd name="T0" fmla="*/ 10460 w 20000"/>
                <a:gd name="T1" fmla="*/ 24795 h 20000"/>
                <a:gd name="T2" fmla="*/ 0 w 20000"/>
                <a:gd name="T3" fmla="*/ 0 h 20000"/>
                <a:gd name="T4" fmla="*/ 10460 w 20000"/>
                <a:gd name="T5" fmla="*/ 21167 h 20000"/>
                <a:gd name="T6" fmla="*/ 10460 w 20000"/>
                <a:gd name="T7" fmla="*/ 24795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9524"/>
                  </a:moveTo>
                  <a:lnTo>
                    <a:pt x="0" y="0"/>
                  </a:lnTo>
                  <a:lnTo>
                    <a:pt x="18824" y="16667"/>
                  </a:lnTo>
                  <a:lnTo>
                    <a:pt x="18824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74"/>
            <p:cNvSpPr>
              <a:spLocks noChangeAspect="1"/>
            </p:cNvSpPr>
            <p:nvPr/>
          </p:nvSpPr>
          <p:spPr bwMode="auto">
            <a:xfrm>
              <a:off x="2359911" y="3987765"/>
              <a:ext cx="7980" cy="11172"/>
            </a:xfrm>
            <a:custGeom>
              <a:avLst/>
              <a:gdLst>
                <a:gd name="T0" fmla="*/ 0 w 20000"/>
                <a:gd name="T1" fmla="*/ 10460 h 20000"/>
                <a:gd name="T2" fmla="*/ 0 w 20000"/>
                <a:gd name="T3" fmla="*/ 6537 h 20000"/>
                <a:gd name="T4" fmla="*/ 7216 w 20000"/>
                <a:gd name="T5" fmla="*/ 0 h 20000"/>
                <a:gd name="T6" fmla="*/ 7216 w 20000"/>
                <a:gd name="T7" fmla="*/ 10460 h 20000"/>
                <a:gd name="T8" fmla="*/ 0 w 20000"/>
                <a:gd name="T9" fmla="*/ 1046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8824"/>
                  </a:moveTo>
                  <a:lnTo>
                    <a:pt x="0" y="11765"/>
                  </a:lnTo>
                  <a:lnTo>
                    <a:pt x="18182" y="0"/>
                  </a:lnTo>
                  <a:lnTo>
                    <a:pt x="18182" y="18824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75"/>
            <p:cNvSpPr>
              <a:spLocks noChangeAspect="1"/>
            </p:cNvSpPr>
            <p:nvPr/>
          </p:nvSpPr>
          <p:spPr bwMode="auto">
            <a:xfrm>
              <a:off x="2474819" y="4040432"/>
              <a:ext cx="11172" cy="6384"/>
            </a:xfrm>
            <a:custGeom>
              <a:avLst/>
              <a:gdLst>
                <a:gd name="T0" fmla="*/ 10460 w 20000"/>
                <a:gd name="T1" fmla="*/ 5773 h 20000"/>
                <a:gd name="T2" fmla="*/ 0 w 20000"/>
                <a:gd name="T3" fmla="*/ 5773 h 20000"/>
                <a:gd name="T4" fmla="*/ 0 w 20000"/>
                <a:gd name="T5" fmla="*/ 0 h 20000"/>
                <a:gd name="T6" fmla="*/ 10460 w 20000"/>
                <a:gd name="T7" fmla="*/ 5773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18182"/>
                  </a:lnTo>
                  <a:lnTo>
                    <a:pt x="0" y="0"/>
                  </a:lnTo>
                  <a:lnTo>
                    <a:pt x="18824" y="181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76"/>
            <p:cNvSpPr>
              <a:spLocks noChangeAspect="1"/>
            </p:cNvSpPr>
            <p:nvPr/>
          </p:nvSpPr>
          <p:spPr bwMode="auto">
            <a:xfrm>
              <a:off x="2801989" y="4322914"/>
              <a:ext cx="9576" cy="17556"/>
            </a:xfrm>
            <a:custGeom>
              <a:avLst/>
              <a:gdLst>
                <a:gd name="T0" fmla="*/ 2801 w 20000"/>
                <a:gd name="T1" fmla="*/ 16816 h 20000"/>
                <a:gd name="T2" fmla="*/ 0 w 20000"/>
                <a:gd name="T3" fmla="*/ 0 h 20000"/>
                <a:gd name="T4" fmla="*/ 2801 w 20000"/>
                <a:gd name="T5" fmla="*/ 0 h 20000"/>
                <a:gd name="T6" fmla="*/ 8965 w 20000"/>
                <a:gd name="T7" fmla="*/ 10349 h 20000"/>
                <a:gd name="T8" fmla="*/ 2801 w 20000"/>
                <a:gd name="T9" fmla="*/ 16816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882" y="19259"/>
                  </a:moveTo>
                  <a:lnTo>
                    <a:pt x="0" y="0"/>
                  </a:lnTo>
                  <a:lnTo>
                    <a:pt x="5882" y="0"/>
                  </a:lnTo>
                  <a:lnTo>
                    <a:pt x="18824" y="11852"/>
                  </a:lnTo>
                  <a:lnTo>
                    <a:pt x="5882" y="192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23" name="Freeform 277"/>
            <p:cNvSpPr>
              <a:spLocks noChangeAspect="1"/>
            </p:cNvSpPr>
            <p:nvPr/>
          </p:nvSpPr>
          <p:spPr bwMode="auto">
            <a:xfrm>
              <a:off x="2043913" y="4158532"/>
              <a:ext cx="38303" cy="76606"/>
            </a:xfrm>
            <a:custGeom>
              <a:avLst/>
              <a:gdLst>
                <a:gd name="T0" fmla="*/ 5953 w 20000"/>
                <a:gd name="T1" fmla="*/ 16509 h 20000"/>
                <a:gd name="T2" fmla="*/ 21431 w 20000"/>
                <a:gd name="T3" fmla="*/ 0 h 20000"/>
                <a:gd name="T4" fmla="*/ 30956 w 20000"/>
                <a:gd name="T5" fmla="*/ 0 h 20000"/>
                <a:gd name="T6" fmla="*/ 37506 w 20000"/>
                <a:gd name="T7" fmla="*/ 6351 h 20000"/>
                <a:gd name="T8" fmla="*/ 30956 w 20000"/>
                <a:gd name="T9" fmla="*/ 32385 h 20000"/>
                <a:gd name="T10" fmla="*/ 25003 w 20000"/>
                <a:gd name="T11" fmla="*/ 52071 h 20000"/>
                <a:gd name="T12" fmla="*/ 15478 w 20000"/>
                <a:gd name="T13" fmla="*/ 62229 h 20000"/>
                <a:gd name="T14" fmla="*/ 5953 w 20000"/>
                <a:gd name="T15" fmla="*/ 75564 h 20000"/>
                <a:gd name="T16" fmla="*/ 0 w 20000"/>
                <a:gd name="T17" fmla="*/ 68580 h 20000"/>
                <a:gd name="T18" fmla="*/ 5953 w 20000"/>
                <a:gd name="T19" fmla="*/ 16509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3125" y="4333"/>
                  </a:moveTo>
                  <a:lnTo>
                    <a:pt x="11250" y="0"/>
                  </a:lnTo>
                  <a:lnTo>
                    <a:pt x="16250" y="0"/>
                  </a:lnTo>
                  <a:lnTo>
                    <a:pt x="19688" y="1667"/>
                  </a:lnTo>
                  <a:lnTo>
                    <a:pt x="16250" y="8500"/>
                  </a:lnTo>
                  <a:lnTo>
                    <a:pt x="13125" y="13667"/>
                  </a:lnTo>
                  <a:lnTo>
                    <a:pt x="8125" y="16333"/>
                  </a:lnTo>
                  <a:lnTo>
                    <a:pt x="3125" y="19833"/>
                  </a:lnTo>
                  <a:lnTo>
                    <a:pt x="0" y="18000"/>
                  </a:lnTo>
                  <a:lnTo>
                    <a:pt x="3125" y="43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78"/>
            <p:cNvSpPr>
              <a:spLocks noChangeAspect="1"/>
            </p:cNvSpPr>
            <p:nvPr/>
          </p:nvSpPr>
          <p:spPr bwMode="auto">
            <a:xfrm>
              <a:off x="2541849" y="4982041"/>
              <a:ext cx="317594" cy="387815"/>
            </a:xfrm>
            <a:custGeom>
              <a:avLst/>
              <a:gdLst>
                <a:gd name="T0" fmla="*/ 9272 w 20000"/>
                <a:gd name="T1" fmla="*/ 163525 h 20000"/>
                <a:gd name="T2" fmla="*/ 15653 w 20000"/>
                <a:gd name="T3" fmla="*/ 133840 h 20000"/>
                <a:gd name="T4" fmla="*/ 15653 w 20000"/>
                <a:gd name="T5" fmla="*/ 110482 h 20000"/>
                <a:gd name="T6" fmla="*/ 23772 w 20000"/>
                <a:gd name="T7" fmla="*/ 74510 h 20000"/>
                <a:gd name="T8" fmla="*/ 0 w 20000"/>
                <a:gd name="T9" fmla="*/ 32192 h 20000"/>
                <a:gd name="T10" fmla="*/ 30138 w 20000"/>
                <a:gd name="T11" fmla="*/ 38518 h 20000"/>
                <a:gd name="T12" fmla="*/ 45207 w 20000"/>
                <a:gd name="T13" fmla="*/ 25885 h 20000"/>
                <a:gd name="T14" fmla="*/ 78252 w 20000"/>
                <a:gd name="T15" fmla="*/ 0 h 20000"/>
                <a:gd name="T16" fmla="*/ 108390 w 20000"/>
                <a:gd name="T17" fmla="*/ 0 h 20000"/>
                <a:gd name="T18" fmla="*/ 111296 w 20000"/>
                <a:gd name="T19" fmla="*/ 38518 h 20000"/>
                <a:gd name="T20" fmla="*/ 123475 w 20000"/>
                <a:gd name="T21" fmla="*/ 65039 h 20000"/>
                <a:gd name="T22" fmla="*/ 147231 w 20000"/>
                <a:gd name="T23" fmla="*/ 81454 h 20000"/>
                <a:gd name="T24" fmla="*/ 189548 w 20000"/>
                <a:gd name="T25" fmla="*/ 94068 h 20000"/>
                <a:gd name="T26" fmla="*/ 237077 w 20000"/>
                <a:gd name="T27" fmla="*/ 117426 h 20000"/>
                <a:gd name="T28" fmla="*/ 243458 w 20000"/>
                <a:gd name="T29" fmla="*/ 153418 h 20000"/>
                <a:gd name="T30" fmla="*/ 243458 w 20000"/>
                <a:gd name="T31" fmla="*/ 185629 h 20000"/>
                <a:gd name="T32" fmla="*/ 297369 w 20000"/>
                <a:gd name="T33" fmla="*/ 191936 h 20000"/>
                <a:gd name="T34" fmla="*/ 315329 w 20000"/>
                <a:gd name="T35" fmla="*/ 231708 h 20000"/>
                <a:gd name="T36" fmla="*/ 315329 w 20000"/>
                <a:gd name="T37" fmla="*/ 270863 h 20000"/>
                <a:gd name="T38" fmla="*/ 306057 w 20000"/>
                <a:gd name="T39" fmla="*/ 306835 h 20000"/>
                <a:gd name="T40" fmla="*/ 288097 w 20000"/>
                <a:gd name="T41" fmla="*/ 287277 h 20000"/>
                <a:gd name="T42" fmla="*/ 213320 w 20000"/>
                <a:gd name="T43" fmla="*/ 287277 h 20000"/>
                <a:gd name="T44" fmla="*/ 213320 w 20000"/>
                <a:gd name="T45" fmla="*/ 297365 h 20000"/>
                <a:gd name="T46" fmla="*/ 198235 w 20000"/>
                <a:gd name="T47" fmla="*/ 313162 h 20000"/>
                <a:gd name="T48" fmla="*/ 204032 w 20000"/>
                <a:gd name="T49" fmla="*/ 332720 h 20000"/>
                <a:gd name="T50" fmla="*/ 189548 w 20000"/>
                <a:gd name="T51" fmla="*/ 359241 h 20000"/>
                <a:gd name="T52" fmla="*/ 165207 w 20000"/>
                <a:gd name="T53" fmla="*/ 359241 h 20000"/>
                <a:gd name="T54" fmla="*/ 156503 w 20000"/>
                <a:gd name="T55" fmla="*/ 381982 h 20000"/>
                <a:gd name="T56" fmla="*/ 141434 w 20000"/>
                <a:gd name="T57" fmla="*/ 365567 h 20000"/>
                <a:gd name="T58" fmla="*/ 117093 w 20000"/>
                <a:gd name="T59" fmla="*/ 365567 h 20000"/>
                <a:gd name="T60" fmla="*/ 102024 w 20000"/>
                <a:gd name="T61" fmla="*/ 356097 h 20000"/>
                <a:gd name="T62" fmla="*/ 102024 w 20000"/>
                <a:gd name="T63" fmla="*/ 359241 h 20000"/>
                <a:gd name="T64" fmla="*/ 92752 w 20000"/>
                <a:gd name="T65" fmla="*/ 365567 h 20000"/>
                <a:gd name="T66" fmla="*/ 86955 w 20000"/>
                <a:gd name="T67" fmla="*/ 385125 h 20000"/>
                <a:gd name="T68" fmla="*/ 68980 w 20000"/>
                <a:gd name="T69" fmla="*/ 385125 h 20000"/>
                <a:gd name="T70" fmla="*/ 60292 w 20000"/>
                <a:gd name="T71" fmla="*/ 356097 h 20000"/>
                <a:gd name="T72" fmla="*/ 48698 w 20000"/>
                <a:gd name="T73" fmla="*/ 323249 h 20000"/>
                <a:gd name="T74" fmla="*/ 39410 w 20000"/>
                <a:gd name="T75" fmla="*/ 280950 h 20000"/>
                <a:gd name="T76" fmla="*/ 23772 w 20000"/>
                <a:gd name="T77" fmla="*/ 247486 h 20000"/>
                <a:gd name="T78" fmla="*/ 9272 w 20000"/>
                <a:gd name="T79" fmla="*/ 227927 h 20000"/>
                <a:gd name="T80" fmla="*/ 15653 w 20000"/>
                <a:gd name="T81" fmla="*/ 205823 h 20000"/>
                <a:gd name="T82" fmla="*/ 21450 w 20000"/>
                <a:gd name="T83" fmla="*/ 191936 h 20000"/>
                <a:gd name="T84" fmla="*/ 23772 w 20000"/>
                <a:gd name="T85" fmla="*/ 195716 h 20000"/>
                <a:gd name="T86" fmla="*/ 33045 w 20000"/>
                <a:gd name="T87" fmla="*/ 185629 h 20000"/>
                <a:gd name="T88" fmla="*/ 9272 w 20000"/>
                <a:gd name="T89" fmla="*/ 163525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587" y="8478"/>
                  </a:moveTo>
                  <a:lnTo>
                    <a:pt x="991" y="6939"/>
                  </a:lnTo>
                  <a:lnTo>
                    <a:pt x="991" y="5728"/>
                  </a:lnTo>
                  <a:lnTo>
                    <a:pt x="1505" y="3863"/>
                  </a:lnTo>
                  <a:lnTo>
                    <a:pt x="0" y="1669"/>
                  </a:lnTo>
                  <a:lnTo>
                    <a:pt x="1908" y="1997"/>
                  </a:lnTo>
                  <a:lnTo>
                    <a:pt x="2862" y="1342"/>
                  </a:lnTo>
                  <a:lnTo>
                    <a:pt x="4954" y="0"/>
                  </a:lnTo>
                  <a:lnTo>
                    <a:pt x="6862" y="0"/>
                  </a:lnTo>
                  <a:lnTo>
                    <a:pt x="7046" y="1997"/>
                  </a:lnTo>
                  <a:lnTo>
                    <a:pt x="7817" y="3372"/>
                  </a:lnTo>
                  <a:lnTo>
                    <a:pt x="9321" y="4223"/>
                  </a:lnTo>
                  <a:lnTo>
                    <a:pt x="12000" y="4877"/>
                  </a:lnTo>
                  <a:lnTo>
                    <a:pt x="15009" y="6088"/>
                  </a:lnTo>
                  <a:lnTo>
                    <a:pt x="15413" y="7954"/>
                  </a:lnTo>
                  <a:lnTo>
                    <a:pt x="15413" y="9624"/>
                  </a:lnTo>
                  <a:lnTo>
                    <a:pt x="18826" y="9951"/>
                  </a:lnTo>
                  <a:lnTo>
                    <a:pt x="19963" y="12013"/>
                  </a:lnTo>
                  <a:lnTo>
                    <a:pt x="19963" y="14043"/>
                  </a:lnTo>
                  <a:lnTo>
                    <a:pt x="19376" y="15908"/>
                  </a:lnTo>
                  <a:lnTo>
                    <a:pt x="18239" y="14894"/>
                  </a:lnTo>
                  <a:lnTo>
                    <a:pt x="13505" y="14894"/>
                  </a:lnTo>
                  <a:lnTo>
                    <a:pt x="13505" y="15417"/>
                  </a:lnTo>
                  <a:lnTo>
                    <a:pt x="12550" y="16236"/>
                  </a:lnTo>
                  <a:lnTo>
                    <a:pt x="12917" y="17250"/>
                  </a:lnTo>
                  <a:lnTo>
                    <a:pt x="12000" y="18625"/>
                  </a:lnTo>
                  <a:lnTo>
                    <a:pt x="10459" y="18625"/>
                  </a:lnTo>
                  <a:lnTo>
                    <a:pt x="9908" y="19804"/>
                  </a:lnTo>
                  <a:lnTo>
                    <a:pt x="8954" y="18953"/>
                  </a:lnTo>
                  <a:lnTo>
                    <a:pt x="7413" y="18953"/>
                  </a:lnTo>
                  <a:lnTo>
                    <a:pt x="6459" y="18462"/>
                  </a:lnTo>
                  <a:lnTo>
                    <a:pt x="6459" y="18625"/>
                  </a:lnTo>
                  <a:lnTo>
                    <a:pt x="5872" y="18953"/>
                  </a:lnTo>
                  <a:lnTo>
                    <a:pt x="5505" y="19967"/>
                  </a:lnTo>
                  <a:lnTo>
                    <a:pt x="4367" y="19967"/>
                  </a:lnTo>
                  <a:lnTo>
                    <a:pt x="3817" y="18462"/>
                  </a:lnTo>
                  <a:lnTo>
                    <a:pt x="3083" y="16759"/>
                  </a:lnTo>
                  <a:lnTo>
                    <a:pt x="2495" y="14566"/>
                  </a:lnTo>
                  <a:lnTo>
                    <a:pt x="1505" y="12831"/>
                  </a:lnTo>
                  <a:lnTo>
                    <a:pt x="587" y="11817"/>
                  </a:lnTo>
                  <a:lnTo>
                    <a:pt x="991" y="10671"/>
                  </a:lnTo>
                  <a:lnTo>
                    <a:pt x="1358" y="9951"/>
                  </a:lnTo>
                  <a:lnTo>
                    <a:pt x="1505" y="10147"/>
                  </a:lnTo>
                  <a:lnTo>
                    <a:pt x="2092" y="9624"/>
                  </a:lnTo>
                  <a:lnTo>
                    <a:pt x="587" y="84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25" name="Freeform 279"/>
            <p:cNvSpPr>
              <a:spLocks noChangeAspect="1"/>
            </p:cNvSpPr>
            <p:nvPr/>
          </p:nvSpPr>
          <p:spPr bwMode="auto">
            <a:xfrm>
              <a:off x="2431729" y="4549539"/>
              <a:ext cx="1008639" cy="1161851"/>
            </a:xfrm>
            <a:custGeom>
              <a:avLst/>
              <a:gdLst>
                <a:gd name="T0" fmla="*/ 541782 w 20000"/>
                <a:gd name="T1" fmla="*/ 91647 h 20000"/>
                <a:gd name="T2" fmla="*/ 571831 w 20000"/>
                <a:gd name="T3" fmla="*/ 32880 h 20000"/>
                <a:gd name="T4" fmla="*/ 613418 w 20000"/>
                <a:gd name="T5" fmla="*/ 101759 h 20000"/>
                <a:gd name="T6" fmla="*/ 565460 w 20000"/>
                <a:gd name="T7" fmla="*/ 170697 h 20000"/>
                <a:gd name="T8" fmla="*/ 598970 w 20000"/>
                <a:gd name="T9" fmla="*/ 160585 h 20000"/>
                <a:gd name="T10" fmla="*/ 595509 w 20000"/>
                <a:gd name="T11" fmla="*/ 206755 h 20000"/>
                <a:gd name="T12" fmla="*/ 697193 w 20000"/>
                <a:gd name="T13" fmla="*/ 180174 h 20000"/>
                <a:gd name="T14" fmla="*/ 748562 w 20000"/>
                <a:gd name="T15" fmla="*/ 235821 h 20000"/>
                <a:gd name="T16" fmla="*/ 861785 w 20000"/>
                <a:gd name="T17" fmla="*/ 235821 h 20000"/>
                <a:gd name="T18" fmla="*/ 975559 w 20000"/>
                <a:gd name="T19" fmla="*/ 297766 h 20000"/>
                <a:gd name="T20" fmla="*/ 990608 w 20000"/>
                <a:gd name="T21" fmla="*/ 409696 h 20000"/>
                <a:gd name="T22" fmla="*/ 933972 w 20000"/>
                <a:gd name="T23" fmla="*/ 503885 h 20000"/>
                <a:gd name="T24" fmla="*/ 901064 w 20000"/>
                <a:gd name="T25" fmla="*/ 572765 h 20000"/>
                <a:gd name="T26" fmla="*/ 888924 w 20000"/>
                <a:gd name="T27" fmla="*/ 677125 h 20000"/>
                <a:gd name="T28" fmla="*/ 856016 w 20000"/>
                <a:gd name="T29" fmla="*/ 788361 h 20000"/>
                <a:gd name="T30" fmla="*/ 775149 w 20000"/>
                <a:gd name="T31" fmla="*/ 828232 h 20000"/>
                <a:gd name="T32" fmla="*/ 676375 w 20000"/>
                <a:gd name="T33" fmla="*/ 896476 h 20000"/>
                <a:gd name="T34" fmla="*/ 661375 w 20000"/>
                <a:gd name="T35" fmla="*/ 995116 h 20000"/>
                <a:gd name="T36" fmla="*/ 619789 w 20000"/>
                <a:gd name="T37" fmla="*/ 1079828 h 20000"/>
                <a:gd name="T38" fmla="*/ 571831 w 20000"/>
                <a:gd name="T39" fmla="*/ 1155064 h 20000"/>
                <a:gd name="T40" fmla="*/ 541782 w 20000"/>
                <a:gd name="T41" fmla="*/ 1089305 h 20000"/>
                <a:gd name="T42" fmla="*/ 470146 w 20000"/>
                <a:gd name="T43" fmla="*/ 1043770 h 20000"/>
                <a:gd name="T44" fmla="*/ 485196 w 20000"/>
                <a:gd name="T45" fmla="*/ 1004592 h 20000"/>
                <a:gd name="T46" fmla="*/ 536013 w 20000"/>
                <a:gd name="T47" fmla="*/ 948945 h 20000"/>
                <a:gd name="T48" fmla="*/ 523321 w 20000"/>
                <a:gd name="T49" fmla="*/ 854120 h 20000"/>
                <a:gd name="T50" fmla="*/ 485196 w 20000"/>
                <a:gd name="T51" fmla="*/ 798473 h 20000"/>
                <a:gd name="T52" fmla="*/ 425098 w 20000"/>
                <a:gd name="T53" fmla="*/ 700528 h 20000"/>
                <a:gd name="T54" fmla="*/ 353513 w 20000"/>
                <a:gd name="T55" fmla="*/ 615179 h 20000"/>
                <a:gd name="T56" fmla="*/ 299184 w 20000"/>
                <a:gd name="T57" fmla="*/ 523474 h 20000"/>
                <a:gd name="T58" fmla="*/ 221779 w 20000"/>
                <a:gd name="T59" fmla="*/ 467827 h 20000"/>
                <a:gd name="T60" fmla="*/ 155963 w 20000"/>
                <a:gd name="T61" fmla="*/ 455172 h 20000"/>
                <a:gd name="T62" fmla="*/ 95865 w 20000"/>
                <a:gd name="T63" fmla="*/ 461529 h 20000"/>
                <a:gd name="T64" fmla="*/ 72187 w 20000"/>
                <a:gd name="T65" fmla="*/ 429285 h 20000"/>
                <a:gd name="T66" fmla="*/ 15601 w 20000"/>
                <a:gd name="T67" fmla="*/ 402068 h 20000"/>
                <a:gd name="T68" fmla="*/ 15601 w 20000"/>
                <a:gd name="T69" fmla="*/ 333824 h 20000"/>
                <a:gd name="T70" fmla="*/ 72187 w 20000"/>
                <a:gd name="T71" fmla="*/ 264886 h 20000"/>
                <a:gd name="T72" fmla="*/ 110915 w 20000"/>
                <a:gd name="T73" fmla="*/ 180174 h 20000"/>
                <a:gd name="T74" fmla="*/ 95865 w 20000"/>
                <a:gd name="T75" fmla="*/ 134639 h 20000"/>
                <a:gd name="T76" fmla="*/ 95865 w 20000"/>
                <a:gd name="T77" fmla="*/ 118228 h 20000"/>
                <a:gd name="T78" fmla="*/ 140913 w 20000"/>
                <a:gd name="T79" fmla="*/ 101759 h 20000"/>
                <a:gd name="T80" fmla="*/ 170410 w 20000"/>
                <a:gd name="T81" fmla="*/ 111294 h 20000"/>
                <a:gd name="T82" fmla="*/ 206780 w 20000"/>
                <a:gd name="T83" fmla="*/ 124527 h 20000"/>
                <a:gd name="T84" fmla="*/ 266878 w 20000"/>
                <a:gd name="T85" fmla="*/ 81535 h 20000"/>
                <a:gd name="T86" fmla="*/ 227599 w 20000"/>
                <a:gd name="T87" fmla="*/ 32880 h 20000"/>
                <a:gd name="T88" fmla="*/ 290556 w 20000"/>
                <a:gd name="T89" fmla="*/ 32880 h 20000"/>
                <a:gd name="T90" fmla="*/ 347142 w 20000"/>
                <a:gd name="T91" fmla="*/ 0 h 20000"/>
                <a:gd name="T92" fmla="*/ 353513 w 20000"/>
                <a:gd name="T93" fmla="*/ 75236 h 20000"/>
                <a:gd name="T94" fmla="*/ 421637 w 20000"/>
                <a:gd name="T95" fmla="*/ 101759 h 20000"/>
                <a:gd name="T96" fmla="*/ 460916 w 20000"/>
                <a:gd name="T97" fmla="*/ 81535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9845" y="1477"/>
                  </a:moveTo>
                  <a:lnTo>
                    <a:pt x="10201" y="1707"/>
                  </a:lnTo>
                  <a:lnTo>
                    <a:pt x="10800" y="1586"/>
                  </a:lnTo>
                  <a:lnTo>
                    <a:pt x="11100" y="1138"/>
                  </a:lnTo>
                  <a:lnTo>
                    <a:pt x="11272" y="678"/>
                  </a:lnTo>
                  <a:lnTo>
                    <a:pt x="11399" y="569"/>
                  </a:lnTo>
                  <a:lnTo>
                    <a:pt x="11583" y="744"/>
                  </a:lnTo>
                  <a:lnTo>
                    <a:pt x="11871" y="1707"/>
                  </a:lnTo>
                  <a:lnTo>
                    <a:pt x="12228" y="1761"/>
                  </a:lnTo>
                  <a:lnTo>
                    <a:pt x="12170" y="2155"/>
                  </a:lnTo>
                  <a:lnTo>
                    <a:pt x="11583" y="2615"/>
                  </a:lnTo>
                  <a:lnTo>
                    <a:pt x="11272" y="2954"/>
                  </a:lnTo>
                  <a:lnTo>
                    <a:pt x="10927" y="3403"/>
                  </a:lnTo>
                  <a:lnTo>
                    <a:pt x="11583" y="3228"/>
                  </a:lnTo>
                  <a:lnTo>
                    <a:pt x="11940" y="2779"/>
                  </a:lnTo>
                  <a:lnTo>
                    <a:pt x="12999" y="2888"/>
                  </a:lnTo>
                  <a:lnTo>
                    <a:pt x="12712" y="3403"/>
                  </a:lnTo>
                  <a:lnTo>
                    <a:pt x="11871" y="3578"/>
                  </a:lnTo>
                  <a:lnTo>
                    <a:pt x="12527" y="3687"/>
                  </a:lnTo>
                  <a:lnTo>
                    <a:pt x="13299" y="2954"/>
                  </a:lnTo>
                  <a:lnTo>
                    <a:pt x="13898" y="3118"/>
                  </a:lnTo>
                  <a:lnTo>
                    <a:pt x="14554" y="3337"/>
                  </a:lnTo>
                  <a:lnTo>
                    <a:pt x="15037" y="3687"/>
                  </a:lnTo>
                  <a:lnTo>
                    <a:pt x="14922" y="4081"/>
                  </a:lnTo>
                  <a:lnTo>
                    <a:pt x="15636" y="3851"/>
                  </a:lnTo>
                  <a:lnTo>
                    <a:pt x="16408" y="4081"/>
                  </a:lnTo>
                  <a:lnTo>
                    <a:pt x="17179" y="4081"/>
                  </a:lnTo>
                  <a:lnTo>
                    <a:pt x="18008" y="4540"/>
                  </a:lnTo>
                  <a:lnTo>
                    <a:pt x="18733" y="5044"/>
                  </a:lnTo>
                  <a:lnTo>
                    <a:pt x="19447" y="5153"/>
                  </a:lnTo>
                  <a:lnTo>
                    <a:pt x="19747" y="5613"/>
                  </a:lnTo>
                  <a:lnTo>
                    <a:pt x="19988" y="6171"/>
                  </a:lnTo>
                  <a:lnTo>
                    <a:pt x="19747" y="7090"/>
                  </a:lnTo>
                  <a:lnTo>
                    <a:pt x="19378" y="7538"/>
                  </a:lnTo>
                  <a:lnTo>
                    <a:pt x="18975" y="8096"/>
                  </a:lnTo>
                  <a:lnTo>
                    <a:pt x="18618" y="8720"/>
                  </a:lnTo>
                  <a:lnTo>
                    <a:pt x="18192" y="8895"/>
                  </a:lnTo>
                  <a:lnTo>
                    <a:pt x="17962" y="9289"/>
                  </a:lnTo>
                  <a:lnTo>
                    <a:pt x="17962" y="9912"/>
                  </a:lnTo>
                  <a:lnTo>
                    <a:pt x="18008" y="10470"/>
                  </a:lnTo>
                  <a:lnTo>
                    <a:pt x="17962" y="11379"/>
                  </a:lnTo>
                  <a:lnTo>
                    <a:pt x="17720" y="11718"/>
                  </a:lnTo>
                  <a:lnTo>
                    <a:pt x="17663" y="12298"/>
                  </a:lnTo>
                  <a:lnTo>
                    <a:pt x="17179" y="13195"/>
                  </a:lnTo>
                  <a:lnTo>
                    <a:pt x="17064" y="13643"/>
                  </a:lnTo>
                  <a:lnTo>
                    <a:pt x="16695" y="14103"/>
                  </a:lnTo>
                  <a:lnTo>
                    <a:pt x="16166" y="14103"/>
                  </a:lnTo>
                  <a:lnTo>
                    <a:pt x="15452" y="14333"/>
                  </a:lnTo>
                  <a:lnTo>
                    <a:pt x="14669" y="14672"/>
                  </a:lnTo>
                  <a:lnTo>
                    <a:pt x="13967" y="15011"/>
                  </a:lnTo>
                  <a:lnTo>
                    <a:pt x="13483" y="15514"/>
                  </a:lnTo>
                  <a:lnTo>
                    <a:pt x="13425" y="16193"/>
                  </a:lnTo>
                  <a:lnTo>
                    <a:pt x="13425" y="16882"/>
                  </a:lnTo>
                  <a:lnTo>
                    <a:pt x="13184" y="17221"/>
                  </a:lnTo>
                  <a:lnTo>
                    <a:pt x="12827" y="17779"/>
                  </a:lnTo>
                  <a:lnTo>
                    <a:pt x="12642" y="18228"/>
                  </a:lnTo>
                  <a:lnTo>
                    <a:pt x="12355" y="18687"/>
                  </a:lnTo>
                  <a:lnTo>
                    <a:pt x="11940" y="19081"/>
                  </a:lnTo>
                  <a:lnTo>
                    <a:pt x="11756" y="19540"/>
                  </a:lnTo>
                  <a:lnTo>
                    <a:pt x="11399" y="19989"/>
                  </a:lnTo>
                  <a:lnTo>
                    <a:pt x="11272" y="19595"/>
                  </a:lnTo>
                  <a:lnTo>
                    <a:pt x="11399" y="19300"/>
                  </a:lnTo>
                  <a:lnTo>
                    <a:pt x="10800" y="18851"/>
                  </a:lnTo>
                  <a:lnTo>
                    <a:pt x="10317" y="18512"/>
                  </a:lnTo>
                  <a:lnTo>
                    <a:pt x="10029" y="18512"/>
                  </a:lnTo>
                  <a:lnTo>
                    <a:pt x="9372" y="18063"/>
                  </a:lnTo>
                  <a:lnTo>
                    <a:pt x="9188" y="18063"/>
                  </a:lnTo>
                  <a:lnTo>
                    <a:pt x="9372" y="17779"/>
                  </a:lnTo>
                  <a:lnTo>
                    <a:pt x="9672" y="17385"/>
                  </a:lnTo>
                  <a:lnTo>
                    <a:pt x="9914" y="17046"/>
                  </a:lnTo>
                  <a:lnTo>
                    <a:pt x="10317" y="16707"/>
                  </a:lnTo>
                  <a:lnTo>
                    <a:pt x="10685" y="16422"/>
                  </a:lnTo>
                  <a:lnTo>
                    <a:pt x="10800" y="15963"/>
                  </a:lnTo>
                  <a:lnTo>
                    <a:pt x="10501" y="15514"/>
                  </a:lnTo>
                  <a:lnTo>
                    <a:pt x="10432" y="14781"/>
                  </a:lnTo>
                  <a:lnTo>
                    <a:pt x="10201" y="14551"/>
                  </a:lnTo>
                  <a:lnTo>
                    <a:pt x="10029" y="14672"/>
                  </a:lnTo>
                  <a:lnTo>
                    <a:pt x="9672" y="13818"/>
                  </a:lnTo>
                  <a:lnTo>
                    <a:pt x="8590" y="13753"/>
                  </a:lnTo>
                  <a:lnTo>
                    <a:pt x="8290" y="12746"/>
                  </a:lnTo>
                  <a:lnTo>
                    <a:pt x="8474" y="12123"/>
                  </a:lnTo>
                  <a:lnTo>
                    <a:pt x="8474" y="11444"/>
                  </a:lnTo>
                  <a:lnTo>
                    <a:pt x="8117" y="10755"/>
                  </a:lnTo>
                  <a:lnTo>
                    <a:pt x="7047" y="10646"/>
                  </a:lnTo>
                  <a:lnTo>
                    <a:pt x="7047" y="10088"/>
                  </a:lnTo>
                  <a:lnTo>
                    <a:pt x="6920" y="9464"/>
                  </a:lnTo>
                  <a:lnTo>
                    <a:pt x="5964" y="9059"/>
                  </a:lnTo>
                  <a:lnTo>
                    <a:pt x="5135" y="8840"/>
                  </a:lnTo>
                  <a:lnTo>
                    <a:pt x="4663" y="8545"/>
                  </a:lnTo>
                  <a:lnTo>
                    <a:pt x="4421" y="8096"/>
                  </a:lnTo>
                  <a:lnTo>
                    <a:pt x="4364" y="7429"/>
                  </a:lnTo>
                  <a:lnTo>
                    <a:pt x="3765" y="7429"/>
                  </a:lnTo>
                  <a:lnTo>
                    <a:pt x="3109" y="7877"/>
                  </a:lnTo>
                  <a:lnTo>
                    <a:pt x="2809" y="8096"/>
                  </a:lnTo>
                  <a:lnTo>
                    <a:pt x="2211" y="7987"/>
                  </a:lnTo>
                  <a:lnTo>
                    <a:pt x="1911" y="7987"/>
                  </a:lnTo>
                  <a:lnTo>
                    <a:pt x="1739" y="7987"/>
                  </a:lnTo>
                  <a:lnTo>
                    <a:pt x="1739" y="7254"/>
                  </a:lnTo>
                  <a:lnTo>
                    <a:pt x="1439" y="7429"/>
                  </a:lnTo>
                  <a:lnTo>
                    <a:pt x="967" y="7429"/>
                  </a:lnTo>
                  <a:lnTo>
                    <a:pt x="599" y="7254"/>
                  </a:lnTo>
                  <a:lnTo>
                    <a:pt x="311" y="6958"/>
                  </a:lnTo>
                  <a:lnTo>
                    <a:pt x="0" y="6510"/>
                  </a:lnTo>
                  <a:lnTo>
                    <a:pt x="0" y="5952"/>
                  </a:lnTo>
                  <a:lnTo>
                    <a:pt x="311" y="5777"/>
                  </a:lnTo>
                  <a:lnTo>
                    <a:pt x="357" y="5328"/>
                  </a:lnTo>
                  <a:lnTo>
                    <a:pt x="599" y="4989"/>
                  </a:lnTo>
                  <a:lnTo>
                    <a:pt x="1439" y="4584"/>
                  </a:lnTo>
                  <a:lnTo>
                    <a:pt x="1854" y="4584"/>
                  </a:lnTo>
                  <a:lnTo>
                    <a:pt x="1911" y="4584"/>
                  </a:lnTo>
                  <a:lnTo>
                    <a:pt x="2211" y="3118"/>
                  </a:lnTo>
                  <a:lnTo>
                    <a:pt x="2153" y="2779"/>
                  </a:lnTo>
                  <a:lnTo>
                    <a:pt x="1854" y="2615"/>
                  </a:lnTo>
                  <a:lnTo>
                    <a:pt x="1911" y="2330"/>
                  </a:lnTo>
                  <a:lnTo>
                    <a:pt x="2211" y="2330"/>
                  </a:lnTo>
                  <a:lnTo>
                    <a:pt x="2211" y="2155"/>
                  </a:lnTo>
                  <a:lnTo>
                    <a:pt x="1911" y="2046"/>
                  </a:lnTo>
                  <a:lnTo>
                    <a:pt x="1911" y="1761"/>
                  </a:lnTo>
                  <a:lnTo>
                    <a:pt x="2153" y="1707"/>
                  </a:lnTo>
                  <a:lnTo>
                    <a:pt x="2809" y="1761"/>
                  </a:lnTo>
                  <a:lnTo>
                    <a:pt x="2809" y="1586"/>
                  </a:lnTo>
                  <a:lnTo>
                    <a:pt x="3166" y="1586"/>
                  </a:lnTo>
                  <a:lnTo>
                    <a:pt x="3397" y="1926"/>
                  </a:lnTo>
                  <a:lnTo>
                    <a:pt x="3466" y="2046"/>
                  </a:lnTo>
                  <a:lnTo>
                    <a:pt x="3765" y="2210"/>
                  </a:lnTo>
                  <a:lnTo>
                    <a:pt x="4122" y="2155"/>
                  </a:lnTo>
                  <a:lnTo>
                    <a:pt x="4893" y="1882"/>
                  </a:lnTo>
                  <a:lnTo>
                    <a:pt x="5377" y="1586"/>
                  </a:lnTo>
                  <a:lnTo>
                    <a:pt x="5320" y="1411"/>
                  </a:lnTo>
                  <a:lnTo>
                    <a:pt x="4836" y="1302"/>
                  </a:lnTo>
                  <a:lnTo>
                    <a:pt x="4893" y="853"/>
                  </a:lnTo>
                  <a:lnTo>
                    <a:pt x="4537" y="569"/>
                  </a:lnTo>
                  <a:lnTo>
                    <a:pt x="5020" y="569"/>
                  </a:lnTo>
                  <a:lnTo>
                    <a:pt x="5607" y="744"/>
                  </a:lnTo>
                  <a:lnTo>
                    <a:pt x="5792" y="569"/>
                  </a:lnTo>
                  <a:lnTo>
                    <a:pt x="6390" y="405"/>
                  </a:lnTo>
                  <a:lnTo>
                    <a:pt x="6736" y="120"/>
                  </a:lnTo>
                  <a:lnTo>
                    <a:pt x="6920" y="0"/>
                  </a:lnTo>
                  <a:lnTo>
                    <a:pt x="7047" y="405"/>
                  </a:lnTo>
                  <a:lnTo>
                    <a:pt x="7231" y="678"/>
                  </a:lnTo>
                  <a:lnTo>
                    <a:pt x="7047" y="1302"/>
                  </a:lnTo>
                  <a:lnTo>
                    <a:pt x="7231" y="1761"/>
                  </a:lnTo>
                  <a:lnTo>
                    <a:pt x="7818" y="1926"/>
                  </a:lnTo>
                  <a:lnTo>
                    <a:pt x="8405" y="1761"/>
                  </a:lnTo>
                  <a:lnTo>
                    <a:pt x="8762" y="1707"/>
                  </a:lnTo>
                  <a:lnTo>
                    <a:pt x="9073" y="1761"/>
                  </a:lnTo>
                  <a:lnTo>
                    <a:pt x="9188" y="1411"/>
                  </a:lnTo>
                  <a:lnTo>
                    <a:pt x="9672" y="1302"/>
                  </a:lnTo>
                  <a:lnTo>
                    <a:pt x="9845" y="14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26" name="Freeform 280"/>
            <p:cNvSpPr>
              <a:spLocks noChangeAspect="1"/>
            </p:cNvSpPr>
            <p:nvPr/>
          </p:nvSpPr>
          <p:spPr bwMode="auto">
            <a:xfrm>
              <a:off x="2553021" y="5211858"/>
              <a:ext cx="218644" cy="1265587"/>
            </a:xfrm>
            <a:custGeom>
              <a:avLst/>
              <a:gdLst>
                <a:gd name="T0" fmla="*/ 38452 w 20000"/>
                <a:gd name="T1" fmla="*/ 0 h 20000"/>
                <a:gd name="T2" fmla="*/ 77469 w 20000"/>
                <a:gd name="T3" fmla="*/ 95550 h 20000"/>
                <a:gd name="T4" fmla="*/ 115921 w 20000"/>
                <a:gd name="T5" fmla="*/ 157613 h 20000"/>
                <a:gd name="T6" fmla="*/ 83211 w 20000"/>
                <a:gd name="T7" fmla="*/ 216466 h 20000"/>
                <a:gd name="T8" fmla="*/ 83211 w 20000"/>
                <a:gd name="T9" fmla="*/ 269024 h 20000"/>
                <a:gd name="T10" fmla="*/ 74022 w 20000"/>
                <a:gd name="T11" fmla="*/ 318373 h 20000"/>
                <a:gd name="T12" fmla="*/ 53371 w 20000"/>
                <a:gd name="T13" fmla="*/ 422797 h 20000"/>
                <a:gd name="T14" fmla="*/ 77469 w 20000"/>
                <a:gd name="T15" fmla="*/ 517717 h 20000"/>
                <a:gd name="T16" fmla="*/ 59678 w 20000"/>
                <a:gd name="T17" fmla="*/ 596209 h 20000"/>
                <a:gd name="T18" fmla="*/ 61973 w 20000"/>
                <a:gd name="T19" fmla="*/ 681687 h 20000"/>
                <a:gd name="T20" fmla="*/ 74022 w 20000"/>
                <a:gd name="T21" fmla="*/ 799393 h 20000"/>
                <a:gd name="T22" fmla="*/ 77469 w 20000"/>
                <a:gd name="T23" fmla="*/ 842447 h 20000"/>
                <a:gd name="T24" fmla="*/ 98130 w 20000"/>
                <a:gd name="T25" fmla="*/ 878514 h 20000"/>
                <a:gd name="T26" fmla="*/ 92388 w 20000"/>
                <a:gd name="T27" fmla="*/ 901300 h 20000"/>
                <a:gd name="T28" fmla="*/ 98130 w 20000"/>
                <a:gd name="T29" fmla="*/ 963300 h 20000"/>
                <a:gd name="T30" fmla="*/ 98130 w 20000"/>
                <a:gd name="T31" fmla="*/ 1025363 h 20000"/>
                <a:gd name="T32" fmla="*/ 83211 w 20000"/>
                <a:gd name="T33" fmla="*/ 1100645 h 20000"/>
                <a:gd name="T34" fmla="*/ 115921 w 20000"/>
                <a:gd name="T35" fmla="*/ 1153833 h 20000"/>
                <a:gd name="T36" fmla="*/ 193389 w 20000"/>
                <a:gd name="T37" fmla="*/ 1176619 h 20000"/>
                <a:gd name="T38" fmla="*/ 178470 w 20000"/>
                <a:gd name="T39" fmla="*/ 1205699 h 20000"/>
                <a:gd name="T40" fmla="*/ 162974 w 20000"/>
                <a:gd name="T41" fmla="*/ 1258258 h 20000"/>
                <a:gd name="T42" fmla="*/ 151491 w 20000"/>
                <a:gd name="T43" fmla="*/ 1228485 h 20000"/>
                <a:gd name="T44" fmla="*/ 124522 w 20000"/>
                <a:gd name="T45" fmla="*/ 1205699 h 20000"/>
                <a:gd name="T46" fmla="*/ 137147 w 20000"/>
                <a:gd name="T47" fmla="*/ 1238619 h 20000"/>
                <a:gd name="T48" fmla="*/ 106732 w 20000"/>
                <a:gd name="T49" fmla="*/ 1215833 h 20000"/>
                <a:gd name="T50" fmla="*/ 101001 w 20000"/>
                <a:gd name="T51" fmla="*/ 1189900 h 20000"/>
                <a:gd name="T52" fmla="*/ 106732 w 20000"/>
                <a:gd name="T53" fmla="*/ 1170261 h 20000"/>
                <a:gd name="T54" fmla="*/ 77469 w 20000"/>
                <a:gd name="T55" fmla="*/ 1136712 h 20000"/>
                <a:gd name="T56" fmla="*/ 68291 w 20000"/>
                <a:gd name="T57" fmla="*/ 1107632 h 20000"/>
                <a:gd name="T58" fmla="*/ 59678 w 20000"/>
                <a:gd name="T59" fmla="*/ 1078489 h 20000"/>
                <a:gd name="T60" fmla="*/ 74022 w 20000"/>
                <a:gd name="T61" fmla="*/ 1032287 h 20000"/>
                <a:gd name="T62" fmla="*/ 50500 w 20000"/>
                <a:gd name="T63" fmla="*/ 989233 h 20000"/>
                <a:gd name="T64" fmla="*/ 14920 w 20000"/>
                <a:gd name="T65" fmla="*/ 946872 h 20000"/>
                <a:gd name="T66" fmla="*/ 59678 w 20000"/>
                <a:gd name="T67" fmla="*/ 946872 h 20000"/>
                <a:gd name="T68" fmla="*/ 61973 w 20000"/>
                <a:gd name="T69" fmla="*/ 884809 h 20000"/>
                <a:gd name="T70" fmla="*/ 50500 w 20000"/>
                <a:gd name="T71" fmla="*/ 819032 h 20000"/>
                <a:gd name="T72" fmla="*/ 20661 w 20000"/>
                <a:gd name="T73" fmla="*/ 777237 h 20000"/>
                <a:gd name="T74" fmla="*/ 11472 w 20000"/>
                <a:gd name="T75" fmla="*/ 681687 h 20000"/>
                <a:gd name="T76" fmla="*/ 20661 w 20000"/>
                <a:gd name="T77" fmla="*/ 570276 h 20000"/>
                <a:gd name="T78" fmla="*/ 29263 w 20000"/>
                <a:gd name="T79" fmla="*/ 472146 h 20000"/>
                <a:gd name="T80" fmla="*/ 20661 w 20000"/>
                <a:gd name="T81" fmla="*/ 354440 h 20000"/>
                <a:gd name="T82" fmla="*/ 29263 w 20000"/>
                <a:gd name="T83" fmla="*/ 222760 h 20000"/>
                <a:gd name="T84" fmla="*/ 29263 w 20000"/>
                <a:gd name="T85" fmla="*/ 130987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00" y="422"/>
                  </a:moveTo>
                  <a:lnTo>
                    <a:pt x="2691" y="271"/>
                  </a:lnTo>
                  <a:lnTo>
                    <a:pt x="3536" y="0"/>
                  </a:lnTo>
                  <a:lnTo>
                    <a:pt x="4908" y="312"/>
                  </a:lnTo>
                  <a:lnTo>
                    <a:pt x="6280" y="845"/>
                  </a:lnTo>
                  <a:lnTo>
                    <a:pt x="7124" y="1518"/>
                  </a:lnTo>
                  <a:lnTo>
                    <a:pt x="8179" y="2041"/>
                  </a:lnTo>
                  <a:lnTo>
                    <a:pt x="9024" y="2504"/>
                  </a:lnTo>
                  <a:lnTo>
                    <a:pt x="10660" y="2504"/>
                  </a:lnTo>
                  <a:lnTo>
                    <a:pt x="10343" y="3127"/>
                  </a:lnTo>
                  <a:lnTo>
                    <a:pt x="8179" y="3288"/>
                  </a:lnTo>
                  <a:lnTo>
                    <a:pt x="7652" y="3439"/>
                  </a:lnTo>
                  <a:lnTo>
                    <a:pt x="7652" y="3700"/>
                  </a:lnTo>
                  <a:lnTo>
                    <a:pt x="8179" y="4113"/>
                  </a:lnTo>
                  <a:lnTo>
                    <a:pt x="7652" y="4274"/>
                  </a:lnTo>
                  <a:lnTo>
                    <a:pt x="8496" y="4525"/>
                  </a:lnTo>
                  <a:lnTo>
                    <a:pt x="7652" y="4686"/>
                  </a:lnTo>
                  <a:lnTo>
                    <a:pt x="6807" y="5058"/>
                  </a:lnTo>
                  <a:lnTo>
                    <a:pt x="5488" y="5470"/>
                  </a:lnTo>
                  <a:lnTo>
                    <a:pt x="5488" y="6204"/>
                  </a:lnTo>
                  <a:lnTo>
                    <a:pt x="4908" y="6717"/>
                  </a:lnTo>
                  <a:lnTo>
                    <a:pt x="5699" y="7129"/>
                  </a:lnTo>
                  <a:lnTo>
                    <a:pt x="6280" y="7652"/>
                  </a:lnTo>
                  <a:lnTo>
                    <a:pt x="7124" y="8225"/>
                  </a:lnTo>
                  <a:lnTo>
                    <a:pt x="6280" y="8798"/>
                  </a:lnTo>
                  <a:lnTo>
                    <a:pt x="6807" y="9311"/>
                  </a:lnTo>
                  <a:lnTo>
                    <a:pt x="5488" y="9472"/>
                  </a:lnTo>
                  <a:lnTo>
                    <a:pt x="5488" y="10156"/>
                  </a:lnTo>
                  <a:lnTo>
                    <a:pt x="6807" y="10769"/>
                  </a:lnTo>
                  <a:lnTo>
                    <a:pt x="5699" y="10830"/>
                  </a:lnTo>
                  <a:lnTo>
                    <a:pt x="5488" y="11503"/>
                  </a:lnTo>
                  <a:lnTo>
                    <a:pt x="5488" y="12127"/>
                  </a:lnTo>
                  <a:lnTo>
                    <a:pt x="6807" y="12700"/>
                  </a:lnTo>
                  <a:lnTo>
                    <a:pt x="5699" y="12599"/>
                  </a:lnTo>
                  <a:lnTo>
                    <a:pt x="5699" y="13233"/>
                  </a:lnTo>
                  <a:lnTo>
                    <a:pt x="7124" y="13384"/>
                  </a:lnTo>
                  <a:lnTo>
                    <a:pt x="7652" y="13534"/>
                  </a:lnTo>
                  <a:lnTo>
                    <a:pt x="7652" y="13957"/>
                  </a:lnTo>
                  <a:lnTo>
                    <a:pt x="9024" y="13957"/>
                  </a:lnTo>
                  <a:lnTo>
                    <a:pt x="9024" y="14218"/>
                  </a:lnTo>
                  <a:lnTo>
                    <a:pt x="7652" y="14218"/>
                  </a:lnTo>
                  <a:lnTo>
                    <a:pt x="8496" y="14319"/>
                  </a:lnTo>
                  <a:lnTo>
                    <a:pt x="9024" y="14630"/>
                  </a:lnTo>
                  <a:lnTo>
                    <a:pt x="9024" y="14942"/>
                  </a:lnTo>
                  <a:lnTo>
                    <a:pt x="9024" y="15304"/>
                  </a:lnTo>
                  <a:lnTo>
                    <a:pt x="9024" y="15716"/>
                  </a:lnTo>
                  <a:lnTo>
                    <a:pt x="8496" y="16028"/>
                  </a:lnTo>
                  <a:lnTo>
                    <a:pt x="9024" y="16290"/>
                  </a:lnTo>
                  <a:lnTo>
                    <a:pt x="8496" y="16712"/>
                  </a:lnTo>
                  <a:lnTo>
                    <a:pt x="7124" y="16973"/>
                  </a:lnTo>
                  <a:lnTo>
                    <a:pt x="7652" y="17486"/>
                  </a:lnTo>
                  <a:lnTo>
                    <a:pt x="9024" y="17798"/>
                  </a:lnTo>
                  <a:lnTo>
                    <a:pt x="10660" y="17798"/>
                  </a:lnTo>
                  <a:lnTo>
                    <a:pt x="10660" y="18331"/>
                  </a:lnTo>
                  <a:lnTo>
                    <a:pt x="12823" y="18693"/>
                  </a:lnTo>
                  <a:lnTo>
                    <a:pt x="14987" y="18693"/>
                  </a:lnTo>
                  <a:lnTo>
                    <a:pt x="17784" y="18693"/>
                  </a:lnTo>
                  <a:lnTo>
                    <a:pt x="19947" y="18844"/>
                  </a:lnTo>
                  <a:lnTo>
                    <a:pt x="18311" y="18904"/>
                  </a:lnTo>
                  <a:lnTo>
                    <a:pt x="16412" y="19155"/>
                  </a:lnTo>
                  <a:lnTo>
                    <a:pt x="16095" y="19417"/>
                  </a:lnTo>
                  <a:lnTo>
                    <a:pt x="16095" y="19829"/>
                  </a:lnTo>
                  <a:lnTo>
                    <a:pt x="14987" y="19990"/>
                  </a:lnTo>
                  <a:lnTo>
                    <a:pt x="13931" y="19930"/>
                  </a:lnTo>
                  <a:lnTo>
                    <a:pt x="12823" y="19678"/>
                  </a:lnTo>
                  <a:lnTo>
                    <a:pt x="13931" y="19517"/>
                  </a:lnTo>
                  <a:lnTo>
                    <a:pt x="14987" y="19417"/>
                  </a:lnTo>
                  <a:lnTo>
                    <a:pt x="13931" y="19105"/>
                  </a:lnTo>
                  <a:lnTo>
                    <a:pt x="11451" y="19155"/>
                  </a:lnTo>
                  <a:lnTo>
                    <a:pt x="13351" y="19417"/>
                  </a:lnTo>
                  <a:lnTo>
                    <a:pt x="12612" y="19578"/>
                  </a:lnTo>
                  <a:lnTo>
                    <a:pt x="12612" y="19678"/>
                  </a:lnTo>
                  <a:lnTo>
                    <a:pt x="11187" y="19578"/>
                  </a:lnTo>
                  <a:lnTo>
                    <a:pt x="11451" y="19417"/>
                  </a:lnTo>
                  <a:lnTo>
                    <a:pt x="9815" y="19316"/>
                  </a:lnTo>
                  <a:lnTo>
                    <a:pt x="10343" y="19105"/>
                  </a:lnTo>
                  <a:lnTo>
                    <a:pt x="9288" y="19256"/>
                  </a:lnTo>
                  <a:lnTo>
                    <a:pt x="9288" y="18904"/>
                  </a:lnTo>
                  <a:lnTo>
                    <a:pt x="11187" y="18904"/>
                  </a:lnTo>
                  <a:lnTo>
                    <a:pt x="11187" y="18693"/>
                  </a:lnTo>
                  <a:lnTo>
                    <a:pt x="9815" y="18592"/>
                  </a:lnTo>
                  <a:lnTo>
                    <a:pt x="9288" y="18743"/>
                  </a:lnTo>
                  <a:lnTo>
                    <a:pt x="8179" y="18472"/>
                  </a:lnTo>
                  <a:lnTo>
                    <a:pt x="7124" y="18059"/>
                  </a:lnTo>
                  <a:lnTo>
                    <a:pt x="7124" y="18019"/>
                  </a:lnTo>
                  <a:lnTo>
                    <a:pt x="5488" y="17647"/>
                  </a:lnTo>
                  <a:lnTo>
                    <a:pt x="6280" y="17597"/>
                  </a:lnTo>
                  <a:lnTo>
                    <a:pt x="5699" y="17335"/>
                  </a:lnTo>
                  <a:lnTo>
                    <a:pt x="6807" y="17335"/>
                  </a:lnTo>
                  <a:lnTo>
                    <a:pt x="5488" y="17134"/>
                  </a:lnTo>
                  <a:lnTo>
                    <a:pt x="4908" y="16662"/>
                  </a:lnTo>
                  <a:lnTo>
                    <a:pt x="4908" y="16400"/>
                  </a:lnTo>
                  <a:lnTo>
                    <a:pt x="6807" y="16400"/>
                  </a:lnTo>
                  <a:lnTo>
                    <a:pt x="5488" y="16028"/>
                  </a:lnTo>
                  <a:lnTo>
                    <a:pt x="3536" y="16028"/>
                  </a:lnTo>
                  <a:lnTo>
                    <a:pt x="4644" y="15716"/>
                  </a:lnTo>
                  <a:lnTo>
                    <a:pt x="1900" y="15455"/>
                  </a:lnTo>
                  <a:lnTo>
                    <a:pt x="1055" y="15556"/>
                  </a:lnTo>
                  <a:lnTo>
                    <a:pt x="1372" y="15043"/>
                  </a:lnTo>
                  <a:lnTo>
                    <a:pt x="3536" y="15043"/>
                  </a:lnTo>
                  <a:lnTo>
                    <a:pt x="4644" y="15455"/>
                  </a:lnTo>
                  <a:lnTo>
                    <a:pt x="5488" y="15043"/>
                  </a:lnTo>
                  <a:lnTo>
                    <a:pt x="4644" y="14470"/>
                  </a:lnTo>
                  <a:lnTo>
                    <a:pt x="4908" y="14369"/>
                  </a:lnTo>
                  <a:lnTo>
                    <a:pt x="5699" y="14057"/>
                  </a:lnTo>
                  <a:lnTo>
                    <a:pt x="4644" y="13957"/>
                  </a:lnTo>
                  <a:lnTo>
                    <a:pt x="4644" y="13645"/>
                  </a:lnTo>
                  <a:lnTo>
                    <a:pt x="4644" y="13012"/>
                  </a:lnTo>
                  <a:lnTo>
                    <a:pt x="4644" y="12448"/>
                  </a:lnTo>
                  <a:lnTo>
                    <a:pt x="2691" y="12448"/>
                  </a:lnTo>
                  <a:lnTo>
                    <a:pt x="1900" y="12348"/>
                  </a:lnTo>
                  <a:lnTo>
                    <a:pt x="1372" y="11926"/>
                  </a:lnTo>
                  <a:lnTo>
                    <a:pt x="1900" y="11453"/>
                  </a:lnTo>
                  <a:lnTo>
                    <a:pt x="1055" y="10830"/>
                  </a:lnTo>
                  <a:lnTo>
                    <a:pt x="0" y="10106"/>
                  </a:lnTo>
                  <a:lnTo>
                    <a:pt x="1055" y="9744"/>
                  </a:lnTo>
                  <a:lnTo>
                    <a:pt x="1900" y="9060"/>
                  </a:lnTo>
                  <a:lnTo>
                    <a:pt x="2691" y="8326"/>
                  </a:lnTo>
                  <a:lnTo>
                    <a:pt x="2691" y="7712"/>
                  </a:lnTo>
                  <a:lnTo>
                    <a:pt x="2691" y="7501"/>
                  </a:lnTo>
                  <a:lnTo>
                    <a:pt x="1900" y="6828"/>
                  </a:lnTo>
                  <a:lnTo>
                    <a:pt x="1900" y="6305"/>
                  </a:lnTo>
                  <a:lnTo>
                    <a:pt x="1900" y="5631"/>
                  </a:lnTo>
                  <a:lnTo>
                    <a:pt x="2480" y="4897"/>
                  </a:lnTo>
                  <a:lnTo>
                    <a:pt x="2691" y="4213"/>
                  </a:lnTo>
                  <a:lnTo>
                    <a:pt x="2691" y="3539"/>
                  </a:lnTo>
                  <a:lnTo>
                    <a:pt x="2480" y="2866"/>
                  </a:lnTo>
                  <a:lnTo>
                    <a:pt x="2691" y="2614"/>
                  </a:lnTo>
                  <a:lnTo>
                    <a:pt x="2691" y="2081"/>
                  </a:lnTo>
                  <a:lnTo>
                    <a:pt x="2691" y="1156"/>
                  </a:lnTo>
                  <a:lnTo>
                    <a:pt x="1900" y="4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27" name="Freeform 281"/>
            <p:cNvSpPr>
              <a:spLocks noChangeAspect="1"/>
            </p:cNvSpPr>
            <p:nvPr/>
          </p:nvSpPr>
          <p:spPr bwMode="auto">
            <a:xfrm>
              <a:off x="2677505" y="6419991"/>
              <a:ext cx="76606" cy="97353"/>
            </a:xfrm>
            <a:custGeom>
              <a:avLst/>
              <a:gdLst>
                <a:gd name="T0" fmla="*/ 54262 w 20000"/>
                <a:gd name="T1" fmla="*/ 0 h 20000"/>
                <a:gd name="T2" fmla="*/ 63501 w 20000"/>
                <a:gd name="T3" fmla="*/ 46506 h 20000"/>
                <a:gd name="T4" fmla="*/ 75621 w 20000"/>
                <a:gd name="T5" fmla="*/ 89193 h 20000"/>
                <a:gd name="T6" fmla="*/ 45027 w 20000"/>
                <a:gd name="T7" fmla="*/ 96199 h 20000"/>
                <a:gd name="T8" fmla="*/ 0 w 20000"/>
                <a:gd name="T9" fmla="*/ 79635 h 20000"/>
                <a:gd name="T10" fmla="*/ 60038 w 20000"/>
                <a:gd name="T11" fmla="*/ 72628 h 20000"/>
                <a:gd name="T12" fmla="*/ 36366 w 20000"/>
                <a:gd name="T13" fmla="*/ 46506 h 20000"/>
                <a:gd name="T14" fmla="*/ 45027 w 20000"/>
                <a:gd name="T15" fmla="*/ 29942 h 20000"/>
                <a:gd name="T16" fmla="*/ 24822 w 20000"/>
                <a:gd name="T17" fmla="*/ 36314 h 20000"/>
                <a:gd name="T18" fmla="*/ 24822 w 20000"/>
                <a:gd name="T19" fmla="*/ 10192 h 20000"/>
                <a:gd name="T20" fmla="*/ 36366 w 20000"/>
                <a:gd name="T21" fmla="*/ 0 h 20000"/>
                <a:gd name="T22" fmla="*/ 54262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4242" y="0"/>
                  </a:moveTo>
                  <a:lnTo>
                    <a:pt x="16667" y="9605"/>
                  </a:lnTo>
                  <a:lnTo>
                    <a:pt x="19848" y="18421"/>
                  </a:lnTo>
                  <a:lnTo>
                    <a:pt x="11818" y="19868"/>
                  </a:lnTo>
                  <a:lnTo>
                    <a:pt x="0" y="16447"/>
                  </a:lnTo>
                  <a:lnTo>
                    <a:pt x="15758" y="15000"/>
                  </a:lnTo>
                  <a:lnTo>
                    <a:pt x="9545" y="9605"/>
                  </a:lnTo>
                  <a:lnTo>
                    <a:pt x="11818" y="6184"/>
                  </a:lnTo>
                  <a:lnTo>
                    <a:pt x="6515" y="7500"/>
                  </a:lnTo>
                  <a:lnTo>
                    <a:pt x="6515" y="2105"/>
                  </a:lnTo>
                  <a:lnTo>
                    <a:pt x="9545" y="0"/>
                  </a:lnTo>
                  <a:lnTo>
                    <a:pt x="142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28" name="Freeform 282"/>
            <p:cNvSpPr>
              <a:spLocks noChangeAspect="1"/>
            </p:cNvSpPr>
            <p:nvPr/>
          </p:nvSpPr>
          <p:spPr bwMode="auto">
            <a:xfrm>
              <a:off x="2120518" y="4377176"/>
              <a:ext cx="89373" cy="95757"/>
            </a:xfrm>
            <a:custGeom>
              <a:avLst/>
              <a:gdLst>
                <a:gd name="T0" fmla="*/ 3418 w 20000"/>
                <a:gd name="T1" fmla="*/ 0 h 20000"/>
                <a:gd name="T2" fmla="*/ 11397 w 20000"/>
                <a:gd name="T3" fmla="*/ 0 h 20000"/>
                <a:gd name="T4" fmla="*/ 23363 w 20000"/>
                <a:gd name="T5" fmla="*/ 0 h 20000"/>
                <a:gd name="T6" fmla="*/ 32484 w 20000"/>
                <a:gd name="T7" fmla="*/ 0 h 20000"/>
                <a:gd name="T8" fmla="*/ 46730 w 20000"/>
                <a:gd name="T9" fmla="*/ 10025 h 20000"/>
                <a:gd name="T10" fmla="*/ 61545 w 20000"/>
                <a:gd name="T11" fmla="*/ 10025 h 20000"/>
                <a:gd name="T12" fmla="*/ 70662 w 20000"/>
                <a:gd name="T13" fmla="*/ 26318 h 20000"/>
                <a:gd name="T14" fmla="*/ 73511 w 20000"/>
                <a:gd name="T15" fmla="*/ 35719 h 20000"/>
                <a:gd name="T16" fmla="*/ 85482 w 20000"/>
                <a:gd name="T17" fmla="*/ 42610 h 20000"/>
                <a:gd name="T18" fmla="*/ 88331 w 20000"/>
                <a:gd name="T19" fmla="*/ 48878 h 20000"/>
                <a:gd name="T20" fmla="*/ 79214 w 20000"/>
                <a:gd name="T21" fmla="*/ 48878 h 20000"/>
                <a:gd name="T22" fmla="*/ 73511 w 20000"/>
                <a:gd name="T23" fmla="*/ 68932 h 20000"/>
                <a:gd name="T24" fmla="*/ 73511 w 20000"/>
                <a:gd name="T25" fmla="*/ 75195 h 20000"/>
                <a:gd name="T26" fmla="*/ 79214 w 20000"/>
                <a:gd name="T27" fmla="*/ 84596 h 20000"/>
                <a:gd name="T28" fmla="*/ 73511 w 20000"/>
                <a:gd name="T29" fmla="*/ 94621 h 20000"/>
                <a:gd name="T30" fmla="*/ 70662 w 20000"/>
                <a:gd name="T31" fmla="*/ 90864 h 20000"/>
                <a:gd name="T32" fmla="*/ 64964 w 20000"/>
                <a:gd name="T33" fmla="*/ 75195 h 20000"/>
                <a:gd name="T34" fmla="*/ 61545 w 20000"/>
                <a:gd name="T35" fmla="*/ 78329 h 20000"/>
                <a:gd name="T36" fmla="*/ 55847 w 20000"/>
                <a:gd name="T37" fmla="*/ 75195 h 20000"/>
                <a:gd name="T38" fmla="*/ 55847 w 20000"/>
                <a:gd name="T39" fmla="*/ 58903 h 20000"/>
                <a:gd name="T40" fmla="*/ 35333 w 20000"/>
                <a:gd name="T41" fmla="*/ 48878 h 20000"/>
                <a:gd name="T42" fmla="*/ 17664 w 20000"/>
                <a:gd name="T43" fmla="*/ 26318 h 20000"/>
                <a:gd name="T44" fmla="*/ 23363 w 20000"/>
                <a:gd name="T45" fmla="*/ 42610 h 20000"/>
                <a:gd name="T46" fmla="*/ 0 w 20000"/>
                <a:gd name="T47" fmla="*/ 26318 h 20000"/>
                <a:gd name="T48" fmla="*/ 3418 w 20000"/>
                <a:gd name="T49" fmla="*/ 16921 h 20000"/>
                <a:gd name="T50" fmla="*/ 3418 w 20000"/>
                <a:gd name="T51" fmla="*/ 0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769" y="0"/>
                  </a:moveTo>
                  <a:lnTo>
                    <a:pt x="2564" y="0"/>
                  </a:lnTo>
                  <a:lnTo>
                    <a:pt x="5256" y="0"/>
                  </a:lnTo>
                  <a:lnTo>
                    <a:pt x="7308" y="0"/>
                  </a:lnTo>
                  <a:lnTo>
                    <a:pt x="10513" y="2105"/>
                  </a:lnTo>
                  <a:lnTo>
                    <a:pt x="13846" y="2105"/>
                  </a:lnTo>
                  <a:lnTo>
                    <a:pt x="15897" y="5526"/>
                  </a:lnTo>
                  <a:lnTo>
                    <a:pt x="16538" y="7500"/>
                  </a:lnTo>
                  <a:lnTo>
                    <a:pt x="19231" y="8947"/>
                  </a:lnTo>
                  <a:lnTo>
                    <a:pt x="19872" y="10263"/>
                  </a:lnTo>
                  <a:lnTo>
                    <a:pt x="17821" y="10263"/>
                  </a:lnTo>
                  <a:lnTo>
                    <a:pt x="16538" y="14474"/>
                  </a:lnTo>
                  <a:lnTo>
                    <a:pt x="16538" y="15789"/>
                  </a:lnTo>
                  <a:lnTo>
                    <a:pt x="17821" y="17763"/>
                  </a:lnTo>
                  <a:lnTo>
                    <a:pt x="16538" y="19868"/>
                  </a:lnTo>
                  <a:lnTo>
                    <a:pt x="15897" y="19079"/>
                  </a:lnTo>
                  <a:lnTo>
                    <a:pt x="14615" y="15789"/>
                  </a:lnTo>
                  <a:lnTo>
                    <a:pt x="13846" y="16447"/>
                  </a:lnTo>
                  <a:lnTo>
                    <a:pt x="12564" y="15789"/>
                  </a:lnTo>
                  <a:lnTo>
                    <a:pt x="12564" y="12368"/>
                  </a:lnTo>
                  <a:lnTo>
                    <a:pt x="7949" y="10263"/>
                  </a:lnTo>
                  <a:lnTo>
                    <a:pt x="3974" y="5526"/>
                  </a:lnTo>
                  <a:lnTo>
                    <a:pt x="5256" y="8947"/>
                  </a:lnTo>
                  <a:lnTo>
                    <a:pt x="0" y="5526"/>
                  </a:lnTo>
                  <a:lnTo>
                    <a:pt x="769" y="355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83"/>
            <p:cNvSpPr>
              <a:spLocks noChangeAspect="1"/>
            </p:cNvSpPr>
            <p:nvPr/>
          </p:nvSpPr>
          <p:spPr bwMode="auto">
            <a:xfrm>
              <a:off x="2500354" y="4125017"/>
              <a:ext cx="89373" cy="67030"/>
            </a:xfrm>
            <a:custGeom>
              <a:avLst/>
              <a:gdLst>
                <a:gd name="T0" fmla="*/ 0 w 20000"/>
                <a:gd name="T1" fmla="*/ 49366 h 20000"/>
                <a:gd name="T2" fmla="*/ 0 w 20000"/>
                <a:gd name="T3" fmla="*/ 26287 h 20000"/>
                <a:gd name="T4" fmla="*/ 0 w 20000"/>
                <a:gd name="T5" fmla="*/ 0 h 20000"/>
                <a:gd name="T6" fmla="*/ 3396 w 20000"/>
                <a:gd name="T7" fmla="*/ 0 h 20000"/>
                <a:gd name="T8" fmla="*/ 23216 w 20000"/>
                <a:gd name="T9" fmla="*/ 0 h 20000"/>
                <a:gd name="T10" fmla="*/ 47566 w 20000"/>
                <a:gd name="T11" fmla="*/ 6411 h 20000"/>
                <a:gd name="T12" fmla="*/ 56056 w 20000"/>
                <a:gd name="T13" fmla="*/ 16669 h 20000"/>
                <a:gd name="T14" fmla="*/ 88335 w 20000"/>
                <a:gd name="T15" fmla="*/ 26287 h 20000"/>
                <a:gd name="T16" fmla="*/ 79272 w 20000"/>
                <a:gd name="T17" fmla="*/ 42955 h 20000"/>
                <a:gd name="T18" fmla="*/ 40770 w 20000"/>
                <a:gd name="T19" fmla="*/ 42955 h 20000"/>
                <a:gd name="T20" fmla="*/ 26612 w 20000"/>
                <a:gd name="T21" fmla="*/ 42955 h 20000"/>
                <a:gd name="T22" fmla="*/ 9059 w 20000"/>
                <a:gd name="T23" fmla="*/ 66035 h 20000"/>
                <a:gd name="T24" fmla="*/ 0 w 20000"/>
                <a:gd name="T25" fmla="*/ 49366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0" y="14808"/>
                  </a:moveTo>
                  <a:lnTo>
                    <a:pt x="0" y="7885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5223" y="0"/>
                  </a:lnTo>
                  <a:lnTo>
                    <a:pt x="10701" y="1923"/>
                  </a:lnTo>
                  <a:lnTo>
                    <a:pt x="12611" y="5000"/>
                  </a:lnTo>
                  <a:lnTo>
                    <a:pt x="19873" y="7885"/>
                  </a:lnTo>
                  <a:lnTo>
                    <a:pt x="17834" y="12885"/>
                  </a:lnTo>
                  <a:lnTo>
                    <a:pt x="9172" y="12885"/>
                  </a:lnTo>
                  <a:lnTo>
                    <a:pt x="5987" y="12885"/>
                  </a:lnTo>
                  <a:lnTo>
                    <a:pt x="2038" y="19808"/>
                  </a:lnTo>
                  <a:lnTo>
                    <a:pt x="0" y="148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84"/>
            <p:cNvSpPr>
              <a:spLocks noChangeAspect="1"/>
            </p:cNvSpPr>
            <p:nvPr/>
          </p:nvSpPr>
          <p:spPr bwMode="auto">
            <a:xfrm>
              <a:off x="2240215" y="4659660"/>
              <a:ext cx="151615" cy="180342"/>
            </a:xfrm>
            <a:custGeom>
              <a:avLst/>
              <a:gdLst>
                <a:gd name="T0" fmla="*/ 56841 w 20000"/>
                <a:gd name="T1" fmla="*/ 0 h 20000"/>
                <a:gd name="T2" fmla="*/ 87003 w 20000"/>
                <a:gd name="T3" fmla="*/ 16369 h 20000"/>
                <a:gd name="T4" fmla="*/ 102085 w 20000"/>
                <a:gd name="T5" fmla="*/ 28953 h 20000"/>
                <a:gd name="T6" fmla="*/ 120650 w 20000"/>
                <a:gd name="T7" fmla="*/ 28953 h 20000"/>
                <a:gd name="T8" fmla="*/ 135150 w 20000"/>
                <a:gd name="T9" fmla="*/ 35877 h 20000"/>
                <a:gd name="T10" fmla="*/ 150231 w 20000"/>
                <a:gd name="T11" fmla="*/ 61682 h 20000"/>
                <a:gd name="T12" fmla="*/ 135150 w 20000"/>
                <a:gd name="T13" fmla="*/ 84348 h 20000"/>
                <a:gd name="T14" fmla="*/ 111367 w 20000"/>
                <a:gd name="T15" fmla="*/ 113301 h 20000"/>
                <a:gd name="T16" fmla="*/ 80624 w 20000"/>
                <a:gd name="T17" fmla="*/ 127141 h 20000"/>
                <a:gd name="T18" fmla="*/ 62647 w 20000"/>
                <a:gd name="T19" fmla="*/ 152954 h 20000"/>
                <a:gd name="T20" fmla="*/ 53945 w 20000"/>
                <a:gd name="T21" fmla="*/ 178759 h 20000"/>
                <a:gd name="T22" fmla="*/ 33066 w 20000"/>
                <a:gd name="T23" fmla="*/ 165538 h 20000"/>
                <a:gd name="T24" fmla="*/ 17984 w 20000"/>
                <a:gd name="T25" fmla="*/ 162390 h 20000"/>
                <a:gd name="T26" fmla="*/ 23783 w 20000"/>
                <a:gd name="T27" fmla="*/ 136585 h 20000"/>
                <a:gd name="T28" fmla="*/ 29582 w 20000"/>
                <a:gd name="T29" fmla="*/ 136585 h 20000"/>
                <a:gd name="T30" fmla="*/ 33066 w 20000"/>
                <a:gd name="T31" fmla="*/ 113301 h 20000"/>
                <a:gd name="T32" fmla="*/ 29582 w 20000"/>
                <a:gd name="T33" fmla="*/ 103856 h 20000"/>
                <a:gd name="T34" fmla="*/ 17984 w 20000"/>
                <a:gd name="T35" fmla="*/ 113301 h 20000"/>
                <a:gd name="T36" fmla="*/ 0 w 20000"/>
                <a:gd name="T37" fmla="*/ 103856 h 20000"/>
                <a:gd name="T38" fmla="*/ 9282 w 20000"/>
                <a:gd name="T39" fmla="*/ 93784 h 20000"/>
                <a:gd name="T40" fmla="*/ 5799 w 20000"/>
                <a:gd name="T41" fmla="*/ 67979 h 20000"/>
                <a:gd name="T42" fmla="*/ 15081 w 20000"/>
                <a:gd name="T43" fmla="*/ 61682 h 20000"/>
                <a:gd name="T44" fmla="*/ 15081 w 20000"/>
                <a:gd name="T45" fmla="*/ 51610 h 20000"/>
                <a:gd name="T46" fmla="*/ 23783 w 20000"/>
                <a:gd name="T47" fmla="*/ 35877 h 20000"/>
                <a:gd name="T48" fmla="*/ 23783 w 20000"/>
                <a:gd name="T49" fmla="*/ 18880 h 20000"/>
                <a:gd name="T50" fmla="*/ 33066 w 20000"/>
                <a:gd name="T51" fmla="*/ 16369 h 20000"/>
                <a:gd name="T52" fmla="*/ 56841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7538" y="0"/>
                  </a:moveTo>
                  <a:lnTo>
                    <a:pt x="11538" y="1825"/>
                  </a:lnTo>
                  <a:lnTo>
                    <a:pt x="13538" y="3228"/>
                  </a:lnTo>
                  <a:lnTo>
                    <a:pt x="16000" y="3228"/>
                  </a:lnTo>
                  <a:lnTo>
                    <a:pt x="17923" y="4000"/>
                  </a:lnTo>
                  <a:lnTo>
                    <a:pt x="19923" y="6877"/>
                  </a:lnTo>
                  <a:lnTo>
                    <a:pt x="17923" y="9404"/>
                  </a:lnTo>
                  <a:lnTo>
                    <a:pt x="14769" y="12632"/>
                  </a:lnTo>
                  <a:lnTo>
                    <a:pt x="10692" y="14175"/>
                  </a:lnTo>
                  <a:lnTo>
                    <a:pt x="8308" y="17053"/>
                  </a:lnTo>
                  <a:lnTo>
                    <a:pt x="7154" y="19930"/>
                  </a:lnTo>
                  <a:lnTo>
                    <a:pt x="4385" y="18456"/>
                  </a:lnTo>
                  <a:lnTo>
                    <a:pt x="2385" y="18105"/>
                  </a:lnTo>
                  <a:lnTo>
                    <a:pt x="3154" y="15228"/>
                  </a:lnTo>
                  <a:lnTo>
                    <a:pt x="3923" y="15228"/>
                  </a:lnTo>
                  <a:lnTo>
                    <a:pt x="4385" y="12632"/>
                  </a:lnTo>
                  <a:lnTo>
                    <a:pt x="3923" y="11579"/>
                  </a:lnTo>
                  <a:lnTo>
                    <a:pt x="2385" y="12632"/>
                  </a:lnTo>
                  <a:lnTo>
                    <a:pt x="0" y="11579"/>
                  </a:lnTo>
                  <a:lnTo>
                    <a:pt x="1231" y="10456"/>
                  </a:lnTo>
                  <a:lnTo>
                    <a:pt x="769" y="7579"/>
                  </a:lnTo>
                  <a:lnTo>
                    <a:pt x="2000" y="6877"/>
                  </a:lnTo>
                  <a:lnTo>
                    <a:pt x="2000" y="5754"/>
                  </a:lnTo>
                  <a:lnTo>
                    <a:pt x="3154" y="4000"/>
                  </a:lnTo>
                  <a:lnTo>
                    <a:pt x="3154" y="2105"/>
                  </a:lnTo>
                  <a:lnTo>
                    <a:pt x="4385" y="1825"/>
                  </a:lnTo>
                  <a:lnTo>
                    <a:pt x="75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31" name="Freeform 285"/>
            <p:cNvSpPr>
              <a:spLocks noChangeAspect="1"/>
            </p:cNvSpPr>
            <p:nvPr/>
          </p:nvSpPr>
          <p:spPr bwMode="auto">
            <a:xfrm>
              <a:off x="1962520" y="4174491"/>
              <a:ext cx="97352" cy="121292"/>
            </a:xfrm>
            <a:custGeom>
              <a:avLst/>
              <a:gdLst>
                <a:gd name="T0" fmla="*/ 86979 w 20000"/>
                <a:gd name="T1" fmla="*/ 0 h 20000"/>
                <a:gd name="T2" fmla="*/ 81178 w 20000"/>
                <a:gd name="T3" fmla="*/ 51886 h 20000"/>
                <a:gd name="T4" fmla="*/ 86979 w 20000"/>
                <a:gd name="T5" fmla="*/ 58763 h 20000"/>
                <a:gd name="T6" fmla="*/ 92780 w 20000"/>
                <a:gd name="T7" fmla="*/ 61260 h 20000"/>
                <a:gd name="T8" fmla="*/ 96256 w 20000"/>
                <a:gd name="T9" fmla="*/ 61260 h 20000"/>
                <a:gd name="T10" fmla="*/ 96256 w 20000"/>
                <a:gd name="T11" fmla="*/ 71262 h 20000"/>
                <a:gd name="T12" fmla="*/ 81178 w 20000"/>
                <a:gd name="T13" fmla="*/ 78139 h 20000"/>
                <a:gd name="T14" fmla="*/ 81178 w 20000"/>
                <a:gd name="T15" fmla="*/ 88141 h 20000"/>
                <a:gd name="T16" fmla="*/ 78283 w 20000"/>
                <a:gd name="T17" fmla="*/ 96894 h 20000"/>
                <a:gd name="T18" fmla="*/ 72482 w 20000"/>
                <a:gd name="T19" fmla="*/ 96894 h 20000"/>
                <a:gd name="T20" fmla="*/ 66682 w 20000"/>
                <a:gd name="T21" fmla="*/ 110021 h 20000"/>
                <a:gd name="T22" fmla="*/ 57405 w 20000"/>
                <a:gd name="T23" fmla="*/ 120023 h 20000"/>
                <a:gd name="T24" fmla="*/ 23773 w 20000"/>
                <a:gd name="T25" fmla="*/ 113773 h 20000"/>
                <a:gd name="T26" fmla="*/ 0 w 20000"/>
                <a:gd name="T27" fmla="*/ 94397 h 20000"/>
                <a:gd name="T28" fmla="*/ 9277 w 20000"/>
                <a:gd name="T29" fmla="*/ 84395 h 20000"/>
                <a:gd name="T30" fmla="*/ 3481 w 20000"/>
                <a:gd name="T31" fmla="*/ 71262 h 20000"/>
                <a:gd name="T32" fmla="*/ 17978 w 20000"/>
                <a:gd name="T33" fmla="*/ 51886 h 20000"/>
                <a:gd name="T34" fmla="*/ 48709 w 20000"/>
                <a:gd name="T35" fmla="*/ 51886 h 20000"/>
                <a:gd name="T36" fmla="*/ 54505 w 20000"/>
                <a:gd name="T37" fmla="*/ 42511 h 20000"/>
                <a:gd name="T38" fmla="*/ 33050 w 20000"/>
                <a:gd name="T39" fmla="*/ 19376 h 20000"/>
                <a:gd name="T40" fmla="*/ 41751 w 20000"/>
                <a:gd name="T41" fmla="*/ 0 h 20000"/>
                <a:gd name="T42" fmla="*/ 86979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17964" y="0"/>
                  </a:moveTo>
                  <a:lnTo>
                    <a:pt x="16766" y="8601"/>
                  </a:lnTo>
                  <a:lnTo>
                    <a:pt x="17964" y="9741"/>
                  </a:lnTo>
                  <a:lnTo>
                    <a:pt x="19162" y="10155"/>
                  </a:lnTo>
                  <a:lnTo>
                    <a:pt x="19880" y="10155"/>
                  </a:lnTo>
                  <a:lnTo>
                    <a:pt x="19880" y="11813"/>
                  </a:lnTo>
                  <a:lnTo>
                    <a:pt x="16766" y="12953"/>
                  </a:lnTo>
                  <a:lnTo>
                    <a:pt x="16766" y="14611"/>
                  </a:lnTo>
                  <a:lnTo>
                    <a:pt x="16168" y="16062"/>
                  </a:lnTo>
                  <a:lnTo>
                    <a:pt x="14970" y="16062"/>
                  </a:lnTo>
                  <a:lnTo>
                    <a:pt x="13772" y="18238"/>
                  </a:lnTo>
                  <a:lnTo>
                    <a:pt x="11856" y="19896"/>
                  </a:lnTo>
                  <a:lnTo>
                    <a:pt x="4910" y="18860"/>
                  </a:lnTo>
                  <a:lnTo>
                    <a:pt x="0" y="15648"/>
                  </a:lnTo>
                  <a:lnTo>
                    <a:pt x="1916" y="13990"/>
                  </a:lnTo>
                  <a:lnTo>
                    <a:pt x="719" y="11813"/>
                  </a:lnTo>
                  <a:lnTo>
                    <a:pt x="3713" y="8601"/>
                  </a:lnTo>
                  <a:lnTo>
                    <a:pt x="10060" y="8601"/>
                  </a:lnTo>
                  <a:lnTo>
                    <a:pt x="11257" y="7047"/>
                  </a:lnTo>
                  <a:lnTo>
                    <a:pt x="6826" y="3212"/>
                  </a:lnTo>
                  <a:lnTo>
                    <a:pt x="8623" y="0"/>
                  </a:lnTo>
                  <a:lnTo>
                    <a:pt x="1796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86"/>
            <p:cNvSpPr>
              <a:spLocks noChangeAspect="1"/>
            </p:cNvSpPr>
            <p:nvPr/>
          </p:nvSpPr>
          <p:spPr bwMode="auto">
            <a:xfrm>
              <a:off x="2752514" y="4469741"/>
              <a:ext cx="121292" cy="193110"/>
            </a:xfrm>
            <a:custGeom>
              <a:avLst/>
              <a:gdLst>
                <a:gd name="T0" fmla="*/ 41968 w 20000"/>
                <a:gd name="T1" fmla="*/ 0 h 20000"/>
                <a:gd name="T2" fmla="*/ 78103 w 20000"/>
                <a:gd name="T3" fmla="*/ 25653 h 20000"/>
                <a:gd name="T4" fmla="*/ 66442 w 20000"/>
                <a:gd name="T5" fmla="*/ 52555 h 20000"/>
                <a:gd name="T6" fmla="*/ 81016 w 20000"/>
                <a:gd name="T7" fmla="*/ 42547 h 20000"/>
                <a:gd name="T8" fmla="*/ 110739 w 20000"/>
                <a:gd name="T9" fmla="*/ 61948 h 20000"/>
                <a:gd name="T10" fmla="*/ 104911 w 20000"/>
                <a:gd name="T11" fmla="*/ 88226 h 20000"/>
                <a:gd name="T12" fmla="*/ 86844 w 20000"/>
                <a:gd name="T13" fmla="*/ 97610 h 20000"/>
                <a:gd name="T14" fmla="*/ 81016 w 20000"/>
                <a:gd name="T15" fmla="*/ 120132 h 20000"/>
                <a:gd name="T16" fmla="*/ 104911 w 20000"/>
                <a:gd name="T17" fmla="*/ 136402 h 20000"/>
                <a:gd name="T18" fmla="*/ 120065 w 20000"/>
                <a:gd name="T19" fmla="*/ 178949 h 20000"/>
                <a:gd name="T20" fmla="*/ 101998 w 20000"/>
                <a:gd name="T21" fmla="*/ 181456 h 20000"/>
                <a:gd name="T22" fmla="*/ 72275 w 20000"/>
                <a:gd name="T23" fmla="*/ 191464 h 20000"/>
                <a:gd name="T24" fmla="*/ 41968 w 20000"/>
                <a:gd name="T25" fmla="*/ 181456 h 20000"/>
                <a:gd name="T26" fmla="*/ 33221 w 20000"/>
                <a:gd name="T27" fmla="*/ 155793 h 20000"/>
                <a:gd name="T28" fmla="*/ 41968 w 20000"/>
                <a:gd name="T29" fmla="*/ 120132 h 20000"/>
                <a:gd name="T30" fmla="*/ 33221 w 20000"/>
                <a:gd name="T31" fmla="*/ 103862 h 20000"/>
                <a:gd name="T32" fmla="*/ 26808 w 20000"/>
                <a:gd name="T33" fmla="*/ 80715 h 20000"/>
                <a:gd name="T34" fmla="*/ 17488 w 20000"/>
                <a:gd name="T35" fmla="*/ 88226 h 20000"/>
                <a:gd name="T36" fmla="*/ 0 w 20000"/>
                <a:gd name="T37" fmla="*/ 68201 h 20000"/>
                <a:gd name="T38" fmla="*/ 8162 w 20000"/>
                <a:gd name="T39" fmla="*/ 52555 h 20000"/>
                <a:gd name="T40" fmla="*/ 8162 w 20000"/>
                <a:gd name="T41" fmla="*/ 42547 h 20000"/>
                <a:gd name="T42" fmla="*/ 26808 w 20000"/>
                <a:gd name="T43" fmla="*/ 35661 h 20000"/>
                <a:gd name="T44" fmla="*/ 17488 w 20000"/>
                <a:gd name="T45" fmla="*/ 19401 h 20000"/>
                <a:gd name="T46" fmla="*/ 41968 w 20000"/>
                <a:gd name="T47" fmla="*/ 0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6957" y="0"/>
                  </a:moveTo>
                  <a:lnTo>
                    <a:pt x="12947" y="2671"/>
                  </a:lnTo>
                  <a:lnTo>
                    <a:pt x="11014" y="5472"/>
                  </a:lnTo>
                  <a:lnTo>
                    <a:pt x="13430" y="4430"/>
                  </a:lnTo>
                  <a:lnTo>
                    <a:pt x="18357" y="6450"/>
                  </a:lnTo>
                  <a:lnTo>
                    <a:pt x="17391" y="9186"/>
                  </a:lnTo>
                  <a:lnTo>
                    <a:pt x="14396" y="10163"/>
                  </a:lnTo>
                  <a:lnTo>
                    <a:pt x="13430" y="12508"/>
                  </a:lnTo>
                  <a:lnTo>
                    <a:pt x="17391" y="14202"/>
                  </a:lnTo>
                  <a:lnTo>
                    <a:pt x="19903" y="18632"/>
                  </a:lnTo>
                  <a:lnTo>
                    <a:pt x="16908" y="18893"/>
                  </a:lnTo>
                  <a:lnTo>
                    <a:pt x="11981" y="19935"/>
                  </a:lnTo>
                  <a:lnTo>
                    <a:pt x="6957" y="18893"/>
                  </a:lnTo>
                  <a:lnTo>
                    <a:pt x="5507" y="16221"/>
                  </a:lnTo>
                  <a:lnTo>
                    <a:pt x="6957" y="12508"/>
                  </a:lnTo>
                  <a:lnTo>
                    <a:pt x="5507" y="10814"/>
                  </a:lnTo>
                  <a:lnTo>
                    <a:pt x="4444" y="8404"/>
                  </a:lnTo>
                  <a:lnTo>
                    <a:pt x="2899" y="9186"/>
                  </a:lnTo>
                  <a:lnTo>
                    <a:pt x="0" y="7101"/>
                  </a:lnTo>
                  <a:lnTo>
                    <a:pt x="1353" y="5472"/>
                  </a:lnTo>
                  <a:lnTo>
                    <a:pt x="1353" y="4430"/>
                  </a:lnTo>
                  <a:lnTo>
                    <a:pt x="4444" y="3713"/>
                  </a:lnTo>
                  <a:lnTo>
                    <a:pt x="2899" y="2020"/>
                  </a:lnTo>
                  <a:lnTo>
                    <a:pt x="69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33" name="Freeform 287"/>
            <p:cNvSpPr>
              <a:spLocks noChangeAspect="1"/>
            </p:cNvSpPr>
            <p:nvPr/>
          </p:nvSpPr>
          <p:spPr bwMode="auto">
            <a:xfrm>
              <a:off x="2431729" y="4121825"/>
              <a:ext cx="68625" cy="52667"/>
            </a:xfrm>
            <a:custGeom>
              <a:avLst/>
              <a:gdLst>
                <a:gd name="T0" fmla="*/ 67692 w 20000"/>
                <a:gd name="T1" fmla="*/ 3743 h 20000"/>
                <a:gd name="T2" fmla="*/ 67692 w 20000"/>
                <a:gd name="T3" fmla="*/ 29311 h 20000"/>
                <a:gd name="T4" fmla="*/ 67692 w 20000"/>
                <a:gd name="T5" fmla="*/ 51765 h 20000"/>
                <a:gd name="T6" fmla="*/ 15359 w 20000"/>
                <a:gd name="T7" fmla="*/ 51765 h 20000"/>
                <a:gd name="T8" fmla="*/ 0 w 20000"/>
                <a:gd name="T9" fmla="*/ 45528 h 20000"/>
                <a:gd name="T10" fmla="*/ 6256 w 20000"/>
                <a:gd name="T11" fmla="*/ 29311 h 20000"/>
                <a:gd name="T12" fmla="*/ 56316 w 20000"/>
                <a:gd name="T13" fmla="*/ 35548 h 20000"/>
                <a:gd name="T14" fmla="*/ 44370 w 20000"/>
                <a:gd name="T15" fmla="*/ 25571 h 20000"/>
                <a:gd name="T16" fmla="*/ 38681 w 20000"/>
                <a:gd name="T17" fmla="*/ 12474 h 20000"/>
                <a:gd name="T18" fmla="*/ 29581 w 20000"/>
                <a:gd name="T19" fmla="*/ 0 h 20000"/>
                <a:gd name="T20" fmla="*/ 52903 w 20000"/>
                <a:gd name="T21" fmla="*/ 0 h 20000"/>
                <a:gd name="T22" fmla="*/ 67692 w 20000"/>
                <a:gd name="T23" fmla="*/ 3743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9833" y="1429"/>
                  </a:moveTo>
                  <a:lnTo>
                    <a:pt x="19833" y="11190"/>
                  </a:lnTo>
                  <a:lnTo>
                    <a:pt x="19833" y="19762"/>
                  </a:lnTo>
                  <a:lnTo>
                    <a:pt x="4500" y="19762"/>
                  </a:lnTo>
                  <a:lnTo>
                    <a:pt x="0" y="17381"/>
                  </a:lnTo>
                  <a:lnTo>
                    <a:pt x="1833" y="11190"/>
                  </a:lnTo>
                  <a:lnTo>
                    <a:pt x="16500" y="13571"/>
                  </a:lnTo>
                  <a:lnTo>
                    <a:pt x="13000" y="9762"/>
                  </a:lnTo>
                  <a:lnTo>
                    <a:pt x="11333" y="4762"/>
                  </a:lnTo>
                  <a:lnTo>
                    <a:pt x="8667" y="0"/>
                  </a:lnTo>
                  <a:lnTo>
                    <a:pt x="15500" y="0"/>
                  </a:lnTo>
                  <a:lnTo>
                    <a:pt x="19833" y="14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88"/>
            <p:cNvSpPr>
              <a:spLocks noChangeAspect="1"/>
            </p:cNvSpPr>
            <p:nvPr/>
          </p:nvSpPr>
          <p:spPr bwMode="auto">
            <a:xfrm>
              <a:off x="2034337" y="4235137"/>
              <a:ext cx="161191" cy="84585"/>
            </a:xfrm>
            <a:custGeom>
              <a:avLst/>
              <a:gdLst>
                <a:gd name="T0" fmla="*/ 23906 w 20000"/>
                <a:gd name="T1" fmla="*/ 2587 h 20000"/>
                <a:gd name="T2" fmla="*/ 39066 w 20000"/>
                <a:gd name="T3" fmla="*/ 2587 h 20000"/>
                <a:gd name="T4" fmla="*/ 69386 w 20000"/>
                <a:gd name="T5" fmla="*/ 2587 h 20000"/>
                <a:gd name="T6" fmla="*/ 102616 w 20000"/>
                <a:gd name="T7" fmla="*/ 0 h 20000"/>
                <a:gd name="T8" fmla="*/ 120694 w 20000"/>
                <a:gd name="T9" fmla="*/ 2587 h 20000"/>
                <a:gd name="T10" fmla="*/ 141683 w 20000"/>
                <a:gd name="T11" fmla="*/ 2587 h 20000"/>
                <a:gd name="T12" fmla="*/ 147511 w 20000"/>
                <a:gd name="T13" fmla="*/ 12944 h 20000"/>
                <a:gd name="T14" fmla="*/ 135846 w 20000"/>
                <a:gd name="T15" fmla="*/ 20062 h 20000"/>
                <a:gd name="T16" fmla="*/ 159753 w 20000"/>
                <a:gd name="T17" fmla="*/ 26537 h 20000"/>
                <a:gd name="T18" fmla="*/ 126523 w 20000"/>
                <a:gd name="T19" fmla="*/ 39481 h 20000"/>
                <a:gd name="T20" fmla="*/ 117776 w 20000"/>
                <a:gd name="T21" fmla="*/ 30420 h 20000"/>
                <a:gd name="T22" fmla="*/ 111363 w 20000"/>
                <a:gd name="T23" fmla="*/ 39481 h 20000"/>
                <a:gd name="T24" fmla="*/ 96203 w 20000"/>
                <a:gd name="T25" fmla="*/ 56952 h 20000"/>
                <a:gd name="T26" fmla="*/ 78710 w 20000"/>
                <a:gd name="T27" fmla="*/ 63427 h 20000"/>
                <a:gd name="T28" fmla="*/ 62973 w 20000"/>
                <a:gd name="T29" fmla="*/ 83489 h 20000"/>
                <a:gd name="T30" fmla="*/ 53641 w 20000"/>
                <a:gd name="T31" fmla="*/ 83489 h 20000"/>
                <a:gd name="T32" fmla="*/ 47813 w 20000"/>
                <a:gd name="T33" fmla="*/ 79606 h 20000"/>
                <a:gd name="T34" fmla="*/ 45480 w 20000"/>
                <a:gd name="T35" fmla="*/ 73136 h 20000"/>
                <a:gd name="T36" fmla="*/ 39066 w 20000"/>
                <a:gd name="T37" fmla="*/ 56952 h 20000"/>
                <a:gd name="T38" fmla="*/ 20988 w 20000"/>
                <a:gd name="T39" fmla="*/ 46599 h 20000"/>
                <a:gd name="T40" fmla="*/ 0 w 20000"/>
                <a:gd name="T41" fmla="*/ 39481 h 20000"/>
                <a:gd name="T42" fmla="*/ 5828 w 20000"/>
                <a:gd name="T43" fmla="*/ 39481 h 20000"/>
                <a:gd name="T44" fmla="*/ 9332 w 20000"/>
                <a:gd name="T45" fmla="*/ 30420 h 20000"/>
                <a:gd name="T46" fmla="*/ 9332 w 20000"/>
                <a:gd name="T47" fmla="*/ 20062 h 20000"/>
                <a:gd name="T48" fmla="*/ 23906 w 20000"/>
                <a:gd name="T49" fmla="*/ 12944 h 20000"/>
                <a:gd name="T50" fmla="*/ 23906 w 20000"/>
                <a:gd name="T51" fmla="*/ 2587 h 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00"/>
                <a:gd name="T79" fmla="*/ 0 h 20000"/>
                <a:gd name="T80" fmla="*/ 20000 w 20000"/>
                <a:gd name="T81" fmla="*/ 20000 h 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00" h="20000">
                  <a:moveTo>
                    <a:pt x="2982" y="615"/>
                  </a:moveTo>
                  <a:lnTo>
                    <a:pt x="4873" y="615"/>
                  </a:lnTo>
                  <a:lnTo>
                    <a:pt x="8655" y="615"/>
                  </a:lnTo>
                  <a:lnTo>
                    <a:pt x="12800" y="0"/>
                  </a:lnTo>
                  <a:lnTo>
                    <a:pt x="15055" y="615"/>
                  </a:lnTo>
                  <a:lnTo>
                    <a:pt x="17673" y="615"/>
                  </a:lnTo>
                  <a:lnTo>
                    <a:pt x="18400" y="3077"/>
                  </a:lnTo>
                  <a:lnTo>
                    <a:pt x="16945" y="4769"/>
                  </a:lnTo>
                  <a:lnTo>
                    <a:pt x="19927" y="6308"/>
                  </a:lnTo>
                  <a:lnTo>
                    <a:pt x="15782" y="9385"/>
                  </a:lnTo>
                  <a:lnTo>
                    <a:pt x="14691" y="7231"/>
                  </a:lnTo>
                  <a:lnTo>
                    <a:pt x="13891" y="9385"/>
                  </a:lnTo>
                  <a:lnTo>
                    <a:pt x="12000" y="13538"/>
                  </a:lnTo>
                  <a:lnTo>
                    <a:pt x="9818" y="15077"/>
                  </a:lnTo>
                  <a:lnTo>
                    <a:pt x="7855" y="19846"/>
                  </a:lnTo>
                  <a:lnTo>
                    <a:pt x="6691" y="19846"/>
                  </a:lnTo>
                  <a:lnTo>
                    <a:pt x="5964" y="18923"/>
                  </a:lnTo>
                  <a:lnTo>
                    <a:pt x="5673" y="17385"/>
                  </a:lnTo>
                  <a:lnTo>
                    <a:pt x="4873" y="13538"/>
                  </a:lnTo>
                  <a:lnTo>
                    <a:pt x="2618" y="11077"/>
                  </a:lnTo>
                  <a:lnTo>
                    <a:pt x="0" y="9385"/>
                  </a:lnTo>
                  <a:lnTo>
                    <a:pt x="727" y="9385"/>
                  </a:lnTo>
                  <a:lnTo>
                    <a:pt x="1164" y="7231"/>
                  </a:lnTo>
                  <a:lnTo>
                    <a:pt x="1164" y="4769"/>
                  </a:lnTo>
                  <a:lnTo>
                    <a:pt x="2982" y="3077"/>
                  </a:lnTo>
                  <a:lnTo>
                    <a:pt x="2982" y="6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89"/>
            <p:cNvSpPr>
              <a:spLocks noChangeAspect="1"/>
            </p:cNvSpPr>
            <p:nvPr/>
          </p:nvSpPr>
          <p:spPr bwMode="auto">
            <a:xfrm>
              <a:off x="2334376" y="4158532"/>
              <a:ext cx="49475" cy="19151"/>
            </a:xfrm>
            <a:custGeom>
              <a:avLst/>
              <a:gdLst>
                <a:gd name="T0" fmla="*/ 27535 w 20000"/>
                <a:gd name="T1" fmla="*/ 18455 h 20000"/>
                <a:gd name="T2" fmla="*/ 9375 w 20000"/>
                <a:gd name="T3" fmla="*/ 18455 h 20000"/>
                <a:gd name="T4" fmla="*/ 0 w 20000"/>
                <a:gd name="T5" fmla="*/ 8930 h 20000"/>
                <a:gd name="T6" fmla="*/ 9375 w 20000"/>
                <a:gd name="T7" fmla="*/ 0 h 20000"/>
                <a:gd name="T8" fmla="*/ 39252 w 20000"/>
                <a:gd name="T9" fmla="*/ 5953 h 20000"/>
                <a:gd name="T10" fmla="*/ 48627 w 20000"/>
                <a:gd name="T11" fmla="*/ 18455 h 20000"/>
                <a:gd name="T12" fmla="*/ 27535 w 20000"/>
                <a:gd name="T13" fmla="*/ 18455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190" y="19375"/>
                  </a:moveTo>
                  <a:lnTo>
                    <a:pt x="3810" y="19375"/>
                  </a:lnTo>
                  <a:lnTo>
                    <a:pt x="0" y="9375"/>
                  </a:lnTo>
                  <a:lnTo>
                    <a:pt x="3810" y="0"/>
                  </a:lnTo>
                  <a:lnTo>
                    <a:pt x="15952" y="6250"/>
                  </a:lnTo>
                  <a:lnTo>
                    <a:pt x="19762" y="19375"/>
                  </a:lnTo>
                  <a:lnTo>
                    <a:pt x="11190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90"/>
            <p:cNvSpPr>
              <a:spLocks noChangeAspect="1"/>
            </p:cNvSpPr>
            <p:nvPr/>
          </p:nvSpPr>
          <p:spPr bwMode="auto">
            <a:xfrm>
              <a:off x="1194868" y="1834831"/>
              <a:ext cx="1860876" cy="1541686"/>
            </a:xfrm>
            <a:custGeom>
              <a:avLst/>
              <a:gdLst>
                <a:gd name="T0" fmla="*/ 381126 w 20000"/>
                <a:gd name="T1" fmla="*/ 78516 h 20000"/>
                <a:gd name="T2" fmla="*/ 543276 w 20000"/>
                <a:gd name="T3" fmla="*/ 58887 h 20000"/>
                <a:gd name="T4" fmla="*/ 483025 w 20000"/>
                <a:gd name="T5" fmla="*/ 88024 h 20000"/>
                <a:gd name="T6" fmla="*/ 600010 w 20000"/>
                <a:gd name="T7" fmla="*/ 42402 h 20000"/>
                <a:gd name="T8" fmla="*/ 623795 w 20000"/>
                <a:gd name="T9" fmla="*/ 127896 h 20000"/>
                <a:gd name="T10" fmla="*/ 782428 w 20000"/>
                <a:gd name="T11" fmla="*/ 189927 h 20000"/>
                <a:gd name="T12" fmla="*/ 866465 w 20000"/>
                <a:gd name="T13" fmla="*/ 268444 h 20000"/>
                <a:gd name="T14" fmla="*/ 893675 w 20000"/>
                <a:gd name="T15" fmla="*/ 333695 h 20000"/>
                <a:gd name="T16" fmla="*/ 915054 w 20000"/>
                <a:gd name="T17" fmla="*/ 268444 h 20000"/>
                <a:gd name="T18" fmla="*/ 1017046 w 20000"/>
                <a:gd name="T19" fmla="*/ 301414 h 20000"/>
                <a:gd name="T20" fmla="*/ 1134030 w 20000"/>
                <a:gd name="T21" fmla="*/ 346960 h 20000"/>
                <a:gd name="T22" fmla="*/ 1172254 w 20000"/>
                <a:gd name="T23" fmla="*/ 333695 h 20000"/>
                <a:gd name="T24" fmla="*/ 1157723 w 20000"/>
                <a:gd name="T25" fmla="*/ 389362 h 20000"/>
                <a:gd name="T26" fmla="*/ 1211588 w 20000"/>
                <a:gd name="T27" fmla="*/ 317823 h 20000"/>
                <a:gd name="T28" fmla="*/ 1253884 w 20000"/>
                <a:gd name="T29" fmla="*/ 277951 h 20000"/>
                <a:gd name="T30" fmla="*/ 1223250 w 20000"/>
                <a:gd name="T31" fmla="*/ 222208 h 20000"/>
                <a:gd name="T32" fmla="*/ 1274708 w 20000"/>
                <a:gd name="T33" fmla="*/ 173518 h 20000"/>
                <a:gd name="T34" fmla="*/ 1307194 w 20000"/>
                <a:gd name="T35" fmla="*/ 258322 h 20000"/>
                <a:gd name="T36" fmla="*/ 1310618 w 20000"/>
                <a:gd name="T37" fmla="*/ 294437 h 20000"/>
                <a:gd name="T38" fmla="*/ 1325704 w 20000"/>
                <a:gd name="T39" fmla="*/ 376097 h 20000"/>
                <a:gd name="T40" fmla="*/ 1424178 w 20000"/>
                <a:gd name="T41" fmla="*/ 307702 h 20000"/>
                <a:gd name="T42" fmla="*/ 1481560 w 20000"/>
                <a:gd name="T43" fmla="*/ 379931 h 20000"/>
                <a:gd name="T44" fmla="*/ 1379569 w 20000"/>
                <a:gd name="T45" fmla="*/ 431841 h 20000"/>
                <a:gd name="T46" fmla="*/ 1277670 w 20000"/>
                <a:gd name="T47" fmla="*/ 500849 h 20000"/>
                <a:gd name="T48" fmla="*/ 1238243 w 20000"/>
                <a:gd name="T49" fmla="*/ 569244 h 20000"/>
                <a:gd name="T50" fmla="*/ 1127089 w 20000"/>
                <a:gd name="T51" fmla="*/ 559737 h 20000"/>
                <a:gd name="T52" fmla="*/ 1073780 w 20000"/>
                <a:gd name="T53" fmla="*/ 681269 h 20000"/>
                <a:gd name="T54" fmla="*/ 1031484 w 20000"/>
                <a:gd name="T55" fmla="*/ 897802 h 20000"/>
                <a:gd name="T56" fmla="*/ 1185026 w 20000"/>
                <a:gd name="T57" fmla="*/ 998478 h 20000"/>
                <a:gd name="T58" fmla="*/ 1253884 w 20000"/>
                <a:gd name="T59" fmla="*/ 1178974 h 20000"/>
                <a:gd name="T60" fmla="*/ 1385399 w 20000"/>
                <a:gd name="T61" fmla="*/ 995948 h 20000"/>
                <a:gd name="T62" fmla="*/ 1436303 w 20000"/>
                <a:gd name="T63" fmla="*/ 730648 h 20000"/>
                <a:gd name="T64" fmla="*/ 1565505 w 20000"/>
                <a:gd name="T65" fmla="*/ 766149 h 20000"/>
                <a:gd name="T66" fmla="*/ 1568374 w 20000"/>
                <a:gd name="T67" fmla="*/ 884537 h 20000"/>
                <a:gd name="T68" fmla="*/ 1715530 w 20000"/>
                <a:gd name="T69" fmla="*/ 825036 h 20000"/>
                <a:gd name="T70" fmla="*/ 1820946 w 20000"/>
                <a:gd name="T71" fmla="*/ 1094093 h 20000"/>
                <a:gd name="T72" fmla="*/ 1817429 w 20000"/>
                <a:gd name="T73" fmla="*/ 1143473 h 20000"/>
                <a:gd name="T74" fmla="*/ 1727654 w 20000"/>
                <a:gd name="T75" fmla="*/ 1264468 h 20000"/>
                <a:gd name="T76" fmla="*/ 1565505 w 20000"/>
                <a:gd name="T77" fmla="*/ 1290998 h 20000"/>
                <a:gd name="T78" fmla="*/ 1577073 w 20000"/>
                <a:gd name="T79" fmla="*/ 1353106 h 20000"/>
                <a:gd name="T80" fmla="*/ 1583459 w 20000"/>
                <a:gd name="T81" fmla="*/ 1480312 h 20000"/>
                <a:gd name="T82" fmla="*/ 1583459 w 20000"/>
                <a:gd name="T83" fmla="*/ 1438523 h 20000"/>
                <a:gd name="T84" fmla="*/ 1490815 w 20000"/>
                <a:gd name="T85" fmla="*/ 1365757 h 20000"/>
                <a:gd name="T86" fmla="*/ 1262584 w 20000"/>
                <a:gd name="T87" fmla="*/ 1464516 h 20000"/>
                <a:gd name="T88" fmla="*/ 1220288 w 20000"/>
                <a:gd name="T89" fmla="*/ 1506918 h 20000"/>
                <a:gd name="T90" fmla="*/ 1157723 w 20000"/>
                <a:gd name="T91" fmla="*/ 1480312 h 20000"/>
                <a:gd name="T92" fmla="*/ 1211588 w 20000"/>
                <a:gd name="T93" fmla="*/ 1428402 h 20000"/>
                <a:gd name="T94" fmla="*/ 1097565 w 20000"/>
                <a:gd name="T95" fmla="*/ 1306870 h 20000"/>
                <a:gd name="T96" fmla="*/ 938840 w 20000"/>
                <a:gd name="T97" fmla="*/ 1270756 h 20000"/>
                <a:gd name="T98" fmla="*/ 890158 w 20000"/>
                <a:gd name="T99" fmla="*/ 1205581 h 20000"/>
                <a:gd name="T100" fmla="*/ 125685 w 20000"/>
                <a:gd name="T101" fmla="*/ 1035206 h 20000"/>
                <a:gd name="T102" fmla="*/ 150026 w 20000"/>
                <a:gd name="T103" fmla="*/ 802187 h 20000"/>
                <a:gd name="T104" fmla="*/ 80520 w 20000"/>
                <a:gd name="T105" fmla="*/ 583123 h 20000"/>
                <a:gd name="T106" fmla="*/ 176680 w 20000"/>
                <a:gd name="T107" fmla="*/ 164011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909" y="2139"/>
                  </a:moveTo>
                  <a:lnTo>
                    <a:pt x="3235" y="0"/>
                  </a:lnTo>
                  <a:lnTo>
                    <a:pt x="3492" y="132"/>
                  </a:lnTo>
                  <a:lnTo>
                    <a:pt x="3692" y="809"/>
                  </a:lnTo>
                  <a:lnTo>
                    <a:pt x="4118" y="1148"/>
                  </a:lnTo>
                  <a:lnTo>
                    <a:pt x="4118" y="1024"/>
                  </a:lnTo>
                  <a:lnTo>
                    <a:pt x="4212" y="1107"/>
                  </a:lnTo>
                  <a:lnTo>
                    <a:pt x="4274" y="1363"/>
                  </a:lnTo>
                  <a:lnTo>
                    <a:pt x="4374" y="1024"/>
                  </a:lnTo>
                  <a:lnTo>
                    <a:pt x="4693" y="809"/>
                  </a:lnTo>
                  <a:lnTo>
                    <a:pt x="5895" y="595"/>
                  </a:lnTo>
                  <a:lnTo>
                    <a:pt x="5870" y="768"/>
                  </a:lnTo>
                  <a:lnTo>
                    <a:pt x="5444" y="892"/>
                  </a:lnTo>
                  <a:lnTo>
                    <a:pt x="4862" y="941"/>
                  </a:lnTo>
                  <a:lnTo>
                    <a:pt x="4599" y="1230"/>
                  </a:lnTo>
                  <a:lnTo>
                    <a:pt x="4762" y="1280"/>
                  </a:lnTo>
                  <a:lnTo>
                    <a:pt x="5313" y="1024"/>
                  </a:lnTo>
                  <a:lnTo>
                    <a:pt x="5219" y="1148"/>
                  </a:lnTo>
                  <a:lnTo>
                    <a:pt x="5895" y="892"/>
                  </a:lnTo>
                  <a:lnTo>
                    <a:pt x="5870" y="941"/>
                  </a:lnTo>
                  <a:lnTo>
                    <a:pt x="5895" y="1107"/>
                  </a:lnTo>
                  <a:lnTo>
                    <a:pt x="6383" y="768"/>
                  </a:lnTo>
                  <a:lnTo>
                    <a:pt x="6383" y="595"/>
                  </a:lnTo>
                  <a:lnTo>
                    <a:pt x="6483" y="553"/>
                  </a:lnTo>
                  <a:lnTo>
                    <a:pt x="6383" y="1363"/>
                  </a:lnTo>
                  <a:lnTo>
                    <a:pt x="6483" y="1577"/>
                  </a:lnTo>
                  <a:lnTo>
                    <a:pt x="6802" y="1107"/>
                  </a:lnTo>
                  <a:lnTo>
                    <a:pt x="6996" y="1024"/>
                  </a:lnTo>
                  <a:lnTo>
                    <a:pt x="6934" y="1363"/>
                  </a:lnTo>
                  <a:lnTo>
                    <a:pt x="6740" y="1668"/>
                  </a:lnTo>
                  <a:lnTo>
                    <a:pt x="7059" y="1668"/>
                  </a:lnTo>
                  <a:lnTo>
                    <a:pt x="7228" y="1445"/>
                  </a:lnTo>
                  <a:lnTo>
                    <a:pt x="7484" y="1495"/>
                  </a:lnTo>
                  <a:lnTo>
                    <a:pt x="7610" y="1833"/>
                  </a:lnTo>
                  <a:lnTo>
                    <a:pt x="8098" y="2395"/>
                  </a:lnTo>
                  <a:lnTo>
                    <a:pt x="8454" y="2477"/>
                  </a:lnTo>
                  <a:lnTo>
                    <a:pt x="8617" y="2898"/>
                  </a:lnTo>
                  <a:lnTo>
                    <a:pt x="8586" y="3121"/>
                  </a:lnTo>
                  <a:lnTo>
                    <a:pt x="8354" y="3031"/>
                  </a:lnTo>
                  <a:lnTo>
                    <a:pt x="8160" y="3154"/>
                  </a:lnTo>
                  <a:lnTo>
                    <a:pt x="8780" y="3501"/>
                  </a:lnTo>
                  <a:lnTo>
                    <a:pt x="9362" y="3501"/>
                  </a:lnTo>
                  <a:lnTo>
                    <a:pt x="9618" y="3931"/>
                  </a:lnTo>
                  <a:lnTo>
                    <a:pt x="9618" y="4269"/>
                  </a:lnTo>
                  <a:lnTo>
                    <a:pt x="9462" y="4187"/>
                  </a:lnTo>
                  <a:lnTo>
                    <a:pt x="9556" y="4740"/>
                  </a:lnTo>
                  <a:lnTo>
                    <a:pt x="9556" y="4484"/>
                  </a:lnTo>
                  <a:lnTo>
                    <a:pt x="9656" y="4352"/>
                  </a:lnTo>
                  <a:lnTo>
                    <a:pt x="9718" y="4401"/>
                  </a:lnTo>
                  <a:lnTo>
                    <a:pt x="9812" y="3840"/>
                  </a:lnTo>
                  <a:lnTo>
                    <a:pt x="9950" y="3625"/>
                  </a:lnTo>
                  <a:lnTo>
                    <a:pt x="10338" y="3625"/>
                  </a:lnTo>
                  <a:lnTo>
                    <a:pt x="10563" y="3460"/>
                  </a:lnTo>
                  <a:lnTo>
                    <a:pt x="9887" y="3501"/>
                  </a:lnTo>
                  <a:lnTo>
                    <a:pt x="9812" y="3460"/>
                  </a:lnTo>
                  <a:lnTo>
                    <a:pt x="10044" y="3287"/>
                  </a:lnTo>
                  <a:lnTo>
                    <a:pt x="10626" y="3237"/>
                  </a:lnTo>
                  <a:lnTo>
                    <a:pt x="10720" y="3799"/>
                  </a:lnTo>
                  <a:lnTo>
                    <a:pt x="10820" y="3931"/>
                  </a:lnTo>
                  <a:lnTo>
                    <a:pt x="10989" y="3931"/>
                  </a:lnTo>
                  <a:lnTo>
                    <a:pt x="11076" y="4352"/>
                  </a:lnTo>
                  <a:lnTo>
                    <a:pt x="11176" y="4269"/>
                  </a:lnTo>
                  <a:lnTo>
                    <a:pt x="11859" y="4484"/>
                  </a:lnTo>
                  <a:lnTo>
                    <a:pt x="11990" y="4269"/>
                  </a:lnTo>
                  <a:lnTo>
                    <a:pt x="12090" y="4484"/>
                  </a:lnTo>
                  <a:lnTo>
                    <a:pt x="12253" y="4525"/>
                  </a:lnTo>
                  <a:lnTo>
                    <a:pt x="12090" y="4269"/>
                  </a:lnTo>
                  <a:lnTo>
                    <a:pt x="12115" y="4063"/>
                  </a:lnTo>
                  <a:lnTo>
                    <a:pt x="12347" y="4063"/>
                  </a:lnTo>
                  <a:lnTo>
                    <a:pt x="12509" y="4269"/>
                  </a:lnTo>
                  <a:lnTo>
                    <a:pt x="12409" y="4401"/>
                  </a:lnTo>
                  <a:lnTo>
                    <a:pt x="12666" y="4352"/>
                  </a:lnTo>
                  <a:lnTo>
                    <a:pt x="12347" y="4822"/>
                  </a:lnTo>
                  <a:lnTo>
                    <a:pt x="12447" y="4955"/>
                  </a:lnTo>
                  <a:lnTo>
                    <a:pt x="12278" y="4955"/>
                  </a:lnTo>
                  <a:lnTo>
                    <a:pt x="12278" y="5293"/>
                  </a:lnTo>
                  <a:lnTo>
                    <a:pt x="12347" y="5078"/>
                  </a:lnTo>
                  <a:lnTo>
                    <a:pt x="12509" y="5078"/>
                  </a:lnTo>
                  <a:lnTo>
                    <a:pt x="12603" y="4608"/>
                  </a:lnTo>
                  <a:lnTo>
                    <a:pt x="12703" y="4401"/>
                  </a:lnTo>
                  <a:lnTo>
                    <a:pt x="12866" y="4484"/>
                  </a:lnTo>
                  <a:lnTo>
                    <a:pt x="13279" y="4269"/>
                  </a:lnTo>
                  <a:lnTo>
                    <a:pt x="13354" y="4013"/>
                  </a:lnTo>
                  <a:lnTo>
                    <a:pt x="13091" y="4145"/>
                  </a:lnTo>
                  <a:lnTo>
                    <a:pt x="13185" y="3931"/>
                  </a:lnTo>
                  <a:lnTo>
                    <a:pt x="13354" y="3799"/>
                  </a:lnTo>
                  <a:lnTo>
                    <a:pt x="13448" y="3716"/>
                  </a:lnTo>
                  <a:lnTo>
                    <a:pt x="13379" y="3840"/>
                  </a:lnTo>
                  <a:lnTo>
                    <a:pt x="13479" y="3799"/>
                  </a:lnTo>
                  <a:lnTo>
                    <a:pt x="13548" y="3625"/>
                  </a:lnTo>
                  <a:lnTo>
                    <a:pt x="13379" y="3716"/>
                  </a:lnTo>
                  <a:lnTo>
                    <a:pt x="13354" y="3501"/>
                  </a:lnTo>
                  <a:lnTo>
                    <a:pt x="13217" y="3501"/>
                  </a:lnTo>
                  <a:lnTo>
                    <a:pt x="13023" y="3287"/>
                  </a:lnTo>
                  <a:lnTo>
                    <a:pt x="13023" y="3154"/>
                  </a:lnTo>
                  <a:lnTo>
                    <a:pt x="13217" y="2898"/>
                  </a:lnTo>
                  <a:lnTo>
                    <a:pt x="13354" y="2898"/>
                  </a:lnTo>
                  <a:lnTo>
                    <a:pt x="13279" y="2601"/>
                  </a:lnTo>
                  <a:lnTo>
                    <a:pt x="13448" y="2477"/>
                  </a:lnTo>
                  <a:lnTo>
                    <a:pt x="13611" y="2345"/>
                  </a:lnTo>
                  <a:lnTo>
                    <a:pt x="13642" y="2477"/>
                  </a:lnTo>
                  <a:lnTo>
                    <a:pt x="13773" y="2263"/>
                  </a:lnTo>
                  <a:lnTo>
                    <a:pt x="13642" y="2221"/>
                  </a:lnTo>
                  <a:lnTo>
                    <a:pt x="13905" y="2139"/>
                  </a:lnTo>
                  <a:lnTo>
                    <a:pt x="14161" y="2263"/>
                  </a:lnTo>
                  <a:lnTo>
                    <a:pt x="14161" y="2601"/>
                  </a:lnTo>
                  <a:lnTo>
                    <a:pt x="14061" y="3031"/>
                  </a:lnTo>
                  <a:lnTo>
                    <a:pt x="14124" y="3369"/>
                  </a:lnTo>
                  <a:lnTo>
                    <a:pt x="13967" y="3287"/>
                  </a:lnTo>
                  <a:lnTo>
                    <a:pt x="14030" y="3460"/>
                  </a:lnTo>
                  <a:lnTo>
                    <a:pt x="13805" y="3592"/>
                  </a:lnTo>
                  <a:lnTo>
                    <a:pt x="13905" y="3799"/>
                  </a:lnTo>
                  <a:lnTo>
                    <a:pt x="14030" y="3716"/>
                  </a:lnTo>
                  <a:lnTo>
                    <a:pt x="14161" y="3840"/>
                  </a:lnTo>
                  <a:lnTo>
                    <a:pt x="14030" y="3931"/>
                  </a:lnTo>
                  <a:lnTo>
                    <a:pt x="13905" y="4608"/>
                  </a:lnTo>
                  <a:lnTo>
                    <a:pt x="14456" y="4063"/>
                  </a:lnTo>
                  <a:lnTo>
                    <a:pt x="14581" y="4484"/>
                  </a:lnTo>
                  <a:lnTo>
                    <a:pt x="14481" y="4740"/>
                  </a:lnTo>
                  <a:lnTo>
                    <a:pt x="14324" y="4905"/>
                  </a:lnTo>
                  <a:lnTo>
                    <a:pt x="14324" y="5417"/>
                  </a:lnTo>
                  <a:lnTo>
                    <a:pt x="14837" y="5037"/>
                  </a:lnTo>
                  <a:lnTo>
                    <a:pt x="15131" y="4525"/>
                  </a:lnTo>
                  <a:lnTo>
                    <a:pt x="15325" y="4484"/>
                  </a:lnTo>
                  <a:lnTo>
                    <a:pt x="15263" y="4352"/>
                  </a:lnTo>
                  <a:lnTo>
                    <a:pt x="15388" y="4013"/>
                  </a:lnTo>
                  <a:lnTo>
                    <a:pt x="16008" y="4269"/>
                  </a:lnTo>
                  <a:lnTo>
                    <a:pt x="15914" y="4352"/>
                  </a:lnTo>
                  <a:lnTo>
                    <a:pt x="16108" y="4608"/>
                  </a:lnTo>
                  <a:lnTo>
                    <a:pt x="15939" y="4690"/>
                  </a:lnTo>
                  <a:lnTo>
                    <a:pt x="16070" y="4740"/>
                  </a:lnTo>
                  <a:lnTo>
                    <a:pt x="16008" y="4955"/>
                  </a:lnTo>
                  <a:lnTo>
                    <a:pt x="15682" y="4955"/>
                  </a:lnTo>
                  <a:lnTo>
                    <a:pt x="15745" y="5599"/>
                  </a:lnTo>
                  <a:lnTo>
                    <a:pt x="15657" y="5855"/>
                  </a:lnTo>
                  <a:lnTo>
                    <a:pt x="15006" y="6152"/>
                  </a:lnTo>
                  <a:lnTo>
                    <a:pt x="15006" y="5805"/>
                  </a:lnTo>
                  <a:lnTo>
                    <a:pt x="14906" y="5632"/>
                  </a:lnTo>
                  <a:lnTo>
                    <a:pt x="14812" y="5723"/>
                  </a:lnTo>
                  <a:lnTo>
                    <a:pt x="14906" y="6193"/>
                  </a:lnTo>
                  <a:lnTo>
                    <a:pt x="14287" y="5855"/>
                  </a:lnTo>
                  <a:lnTo>
                    <a:pt x="14456" y="6152"/>
                  </a:lnTo>
                  <a:lnTo>
                    <a:pt x="13967" y="6614"/>
                  </a:lnTo>
                  <a:lnTo>
                    <a:pt x="13805" y="6532"/>
                  </a:lnTo>
                  <a:lnTo>
                    <a:pt x="13479" y="6069"/>
                  </a:lnTo>
                  <a:lnTo>
                    <a:pt x="13379" y="6069"/>
                  </a:lnTo>
                  <a:lnTo>
                    <a:pt x="13548" y="6491"/>
                  </a:lnTo>
                  <a:lnTo>
                    <a:pt x="13967" y="6697"/>
                  </a:lnTo>
                  <a:lnTo>
                    <a:pt x="13611" y="7300"/>
                  </a:lnTo>
                  <a:lnTo>
                    <a:pt x="13379" y="7424"/>
                  </a:lnTo>
                  <a:lnTo>
                    <a:pt x="13185" y="7391"/>
                  </a:lnTo>
                  <a:lnTo>
                    <a:pt x="13123" y="7217"/>
                  </a:lnTo>
                  <a:lnTo>
                    <a:pt x="12929" y="7647"/>
                  </a:lnTo>
                  <a:lnTo>
                    <a:pt x="12703" y="7647"/>
                  </a:lnTo>
                  <a:lnTo>
                    <a:pt x="12178" y="7176"/>
                  </a:lnTo>
                  <a:lnTo>
                    <a:pt x="12178" y="7300"/>
                  </a:lnTo>
                  <a:lnTo>
                    <a:pt x="12447" y="7424"/>
                  </a:lnTo>
                  <a:lnTo>
                    <a:pt x="12766" y="7861"/>
                  </a:lnTo>
                  <a:lnTo>
                    <a:pt x="12666" y="8068"/>
                  </a:lnTo>
                  <a:lnTo>
                    <a:pt x="12253" y="8068"/>
                  </a:lnTo>
                  <a:lnTo>
                    <a:pt x="12278" y="8200"/>
                  </a:lnTo>
                  <a:lnTo>
                    <a:pt x="11602" y="8885"/>
                  </a:lnTo>
                  <a:lnTo>
                    <a:pt x="11176" y="9447"/>
                  </a:lnTo>
                  <a:lnTo>
                    <a:pt x="10920" y="10421"/>
                  </a:lnTo>
                  <a:lnTo>
                    <a:pt x="11051" y="10545"/>
                  </a:lnTo>
                  <a:lnTo>
                    <a:pt x="11308" y="10636"/>
                  </a:lnTo>
                  <a:lnTo>
                    <a:pt x="11245" y="11536"/>
                  </a:lnTo>
                  <a:lnTo>
                    <a:pt x="11145" y="11709"/>
                  </a:lnTo>
                  <a:lnTo>
                    <a:pt x="11665" y="11660"/>
                  </a:lnTo>
                  <a:lnTo>
                    <a:pt x="12115" y="11998"/>
                  </a:lnTo>
                  <a:lnTo>
                    <a:pt x="12253" y="12345"/>
                  </a:lnTo>
                  <a:lnTo>
                    <a:pt x="12253" y="12552"/>
                  </a:lnTo>
                  <a:lnTo>
                    <a:pt x="12603" y="12775"/>
                  </a:lnTo>
                  <a:lnTo>
                    <a:pt x="12804" y="13022"/>
                  </a:lnTo>
                  <a:lnTo>
                    <a:pt x="13479" y="13245"/>
                  </a:lnTo>
                  <a:lnTo>
                    <a:pt x="13217" y="14393"/>
                  </a:lnTo>
                  <a:lnTo>
                    <a:pt x="13279" y="14781"/>
                  </a:lnTo>
                  <a:lnTo>
                    <a:pt x="13185" y="14913"/>
                  </a:lnTo>
                  <a:lnTo>
                    <a:pt x="13479" y="15120"/>
                  </a:lnTo>
                  <a:lnTo>
                    <a:pt x="13548" y="15376"/>
                  </a:lnTo>
                  <a:lnTo>
                    <a:pt x="13642" y="15508"/>
                  </a:lnTo>
                  <a:lnTo>
                    <a:pt x="13805" y="15334"/>
                  </a:lnTo>
                  <a:lnTo>
                    <a:pt x="13867" y="15467"/>
                  </a:lnTo>
                  <a:lnTo>
                    <a:pt x="14061" y="14814"/>
                  </a:lnTo>
                  <a:lnTo>
                    <a:pt x="14030" y="13584"/>
                  </a:lnTo>
                  <a:lnTo>
                    <a:pt x="14969" y="12989"/>
                  </a:lnTo>
                  <a:lnTo>
                    <a:pt x="15131" y="12436"/>
                  </a:lnTo>
                  <a:lnTo>
                    <a:pt x="15069" y="11792"/>
                  </a:lnTo>
                  <a:lnTo>
                    <a:pt x="14812" y="11321"/>
                  </a:lnTo>
                  <a:lnTo>
                    <a:pt x="15325" y="10545"/>
                  </a:lnTo>
                  <a:lnTo>
                    <a:pt x="15263" y="9909"/>
                  </a:lnTo>
                  <a:lnTo>
                    <a:pt x="15519" y="9529"/>
                  </a:lnTo>
                  <a:lnTo>
                    <a:pt x="15488" y="9092"/>
                  </a:lnTo>
                  <a:lnTo>
                    <a:pt x="15745" y="8885"/>
                  </a:lnTo>
                  <a:lnTo>
                    <a:pt x="16333" y="9315"/>
                  </a:lnTo>
                  <a:lnTo>
                    <a:pt x="16621" y="9182"/>
                  </a:lnTo>
                  <a:lnTo>
                    <a:pt x="16946" y="9785"/>
                  </a:lnTo>
                  <a:lnTo>
                    <a:pt x="16915" y="9992"/>
                  </a:lnTo>
                  <a:lnTo>
                    <a:pt x="17434" y="10206"/>
                  </a:lnTo>
                  <a:lnTo>
                    <a:pt x="17209" y="11107"/>
                  </a:lnTo>
                  <a:lnTo>
                    <a:pt x="17040" y="11321"/>
                  </a:lnTo>
                  <a:lnTo>
                    <a:pt x="17209" y="11321"/>
                  </a:lnTo>
                  <a:lnTo>
                    <a:pt x="17209" y="11453"/>
                  </a:lnTo>
                  <a:lnTo>
                    <a:pt x="16946" y="11536"/>
                  </a:lnTo>
                  <a:lnTo>
                    <a:pt x="17015" y="11660"/>
                  </a:lnTo>
                  <a:lnTo>
                    <a:pt x="17372" y="11536"/>
                  </a:lnTo>
                  <a:lnTo>
                    <a:pt x="17466" y="11998"/>
                  </a:lnTo>
                  <a:lnTo>
                    <a:pt x="17947" y="11660"/>
                  </a:lnTo>
                  <a:lnTo>
                    <a:pt x="18473" y="10677"/>
                  </a:lnTo>
                  <a:lnTo>
                    <a:pt x="18536" y="10760"/>
                  </a:lnTo>
                  <a:lnTo>
                    <a:pt x="18892" y="12816"/>
                  </a:lnTo>
                  <a:lnTo>
                    <a:pt x="18730" y="13154"/>
                  </a:lnTo>
                  <a:lnTo>
                    <a:pt x="18986" y="13584"/>
                  </a:lnTo>
                  <a:lnTo>
                    <a:pt x="18986" y="13881"/>
                  </a:lnTo>
                  <a:lnTo>
                    <a:pt x="19318" y="13881"/>
                  </a:lnTo>
                  <a:lnTo>
                    <a:pt x="19675" y="14269"/>
                  </a:lnTo>
                  <a:lnTo>
                    <a:pt x="19086" y="14566"/>
                  </a:lnTo>
                  <a:lnTo>
                    <a:pt x="18830" y="14781"/>
                  </a:lnTo>
                  <a:lnTo>
                    <a:pt x="18830" y="14946"/>
                  </a:lnTo>
                  <a:lnTo>
                    <a:pt x="19506" y="14566"/>
                  </a:lnTo>
                  <a:lnTo>
                    <a:pt x="19675" y="14699"/>
                  </a:lnTo>
                  <a:lnTo>
                    <a:pt x="19637" y="14913"/>
                  </a:lnTo>
                  <a:lnTo>
                    <a:pt x="19831" y="14781"/>
                  </a:lnTo>
                  <a:lnTo>
                    <a:pt x="19994" y="14946"/>
                  </a:lnTo>
                  <a:lnTo>
                    <a:pt x="19931" y="15376"/>
                  </a:lnTo>
                  <a:lnTo>
                    <a:pt x="19768" y="15723"/>
                  </a:lnTo>
                  <a:lnTo>
                    <a:pt x="19218" y="16012"/>
                  </a:lnTo>
                  <a:lnTo>
                    <a:pt x="18667" y="16491"/>
                  </a:lnTo>
                  <a:lnTo>
                    <a:pt x="17303" y="16367"/>
                  </a:lnTo>
                  <a:lnTo>
                    <a:pt x="16946" y="16400"/>
                  </a:lnTo>
                  <a:lnTo>
                    <a:pt x="16070" y="17258"/>
                  </a:lnTo>
                  <a:lnTo>
                    <a:pt x="15582" y="17853"/>
                  </a:lnTo>
                  <a:lnTo>
                    <a:pt x="16208" y="17258"/>
                  </a:lnTo>
                  <a:lnTo>
                    <a:pt x="16915" y="16837"/>
                  </a:lnTo>
                  <a:lnTo>
                    <a:pt x="17209" y="16920"/>
                  </a:lnTo>
                  <a:lnTo>
                    <a:pt x="17466" y="17126"/>
                  </a:lnTo>
                  <a:lnTo>
                    <a:pt x="17372" y="17300"/>
                  </a:lnTo>
                  <a:lnTo>
                    <a:pt x="17109" y="17514"/>
                  </a:lnTo>
                  <a:lnTo>
                    <a:pt x="16846" y="17465"/>
                  </a:lnTo>
                  <a:lnTo>
                    <a:pt x="17040" y="17647"/>
                  </a:lnTo>
                  <a:lnTo>
                    <a:pt x="17209" y="17647"/>
                  </a:lnTo>
                  <a:lnTo>
                    <a:pt x="17040" y="17936"/>
                  </a:lnTo>
                  <a:lnTo>
                    <a:pt x="17303" y="18406"/>
                  </a:lnTo>
                  <a:lnTo>
                    <a:pt x="18048" y="18927"/>
                  </a:lnTo>
                  <a:lnTo>
                    <a:pt x="17178" y="19182"/>
                  </a:lnTo>
                  <a:lnTo>
                    <a:pt x="17109" y="19306"/>
                  </a:lnTo>
                  <a:lnTo>
                    <a:pt x="16758" y="19653"/>
                  </a:lnTo>
                  <a:lnTo>
                    <a:pt x="16621" y="19521"/>
                  </a:lnTo>
                  <a:lnTo>
                    <a:pt x="16683" y="19265"/>
                  </a:lnTo>
                  <a:lnTo>
                    <a:pt x="16915" y="18968"/>
                  </a:lnTo>
                  <a:lnTo>
                    <a:pt x="17372" y="18761"/>
                  </a:lnTo>
                  <a:lnTo>
                    <a:pt x="17109" y="18761"/>
                  </a:lnTo>
                  <a:lnTo>
                    <a:pt x="17209" y="18538"/>
                  </a:lnTo>
                  <a:lnTo>
                    <a:pt x="16427" y="18844"/>
                  </a:lnTo>
                  <a:lnTo>
                    <a:pt x="16270" y="18497"/>
                  </a:lnTo>
                  <a:lnTo>
                    <a:pt x="16427" y="17853"/>
                  </a:lnTo>
                  <a:lnTo>
                    <a:pt x="16333" y="17729"/>
                  </a:lnTo>
                  <a:lnTo>
                    <a:pt x="16108" y="17812"/>
                  </a:lnTo>
                  <a:lnTo>
                    <a:pt x="16070" y="17647"/>
                  </a:lnTo>
                  <a:lnTo>
                    <a:pt x="15426" y="18712"/>
                  </a:lnTo>
                  <a:lnTo>
                    <a:pt x="15263" y="18761"/>
                  </a:lnTo>
                  <a:lnTo>
                    <a:pt x="14387" y="18761"/>
                  </a:lnTo>
                  <a:lnTo>
                    <a:pt x="13967" y="19050"/>
                  </a:lnTo>
                  <a:lnTo>
                    <a:pt x="13642" y="19100"/>
                  </a:lnTo>
                  <a:lnTo>
                    <a:pt x="13773" y="19265"/>
                  </a:lnTo>
                  <a:lnTo>
                    <a:pt x="13548" y="19182"/>
                  </a:lnTo>
                  <a:lnTo>
                    <a:pt x="13185" y="19265"/>
                  </a:lnTo>
                  <a:lnTo>
                    <a:pt x="13023" y="19438"/>
                  </a:lnTo>
                  <a:lnTo>
                    <a:pt x="13123" y="19521"/>
                  </a:lnTo>
                  <a:lnTo>
                    <a:pt x="13185" y="19653"/>
                  </a:lnTo>
                  <a:lnTo>
                    <a:pt x="12766" y="19827"/>
                  </a:lnTo>
                  <a:lnTo>
                    <a:pt x="12509" y="19860"/>
                  </a:lnTo>
                  <a:lnTo>
                    <a:pt x="11990" y="19992"/>
                  </a:lnTo>
                  <a:lnTo>
                    <a:pt x="12090" y="19827"/>
                  </a:lnTo>
                  <a:lnTo>
                    <a:pt x="12253" y="19521"/>
                  </a:lnTo>
                  <a:lnTo>
                    <a:pt x="12509" y="19306"/>
                  </a:lnTo>
                  <a:lnTo>
                    <a:pt x="12703" y="18761"/>
                  </a:lnTo>
                  <a:lnTo>
                    <a:pt x="12666" y="18497"/>
                  </a:lnTo>
                  <a:lnTo>
                    <a:pt x="12703" y="18497"/>
                  </a:lnTo>
                  <a:lnTo>
                    <a:pt x="12766" y="18761"/>
                  </a:lnTo>
                  <a:lnTo>
                    <a:pt x="13023" y="18844"/>
                  </a:lnTo>
                  <a:lnTo>
                    <a:pt x="13091" y="18629"/>
                  </a:lnTo>
                  <a:lnTo>
                    <a:pt x="12960" y="18200"/>
                  </a:lnTo>
                  <a:lnTo>
                    <a:pt x="12666" y="18068"/>
                  </a:lnTo>
                  <a:lnTo>
                    <a:pt x="12115" y="17812"/>
                  </a:lnTo>
                  <a:lnTo>
                    <a:pt x="11990" y="17597"/>
                  </a:lnTo>
                  <a:lnTo>
                    <a:pt x="12021" y="16961"/>
                  </a:lnTo>
                  <a:lnTo>
                    <a:pt x="11859" y="17044"/>
                  </a:lnTo>
                  <a:lnTo>
                    <a:pt x="11665" y="16573"/>
                  </a:lnTo>
                  <a:lnTo>
                    <a:pt x="11245" y="16400"/>
                  </a:lnTo>
                  <a:lnTo>
                    <a:pt x="10920" y="16837"/>
                  </a:lnTo>
                  <a:lnTo>
                    <a:pt x="10626" y="16738"/>
                  </a:lnTo>
                  <a:lnTo>
                    <a:pt x="10238" y="16705"/>
                  </a:lnTo>
                  <a:lnTo>
                    <a:pt x="10144" y="16573"/>
                  </a:lnTo>
                  <a:lnTo>
                    <a:pt x="9950" y="16235"/>
                  </a:lnTo>
                  <a:lnTo>
                    <a:pt x="9950" y="16400"/>
                  </a:lnTo>
                  <a:lnTo>
                    <a:pt x="9556" y="16235"/>
                  </a:lnTo>
                  <a:lnTo>
                    <a:pt x="9787" y="16235"/>
                  </a:lnTo>
                  <a:lnTo>
                    <a:pt x="9787" y="15846"/>
                  </a:lnTo>
                  <a:lnTo>
                    <a:pt x="9618" y="15723"/>
                  </a:lnTo>
                  <a:lnTo>
                    <a:pt x="9399" y="16061"/>
                  </a:lnTo>
                  <a:lnTo>
                    <a:pt x="2234" y="15120"/>
                  </a:lnTo>
                  <a:lnTo>
                    <a:pt x="2040" y="14781"/>
                  </a:lnTo>
                  <a:lnTo>
                    <a:pt x="1909" y="14220"/>
                  </a:lnTo>
                  <a:lnTo>
                    <a:pt x="1389" y="13716"/>
                  </a:lnTo>
                  <a:lnTo>
                    <a:pt x="1358" y="13501"/>
                  </a:lnTo>
                  <a:lnTo>
                    <a:pt x="1458" y="12130"/>
                  </a:lnTo>
                  <a:lnTo>
                    <a:pt x="1621" y="11874"/>
                  </a:lnTo>
                  <a:lnTo>
                    <a:pt x="1289" y="12130"/>
                  </a:lnTo>
                  <a:lnTo>
                    <a:pt x="1202" y="11453"/>
                  </a:lnTo>
                  <a:lnTo>
                    <a:pt x="1458" y="11016"/>
                  </a:lnTo>
                  <a:lnTo>
                    <a:pt x="1621" y="10462"/>
                  </a:lnTo>
                  <a:lnTo>
                    <a:pt x="1458" y="10124"/>
                  </a:lnTo>
                  <a:lnTo>
                    <a:pt x="1289" y="9736"/>
                  </a:lnTo>
                  <a:lnTo>
                    <a:pt x="1202" y="8117"/>
                  </a:lnTo>
                  <a:lnTo>
                    <a:pt x="1202" y="7647"/>
                  </a:lnTo>
                  <a:lnTo>
                    <a:pt x="1070" y="7523"/>
                  </a:lnTo>
                  <a:lnTo>
                    <a:pt x="870" y="7605"/>
                  </a:lnTo>
                  <a:lnTo>
                    <a:pt x="513" y="7944"/>
                  </a:lnTo>
                  <a:lnTo>
                    <a:pt x="357" y="6961"/>
                  </a:lnTo>
                  <a:lnTo>
                    <a:pt x="382" y="6829"/>
                  </a:lnTo>
                  <a:lnTo>
                    <a:pt x="0" y="6746"/>
                  </a:lnTo>
                  <a:lnTo>
                    <a:pt x="870" y="4484"/>
                  </a:lnTo>
                  <a:lnTo>
                    <a:pt x="1909" y="21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91"/>
            <p:cNvSpPr>
              <a:spLocks noChangeAspect="1"/>
            </p:cNvSpPr>
            <p:nvPr/>
          </p:nvSpPr>
          <p:spPr bwMode="auto">
            <a:xfrm>
              <a:off x="2573768" y="1935375"/>
              <a:ext cx="496340" cy="654339"/>
            </a:xfrm>
            <a:custGeom>
              <a:avLst/>
              <a:gdLst>
                <a:gd name="T0" fmla="*/ 288674 w 20000"/>
                <a:gd name="T1" fmla="*/ 640136 h 20000"/>
                <a:gd name="T2" fmla="*/ 216641 w 20000"/>
                <a:gd name="T3" fmla="*/ 561217 h 20000"/>
                <a:gd name="T4" fmla="*/ 204447 w 20000"/>
                <a:gd name="T5" fmla="*/ 529031 h 20000"/>
                <a:gd name="T6" fmla="*/ 177737 w 20000"/>
                <a:gd name="T7" fmla="*/ 503159 h 20000"/>
                <a:gd name="T8" fmla="*/ 126613 w 20000"/>
                <a:gd name="T9" fmla="*/ 503159 h 20000"/>
                <a:gd name="T10" fmla="*/ 126613 w 20000"/>
                <a:gd name="T11" fmla="*/ 441293 h 20000"/>
                <a:gd name="T12" fmla="*/ 195165 w 20000"/>
                <a:gd name="T13" fmla="*/ 443799 h 20000"/>
                <a:gd name="T14" fmla="*/ 204447 w 20000"/>
                <a:gd name="T15" fmla="*/ 414152 h 20000"/>
                <a:gd name="T16" fmla="*/ 264852 w 20000"/>
                <a:gd name="T17" fmla="*/ 372463 h 20000"/>
                <a:gd name="T18" fmla="*/ 249769 w 20000"/>
                <a:gd name="T19" fmla="*/ 304284 h 20000"/>
                <a:gd name="T20" fmla="*/ 216641 w 20000"/>
                <a:gd name="T21" fmla="*/ 277143 h 20000"/>
                <a:gd name="T22" fmla="*/ 216641 w 20000"/>
                <a:gd name="T23" fmla="*/ 219052 h 20000"/>
                <a:gd name="T24" fmla="*/ 192844 w 20000"/>
                <a:gd name="T25" fmla="*/ 208963 h 20000"/>
                <a:gd name="T26" fmla="*/ 138240 w 20000"/>
                <a:gd name="T27" fmla="*/ 208963 h 20000"/>
                <a:gd name="T28" fmla="*/ 99903 w 20000"/>
                <a:gd name="T29" fmla="*/ 208963 h 20000"/>
                <a:gd name="T30" fmla="*/ 12195 w 20000"/>
                <a:gd name="T31" fmla="*/ 169813 h 20000"/>
                <a:gd name="T32" fmla="*/ 36016 w 20000"/>
                <a:gd name="T33" fmla="*/ 123731 h 20000"/>
                <a:gd name="T34" fmla="*/ 30215 w 20000"/>
                <a:gd name="T35" fmla="*/ 71954 h 20000"/>
                <a:gd name="T36" fmla="*/ 78402 w 20000"/>
                <a:gd name="T37" fmla="*/ 22716 h 20000"/>
                <a:gd name="T38" fmla="*/ 153347 w 20000"/>
                <a:gd name="T39" fmla="*/ 16402 h 20000"/>
                <a:gd name="T40" fmla="*/ 99903 w 20000"/>
                <a:gd name="T41" fmla="*/ 75111 h 20000"/>
                <a:gd name="T42" fmla="*/ 60406 w 20000"/>
                <a:gd name="T43" fmla="*/ 149604 h 20000"/>
                <a:gd name="T44" fmla="*/ 102223 w 20000"/>
                <a:gd name="T45" fmla="*/ 117418 h 20000"/>
                <a:gd name="T46" fmla="*/ 132439 w 20000"/>
                <a:gd name="T47" fmla="*/ 65641 h 20000"/>
                <a:gd name="T48" fmla="*/ 234662 w 20000"/>
                <a:gd name="T49" fmla="*/ 29680 h 20000"/>
                <a:gd name="T50" fmla="*/ 225948 w 20000"/>
                <a:gd name="T51" fmla="*/ 85232 h 20000"/>
                <a:gd name="T52" fmla="*/ 234662 w 20000"/>
                <a:gd name="T53" fmla="*/ 111104 h 20000"/>
                <a:gd name="T54" fmla="*/ 273566 w 20000"/>
                <a:gd name="T55" fmla="*/ 97859 h 20000"/>
                <a:gd name="T56" fmla="*/ 328171 w 20000"/>
                <a:gd name="T57" fmla="*/ 127539 h 20000"/>
                <a:gd name="T58" fmla="*/ 304349 w 20000"/>
                <a:gd name="T59" fmla="*/ 153411 h 20000"/>
                <a:gd name="T60" fmla="*/ 355473 w 20000"/>
                <a:gd name="T61" fmla="*/ 166657 h 20000"/>
                <a:gd name="T62" fmla="*/ 375814 w 20000"/>
                <a:gd name="T63" fmla="*/ 208963 h 20000"/>
                <a:gd name="T64" fmla="*/ 393810 w 20000"/>
                <a:gd name="T65" fmla="*/ 254427 h 20000"/>
                <a:gd name="T66" fmla="*/ 390897 w 20000"/>
                <a:gd name="T67" fmla="*/ 280918 h 20000"/>
                <a:gd name="T68" fmla="*/ 385096 w 20000"/>
                <a:gd name="T69" fmla="*/ 313754 h 20000"/>
                <a:gd name="T70" fmla="*/ 444934 w 20000"/>
                <a:gd name="T71" fmla="*/ 372463 h 20000"/>
                <a:gd name="T72" fmla="*/ 493121 w 20000"/>
                <a:gd name="T73" fmla="*/ 424240 h 20000"/>
                <a:gd name="T74" fmla="*/ 432715 w 20000"/>
                <a:gd name="T75" fmla="*/ 477254 h 20000"/>
                <a:gd name="T76" fmla="*/ 385096 w 20000"/>
                <a:gd name="T77" fmla="*/ 450763 h 20000"/>
                <a:gd name="T78" fmla="*/ 361274 w 20000"/>
                <a:gd name="T79" fmla="*/ 443799 h 20000"/>
                <a:gd name="T80" fmla="*/ 361274 w 20000"/>
                <a:gd name="T81" fmla="*/ 509472 h 20000"/>
                <a:gd name="T82" fmla="*/ 369988 w 20000"/>
                <a:gd name="T83" fmla="*/ 607299 h 20000"/>
                <a:gd name="T84" fmla="*/ 322370 w 20000"/>
                <a:gd name="T85" fmla="*/ 581427 h 20000"/>
                <a:gd name="T86" fmla="*/ 328171 w 20000"/>
                <a:gd name="T87" fmla="*/ 630665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3294" y="19981"/>
                  </a:moveTo>
                  <a:lnTo>
                    <a:pt x="12424" y="19981"/>
                  </a:lnTo>
                  <a:lnTo>
                    <a:pt x="11694" y="19670"/>
                  </a:lnTo>
                  <a:lnTo>
                    <a:pt x="10353" y="18565"/>
                  </a:lnTo>
                  <a:lnTo>
                    <a:pt x="9247" y="18060"/>
                  </a:lnTo>
                  <a:lnTo>
                    <a:pt x="8776" y="17245"/>
                  </a:lnTo>
                  <a:lnTo>
                    <a:pt x="8918" y="17051"/>
                  </a:lnTo>
                  <a:lnTo>
                    <a:pt x="9153" y="16760"/>
                  </a:lnTo>
                  <a:lnTo>
                    <a:pt x="8282" y="16256"/>
                  </a:lnTo>
                  <a:lnTo>
                    <a:pt x="7812" y="15461"/>
                  </a:lnTo>
                  <a:lnTo>
                    <a:pt x="7318" y="15150"/>
                  </a:lnTo>
                  <a:lnTo>
                    <a:pt x="7200" y="15461"/>
                  </a:lnTo>
                  <a:lnTo>
                    <a:pt x="6353" y="15267"/>
                  </a:lnTo>
                  <a:lnTo>
                    <a:pt x="5976" y="15267"/>
                  </a:lnTo>
                  <a:lnTo>
                    <a:pt x="5129" y="15461"/>
                  </a:lnTo>
                  <a:lnTo>
                    <a:pt x="4141" y="14956"/>
                  </a:lnTo>
                  <a:lnTo>
                    <a:pt x="4400" y="14142"/>
                  </a:lnTo>
                  <a:lnTo>
                    <a:pt x="5129" y="13560"/>
                  </a:lnTo>
                  <a:lnTo>
                    <a:pt x="5600" y="13637"/>
                  </a:lnTo>
                  <a:lnTo>
                    <a:pt x="6941" y="13948"/>
                  </a:lnTo>
                  <a:lnTo>
                    <a:pt x="7906" y="13637"/>
                  </a:lnTo>
                  <a:lnTo>
                    <a:pt x="8541" y="13851"/>
                  </a:lnTo>
                  <a:lnTo>
                    <a:pt x="8776" y="13346"/>
                  </a:lnTo>
                  <a:lnTo>
                    <a:pt x="8282" y="12726"/>
                  </a:lnTo>
                  <a:lnTo>
                    <a:pt x="8918" y="12532"/>
                  </a:lnTo>
                  <a:lnTo>
                    <a:pt x="9882" y="12047"/>
                  </a:lnTo>
                  <a:lnTo>
                    <a:pt x="10729" y="11445"/>
                  </a:lnTo>
                  <a:lnTo>
                    <a:pt x="10729" y="10747"/>
                  </a:lnTo>
                  <a:lnTo>
                    <a:pt x="10729" y="9932"/>
                  </a:lnTo>
                  <a:lnTo>
                    <a:pt x="10118" y="9350"/>
                  </a:lnTo>
                  <a:lnTo>
                    <a:pt x="9882" y="8826"/>
                  </a:lnTo>
                  <a:lnTo>
                    <a:pt x="8541" y="8923"/>
                  </a:lnTo>
                  <a:lnTo>
                    <a:pt x="8776" y="8516"/>
                  </a:lnTo>
                  <a:lnTo>
                    <a:pt x="9506" y="8516"/>
                  </a:lnTo>
                  <a:lnTo>
                    <a:pt x="8776" y="7624"/>
                  </a:lnTo>
                  <a:lnTo>
                    <a:pt x="8776" y="6731"/>
                  </a:lnTo>
                  <a:lnTo>
                    <a:pt x="8188" y="6014"/>
                  </a:lnTo>
                  <a:lnTo>
                    <a:pt x="7318" y="6014"/>
                  </a:lnTo>
                  <a:lnTo>
                    <a:pt x="7812" y="6421"/>
                  </a:lnTo>
                  <a:lnTo>
                    <a:pt x="7553" y="7022"/>
                  </a:lnTo>
                  <a:lnTo>
                    <a:pt x="6941" y="7022"/>
                  </a:lnTo>
                  <a:lnTo>
                    <a:pt x="5600" y="6421"/>
                  </a:lnTo>
                  <a:lnTo>
                    <a:pt x="5741" y="7022"/>
                  </a:lnTo>
                  <a:lnTo>
                    <a:pt x="5129" y="6731"/>
                  </a:lnTo>
                  <a:lnTo>
                    <a:pt x="4047" y="6421"/>
                  </a:lnTo>
                  <a:lnTo>
                    <a:pt x="2565" y="6014"/>
                  </a:lnTo>
                  <a:lnTo>
                    <a:pt x="1600" y="5432"/>
                  </a:lnTo>
                  <a:lnTo>
                    <a:pt x="494" y="5218"/>
                  </a:lnTo>
                  <a:lnTo>
                    <a:pt x="0" y="4113"/>
                  </a:lnTo>
                  <a:lnTo>
                    <a:pt x="1459" y="4326"/>
                  </a:lnTo>
                  <a:lnTo>
                    <a:pt x="1459" y="3802"/>
                  </a:lnTo>
                  <a:lnTo>
                    <a:pt x="0" y="3414"/>
                  </a:lnTo>
                  <a:lnTo>
                    <a:pt x="635" y="2308"/>
                  </a:lnTo>
                  <a:lnTo>
                    <a:pt x="1224" y="2211"/>
                  </a:lnTo>
                  <a:lnTo>
                    <a:pt x="1106" y="2017"/>
                  </a:lnTo>
                  <a:lnTo>
                    <a:pt x="2212" y="1203"/>
                  </a:lnTo>
                  <a:lnTo>
                    <a:pt x="3176" y="698"/>
                  </a:lnTo>
                  <a:lnTo>
                    <a:pt x="4635" y="0"/>
                  </a:lnTo>
                  <a:lnTo>
                    <a:pt x="6941" y="194"/>
                  </a:lnTo>
                  <a:lnTo>
                    <a:pt x="6212" y="504"/>
                  </a:lnTo>
                  <a:lnTo>
                    <a:pt x="5129" y="989"/>
                  </a:lnTo>
                  <a:lnTo>
                    <a:pt x="4047" y="1707"/>
                  </a:lnTo>
                  <a:lnTo>
                    <a:pt x="4047" y="2308"/>
                  </a:lnTo>
                  <a:lnTo>
                    <a:pt x="3412" y="3123"/>
                  </a:lnTo>
                  <a:lnTo>
                    <a:pt x="3765" y="3919"/>
                  </a:lnTo>
                  <a:lnTo>
                    <a:pt x="2447" y="4597"/>
                  </a:lnTo>
                  <a:lnTo>
                    <a:pt x="3671" y="4714"/>
                  </a:lnTo>
                  <a:lnTo>
                    <a:pt x="4635" y="3802"/>
                  </a:lnTo>
                  <a:lnTo>
                    <a:pt x="4141" y="3608"/>
                  </a:lnTo>
                  <a:lnTo>
                    <a:pt x="4635" y="2813"/>
                  </a:lnTo>
                  <a:lnTo>
                    <a:pt x="5129" y="2619"/>
                  </a:lnTo>
                  <a:lnTo>
                    <a:pt x="5365" y="2017"/>
                  </a:lnTo>
                  <a:lnTo>
                    <a:pt x="6212" y="1513"/>
                  </a:lnTo>
                  <a:lnTo>
                    <a:pt x="7318" y="989"/>
                  </a:lnTo>
                  <a:lnTo>
                    <a:pt x="9506" y="912"/>
                  </a:lnTo>
                  <a:lnTo>
                    <a:pt x="9247" y="1513"/>
                  </a:lnTo>
                  <a:lnTo>
                    <a:pt x="9506" y="1804"/>
                  </a:lnTo>
                  <a:lnTo>
                    <a:pt x="9153" y="2619"/>
                  </a:lnTo>
                  <a:lnTo>
                    <a:pt x="8188" y="3802"/>
                  </a:lnTo>
                  <a:lnTo>
                    <a:pt x="9153" y="3317"/>
                  </a:lnTo>
                  <a:lnTo>
                    <a:pt x="9506" y="3414"/>
                  </a:lnTo>
                  <a:lnTo>
                    <a:pt x="10494" y="3802"/>
                  </a:lnTo>
                  <a:lnTo>
                    <a:pt x="10353" y="3317"/>
                  </a:lnTo>
                  <a:lnTo>
                    <a:pt x="11082" y="3007"/>
                  </a:lnTo>
                  <a:lnTo>
                    <a:pt x="11812" y="3123"/>
                  </a:lnTo>
                  <a:lnTo>
                    <a:pt x="13059" y="3414"/>
                  </a:lnTo>
                  <a:lnTo>
                    <a:pt x="13294" y="3919"/>
                  </a:lnTo>
                  <a:lnTo>
                    <a:pt x="12329" y="4113"/>
                  </a:lnTo>
                  <a:lnTo>
                    <a:pt x="13059" y="4403"/>
                  </a:lnTo>
                  <a:lnTo>
                    <a:pt x="12329" y="4714"/>
                  </a:lnTo>
                  <a:lnTo>
                    <a:pt x="13388" y="4908"/>
                  </a:lnTo>
                  <a:lnTo>
                    <a:pt x="13647" y="5723"/>
                  </a:lnTo>
                  <a:lnTo>
                    <a:pt x="14400" y="5121"/>
                  </a:lnTo>
                  <a:lnTo>
                    <a:pt x="14988" y="5432"/>
                  </a:lnTo>
                  <a:lnTo>
                    <a:pt x="15224" y="5917"/>
                  </a:lnTo>
                  <a:lnTo>
                    <a:pt x="15224" y="6421"/>
                  </a:lnTo>
                  <a:lnTo>
                    <a:pt x="15953" y="6828"/>
                  </a:lnTo>
                  <a:lnTo>
                    <a:pt x="16565" y="7333"/>
                  </a:lnTo>
                  <a:lnTo>
                    <a:pt x="15953" y="7818"/>
                  </a:lnTo>
                  <a:lnTo>
                    <a:pt x="16824" y="7818"/>
                  </a:lnTo>
                  <a:lnTo>
                    <a:pt x="17176" y="8516"/>
                  </a:lnTo>
                  <a:lnTo>
                    <a:pt x="15835" y="8632"/>
                  </a:lnTo>
                  <a:lnTo>
                    <a:pt x="17435" y="9350"/>
                  </a:lnTo>
                  <a:lnTo>
                    <a:pt x="16565" y="9350"/>
                  </a:lnTo>
                  <a:lnTo>
                    <a:pt x="15600" y="9641"/>
                  </a:lnTo>
                  <a:lnTo>
                    <a:pt x="16188" y="10223"/>
                  </a:lnTo>
                  <a:lnTo>
                    <a:pt x="16824" y="11057"/>
                  </a:lnTo>
                  <a:lnTo>
                    <a:pt x="18024" y="11445"/>
                  </a:lnTo>
                  <a:lnTo>
                    <a:pt x="18400" y="12726"/>
                  </a:lnTo>
                  <a:lnTo>
                    <a:pt x="19365" y="12726"/>
                  </a:lnTo>
                  <a:lnTo>
                    <a:pt x="19976" y="13036"/>
                  </a:lnTo>
                  <a:lnTo>
                    <a:pt x="19741" y="13560"/>
                  </a:lnTo>
                  <a:lnTo>
                    <a:pt x="18541" y="14355"/>
                  </a:lnTo>
                  <a:lnTo>
                    <a:pt x="17529" y="14665"/>
                  </a:lnTo>
                  <a:lnTo>
                    <a:pt x="16941" y="15655"/>
                  </a:lnTo>
                  <a:lnTo>
                    <a:pt x="16188" y="14956"/>
                  </a:lnTo>
                  <a:lnTo>
                    <a:pt x="15600" y="13851"/>
                  </a:lnTo>
                  <a:lnTo>
                    <a:pt x="15224" y="13036"/>
                  </a:lnTo>
                  <a:lnTo>
                    <a:pt x="14400" y="13036"/>
                  </a:lnTo>
                  <a:lnTo>
                    <a:pt x="14635" y="13637"/>
                  </a:lnTo>
                  <a:lnTo>
                    <a:pt x="13647" y="13851"/>
                  </a:lnTo>
                  <a:lnTo>
                    <a:pt x="14024" y="14859"/>
                  </a:lnTo>
                  <a:lnTo>
                    <a:pt x="14635" y="15655"/>
                  </a:lnTo>
                  <a:lnTo>
                    <a:pt x="15459" y="16450"/>
                  </a:lnTo>
                  <a:lnTo>
                    <a:pt x="15600" y="17769"/>
                  </a:lnTo>
                  <a:lnTo>
                    <a:pt x="14988" y="18661"/>
                  </a:lnTo>
                  <a:lnTo>
                    <a:pt x="14635" y="19069"/>
                  </a:lnTo>
                  <a:lnTo>
                    <a:pt x="14024" y="18661"/>
                  </a:lnTo>
                  <a:lnTo>
                    <a:pt x="13059" y="17866"/>
                  </a:lnTo>
                  <a:lnTo>
                    <a:pt x="11694" y="16954"/>
                  </a:lnTo>
                  <a:lnTo>
                    <a:pt x="12424" y="18351"/>
                  </a:lnTo>
                  <a:lnTo>
                    <a:pt x="13294" y="19379"/>
                  </a:lnTo>
                  <a:lnTo>
                    <a:pt x="13294" y="199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92"/>
            <p:cNvSpPr>
              <a:spLocks noChangeAspect="1"/>
            </p:cNvSpPr>
            <p:nvPr/>
          </p:nvSpPr>
          <p:spPr bwMode="auto">
            <a:xfrm>
              <a:off x="2752514" y="1376793"/>
              <a:ext cx="707006" cy="458038"/>
            </a:xfrm>
            <a:custGeom>
              <a:avLst/>
              <a:gdLst>
                <a:gd name="T0" fmla="*/ 144380 w 20000"/>
                <a:gd name="T1" fmla="*/ 448027 h 20000"/>
                <a:gd name="T2" fmla="*/ 150147 w 20000"/>
                <a:gd name="T3" fmla="*/ 429074 h 20000"/>
                <a:gd name="T4" fmla="*/ 119449 w 20000"/>
                <a:gd name="T5" fmla="*/ 431602 h 20000"/>
                <a:gd name="T6" fmla="*/ 26654 w 20000"/>
                <a:gd name="T7" fmla="*/ 412011 h 20000"/>
                <a:gd name="T8" fmla="*/ 2321 w 20000"/>
                <a:gd name="T9" fmla="*/ 386109 h 20000"/>
                <a:gd name="T10" fmla="*/ 38855 w 20000"/>
                <a:gd name="T11" fmla="*/ 353237 h 20000"/>
                <a:gd name="T12" fmla="*/ 71909 w 20000"/>
                <a:gd name="T13" fmla="*/ 343760 h 20000"/>
                <a:gd name="T14" fmla="*/ 101446 w 20000"/>
                <a:gd name="T15" fmla="*/ 320387 h 20000"/>
                <a:gd name="T16" fmla="*/ 110729 w 20000"/>
                <a:gd name="T17" fmla="*/ 369662 h 20000"/>
                <a:gd name="T18" fmla="*/ 173917 w 20000"/>
                <a:gd name="T19" fmla="*/ 343760 h 20000"/>
                <a:gd name="T20" fmla="*/ 135097 w 20000"/>
                <a:gd name="T21" fmla="*/ 346289 h 20000"/>
                <a:gd name="T22" fmla="*/ 189002 w 20000"/>
                <a:gd name="T23" fmla="*/ 274894 h 20000"/>
                <a:gd name="T24" fmla="*/ 215691 w 20000"/>
                <a:gd name="T25" fmla="*/ 284371 h 20000"/>
                <a:gd name="T26" fmla="*/ 212772 w 20000"/>
                <a:gd name="T27" fmla="*/ 264779 h 20000"/>
                <a:gd name="T28" fmla="*/ 197687 w 20000"/>
                <a:gd name="T29" fmla="*/ 206643 h 20000"/>
                <a:gd name="T30" fmla="*/ 230741 w 20000"/>
                <a:gd name="T31" fmla="*/ 170627 h 20000"/>
                <a:gd name="T32" fmla="*/ 260911 w 20000"/>
                <a:gd name="T33" fmla="*/ 216120 h 20000"/>
                <a:gd name="T34" fmla="*/ 293929 w 20000"/>
                <a:gd name="T35" fmla="*/ 232545 h 20000"/>
                <a:gd name="T36" fmla="*/ 270158 w 20000"/>
                <a:gd name="T37" fmla="*/ 183248 h 20000"/>
                <a:gd name="T38" fmla="*/ 342067 w 20000"/>
                <a:gd name="T39" fmla="*/ 180104 h 20000"/>
                <a:gd name="T40" fmla="*/ 372202 w 20000"/>
                <a:gd name="T41" fmla="*/ 157346 h 20000"/>
                <a:gd name="T42" fmla="*/ 365837 w 20000"/>
                <a:gd name="T43" fmla="*/ 140921 h 20000"/>
                <a:gd name="T44" fmla="*/ 266712 w 20000"/>
                <a:gd name="T45" fmla="*/ 163656 h 20000"/>
                <a:gd name="T46" fmla="*/ 266712 w 20000"/>
                <a:gd name="T47" fmla="*/ 127640 h 20000"/>
                <a:gd name="T48" fmla="*/ 275960 w 20000"/>
                <a:gd name="T49" fmla="*/ 115020 h 20000"/>
                <a:gd name="T50" fmla="*/ 197687 w 20000"/>
                <a:gd name="T51" fmla="*/ 111215 h 20000"/>
                <a:gd name="T52" fmla="*/ 189002 w 20000"/>
                <a:gd name="T53" fmla="*/ 94790 h 20000"/>
                <a:gd name="T54" fmla="*/ 203489 w 20000"/>
                <a:gd name="T55" fmla="*/ 62556 h 20000"/>
                <a:gd name="T56" fmla="*/ 254511 w 20000"/>
                <a:gd name="T57" fmla="*/ 42964 h 20000"/>
                <a:gd name="T58" fmla="*/ 299731 w 20000"/>
                <a:gd name="T59" fmla="*/ 42964 h 20000"/>
                <a:gd name="T60" fmla="*/ 318297 w 20000"/>
                <a:gd name="T61" fmla="*/ 26539 h 20000"/>
                <a:gd name="T62" fmla="*/ 372202 w 20000"/>
                <a:gd name="T63" fmla="*/ 26539 h 20000"/>
                <a:gd name="T64" fmla="*/ 395972 w 20000"/>
                <a:gd name="T65" fmla="*/ 68889 h 20000"/>
                <a:gd name="T66" fmla="*/ 426142 w 20000"/>
                <a:gd name="T67" fmla="*/ 10115 h 20000"/>
                <a:gd name="T68" fmla="*/ 489330 w 20000"/>
                <a:gd name="T69" fmla="*/ 53079 h 20000"/>
                <a:gd name="T70" fmla="*/ 536871 w 20000"/>
                <a:gd name="T71" fmla="*/ 17063 h 20000"/>
                <a:gd name="T72" fmla="*/ 558320 w 20000"/>
                <a:gd name="T73" fmla="*/ 19591 h 20000"/>
                <a:gd name="T74" fmla="*/ 575726 w 20000"/>
                <a:gd name="T75" fmla="*/ 36016 h 20000"/>
                <a:gd name="T76" fmla="*/ 606424 w 20000"/>
                <a:gd name="T77" fmla="*/ 19591 h 20000"/>
                <a:gd name="T78" fmla="*/ 648198 w 20000"/>
                <a:gd name="T79" fmla="*/ 53079 h 20000"/>
                <a:gd name="T80" fmla="*/ 648198 w 20000"/>
                <a:gd name="T81" fmla="*/ 68889 h 20000"/>
                <a:gd name="T82" fmla="*/ 702700 w 20000"/>
                <a:gd name="T83" fmla="*/ 115020 h 20000"/>
                <a:gd name="T84" fmla="*/ 648198 w 20000"/>
                <a:gd name="T85" fmla="*/ 147231 h 20000"/>
                <a:gd name="T86" fmla="*/ 551956 w 20000"/>
                <a:gd name="T87" fmla="*/ 154179 h 20000"/>
                <a:gd name="T88" fmla="*/ 620946 w 20000"/>
                <a:gd name="T89" fmla="*/ 163656 h 20000"/>
                <a:gd name="T90" fmla="*/ 536871 w 20000"/>
                <a:gd name="T91" fmla="*/ 199695 h 20000"/>
                <a:gd name="T92" fmla="*/ 482966 w 20000"/>
                <a:gd name="T93" fmla="*/ 232545 h 20000"/>
                <a:gd name="T94" fmla="*/ 420340 w 20000"/>
                <a:gd name="T95" fmla="*/ 268561 h 20000"/>
                <a:gd name="T96" fmla="*/ 347869 w 20000"/>
                <a:gd name="T97" fmla="*/ 274894 h 20000"/>
                <a:gd name="T98" fmla="*/ 285243 w 20000"/>
                <a:gd name="T99" fmla="*/ 294463 h 20000"/>
                <a:gd name="T100" fmla="*/ 338586 w 20000"/>
                <a:gd name="T101" fmla="*/ 317858 h 20000"/>
                <a:gd name="T102" fmla="*/ 299731 w 20000"/>
                <a:gd name="T103" fmla="*/ 359570 h 20000"/>
                <a:gd name="T104" fmla="*/ 245826 w 20000"/>
                <a:gd name="T105" fmla="*/ 375995 h 20000"/>
                <a:gd name="T106" fmla="*/ 191920 w 20000"/>
                <a:gd name="T107" fmla="*/ 386109 h 20000"/>
                <a:gd name="T108" fmla="*/ 164669 w 20000"/>
                <a:gd name="T109" fmla="*/ 386109 h 20000"/>
                <a:gd name="T110" fmla="*/ 221458 w 20000"/>
                <a:gd name="T111" fmla="*/ 412011 h 20000"/>
                <a:gd name="T112" fmla="*/ 176835 w 20000"/>
                <a:gd name="T113" fmla="*/ 454975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00"/>
                <a:gd name="T172" fmla="*/ 0 h 20000"/>
                <a:gd name="T173" fmla="*/ 20000 w 20000"/>
                <a:gd name="T174" fmla="*/ 20000 h 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00" h="20000">
                  <a:moveTo>
                    <a:pt x="5029" y="19972"/>
                  </a:moveTo>
                  <a:lnTo>
                    <a:pt x="4106" y="19667"/>
                  </a:lnTo>
                  <a:lnTo>
                    <a:pt x="4336" y="19223"/>
                  </a:lnTo>
                  <a:lnTo>
                    <a:pt x="4270" y="18835"/>
                  </a:lnTo>
                  <a:lnTo>
                    <a:pt x="3842" y="18086"/>
                  </a:lnTo>
                  <a:lnTo>
                    <a:pt x="3397" y="18946"/>
                  </a:lnTo>
                  <a:lnTo>
                    <a:pt x="1880" y="18835"/>
                  </a:lnTo>
                  <a:lnTo>
                    <a:pt x="758" y="18086"/>
                  </a:lnTo>
                  <a:lnTo>
                    <a:pt x="0" y="17365"/>
                  </a:lnTo>
                  <a:lnTo>
                    <a:pt x="66" y="16949"/>
                  </a:lnTo>
                  <a:lnTo>
                    <a:pt x="495" y="16227"/>
                  </a:lnTo>
                  <a:lnTo>
                    <a:pt x="1105" y="15506"/>
                  </a:lnTo>
                  <a:lnTo>
                    <a:pt x="2045" y="16227"/>
                  </a:lnTo>
                  <a:lnTo>
                    <a:pt x="2045" y="15090"/>
                  </a:lnTo>
                  <a:lnTo>
                    <a:pt x="2209" y="14064"/>
                  </a:lnTo>
                  <a:lnTo>
                    <a:pt x="2885" y="14064"/>
                  </a:lnTo>
                  <a:lnTo>
                    <a:pt x="2984" y="15201"/>
                  </a:lnTo>
                  <a:lnTo>
                    <a:pt x="3149" y="16227"/>
                  </a:lnTo>
                  <a:lnTo>
                    <a:pt x="3842" y="16227"/>
                  </a:lnTo>
                  <a:lnTo>
                    <a:pt x="4946" y="15090"/>
                  </a:lnTo>
                  <a:lnTo>
                    <a:pt x="4518" y="15090"/>
                  </a:lnTo>
                  <a:lnTo>
                    <a:pt x="3842" y="15201"/>
                  </a:lnTo>
                  <a:lnTo>
                    <a:pt x="4782" y="11623"/>
                  </a:lnTo>
                  <a:lnTo>
                    <a:pt x="5375" y="12067"/>
                  </a:lnTo>
                  <a:lnTo>
                    <a:pt x="5886" y="13204"/>
                  </a:lnTo>
                  <a:lnTo>
                    <a:pt x="6134" y="12483"/>
                  </a:lnTo>
                  <a:lnTo>
                    <a:pt x="6744" y="11789"/>
                  </a:lnTo>
                  <a:lnTo>
                    <a:pt x="6051" y="11623"/>
                  </a:lnTo>
                  <a:lnTo>
                    <a:pt x="5787" y="10624"/>
                  </a:lnTo>
                  <a:lnTo>
                    <a:pt x="5622" y="9071"/>
                  </a:lnTo>
                  <a:lnTo>
                    <a:pt x="5886" y="7601"/>
                  </a:lnTo>
                  <a:lnTo>
                    <a:pt x="6562" y="7490"/>
                  </a:lnTo>
                  <a:lnTo>
                    <a:pt x="7172" y="7906"/>
                  </a:lnTo>
                  <a:lnTo>
                    <a:pt x="7420" y="9487"/>
                  </a:lnTo>
                  <a:lnTo>
                    <a:pt x="7585" y="10902"/>
                  </a:lnTo>
                  <a:lnTo>
                    <a:pt x="8359" y="10208"/>
                  </a:lnTo>
                  <a:lnTo>
                    <a:pt x="7848" y="9182"/>
                  </a:lnTo>
                  <a:lnTo>
                    <a:pt x="7683" y="8044"/>
                  </a:lnTo>
                  <a:lnTo>
                    <a:pt x="8359" y="8044"/>
                  </a:lnTo>
                  <a:lnTo>
                    <a:pt x="9728" y="7906"/>
                  </a:lnTo>
                  <a:lnTo>
                    <a:pt x="11261" y="7184"/>
                  </a:lnTo>
                  <a:lnTo>
                    <a:pt x="10585" y="6907"/>
                  </a:lnTo>
                  <a:lnTo>
                    <a:pt x="11954" y="5326"/>
                  </a:lnTo>
                  <a:lnTo>
                    <a:pt x="10404" y="6186"/>
                  </a:lnTo>
                  <a:lnTo>
                    <a:pt x="9052" y="7490"/>
                  </a:lnTo>
                  <a:lnTo>
                    <a:pt x="7585" y="7184"/>
                  </a:lnTo>
                  <a:lnTo>
                    <a:pt x="6744" y="6463"/>
                  </a:lnTo>
                  <a:lnTo>
                    <a:pt x="7585" y="5603"/>
                  </a:lnTo>
                  <a:lnTo>
                    <a:pt x="9464" y="5049"/>
                  </a:lnTo>
                  <a:lnTo>
                    <a:pt x="7848" y="5049"/>
                  </a:lnTo>
                  <a:lnTo>
                    <a:pt x="6496" y="6019"/>
                  </a:lnTo>
                  <a:lnTo>
                    <a:pt x="5622" y="4882"/>
                  </a:lnTo>
                  <a:lnTo>
                    <a:pt x="8524" y="4438"/>
                  </a:lnTo>
                  <a:lnTo>
                    <a:pt x="5375" y="4161"/>
                  </a:lnTo>
                  <a:lnTo>
                    <a:pt x="7420" y="3190"/>
                  </a:lnTo>
                  <a:lnTo>
                    <a:pt x="5787" y="2746"/>
                  </a:lnTo>
                  <a:lnTo>
                    <a:pt x="5787" y="1997"/>
                  </a:lnTo>
                  <a:lnTo>
                    <a:pt x="7238" y="1886"/>
                  </a:lnTo>
                  <a:lnTo>
                    <a:pt x="8277" y="1442"/>
                  </a:lnTo>
                  <a:lnTo>
                    <a:pt x="8524" y="1886"/>
                  </a:lnTo>
                  <a:lnTo>
                    <a:pt x="9629" y="2330"/>
                  </a:lnTo>
                  <a:lnTo>
                    <a:pt x="9052" y="1165"/>
                  </a:lnTo>
                  <a:lnTo>
                    <a:pt x="9893" y="444"/>
                  </a:lnTo>
                  <a:lnTo>
                    <a:pt x="10585" y="1165"/>
                  </a:lnTo>
                  <a:lnTo>
                    <a:pt x="10404" y="2330"/>
                  </a:lnTo>
                  <a:lnTo>
                    <a:pt x="11261" y="3024"/>
                  </a:lnTo>
                  <a:lnTo>
                    <a:pt x="11179" y="1442"/>
                  </a:lnTo>
                  <a:lnTo>
                    <a:pt x="12119" y="444"/>
                  </a:lnTo>
                  <a:lnTo>
                    <a:pt x="13306" y="166"/>
                  </a:lnTo>
                  <a:lnTo>
                    <a:pt x="13916" y="2330"/>
                  </a:lnTo>
                  <a:lnTo>
                    <a:pt x="13982" y="0"/>
                  </a:lnTo>
                  <a:lnTo>
                    <a:pt x="15268" y="749"/>
                  </a:lnTo>
                  <a:lnTo>
                    <a:pt x="15449" y="2330"/>
                  </a:lnTo>
                  <a:lnTo>
                    <a:pt x="15878" y="860"/>
                  </a:lnTo>
                  <a:lnTo>
                    <a:pt x="16208" y="749"/>
                  </a:lnTo>
                  <a:lnTo>
                    <a:pt x="16373" y="1581"/>
                  </a:lnTo>
                  <a:lnTo>
                    <a:pt x="16636" y="860"/>
                  </a:lnTo>
                  <a:lnTo>
                    <a:pt x="17246" y="860"/>
                  </a:lnTo>
                  <a:lnTo>
                    <a:pt x="17246" y="1886"/>
                  </a:lnTo>
                  <a:lnTo>
                    <a:pt x="18434" y="2330"/>
                  </a:lnTo>
                  <a:lnTo>
                    <a:pt x="17082" y="3190"/>
                  </a:lnTo>
                  <a:lnTo>
                    <a:pt x="18434" y="3024"/>
                  </a:lnTo>
                  <a:lnTo>
                    <a:pt x="19472" y="3024"/>
                  </a:lnTo>
                  <a:lnTo>
                    <a:pt x="19984" y="5049"/>
                  </a:lnTo>
                  <a:lnTo>
                    <a:pt x="19472" y="5742"/>
                  </a:lnTo>
                  <a:lnTo>
                    <a:pt x="18434" y="6463"/>
                  </a:lnTo>
                  <a:lnTo>
                    <a:pt x="17246" y="6768"/>
                  </a:lnTo>
                  <a:lnTo>
                    <a:pt x="15697" y="6768"/>
                  </a:lnTo>
                  <a:lnTo>
                    <a:pt x="16208" y="7490"/>
                  </a:lnTo>
                  <a:lnTo>
                    <a:pt x="17659" y="7184"/>
                  </a:lnTo>
                  <a:lnTo>
                    <a:pt x="16142" y="8350"/>
                  </a:lnTo>
                  <a:lnTo>
                    <a:pt x="15268" y="8766"/>
                  </a:lnTo>
                  <a:lnTo>
                    <a:pt x="14427" y="9487"/>
                  </a:lnTo>
                  <a:lnTo>
                    <a:pt x="13735" y="10208"/>
                  </a:lnTo>
                  <a:lnTo>
                    <a:pt x="12976" y="11345"/>
                  </a:lnTo>
                  <a:lnTo>
                    <a:pt x="11954" y="11789"/>
                  </a:lnTo>
                  <a:lnTo>
                    <a:pt x="10849" y="12205"/>
                  </a:lnTo>
                  <a:lnTo>
                    <a:pt x="9893" y="12067"/>
                  </a:lnTo>
                  <a:lnTo>
                    <a:pt x="9052" y="11789"/>
                  </a:lnTo>
                  <a:lnTo>
                    <a:pt x="8112" y="12926"/>
                  </a:lnTo>
                  <a:lnTo>
                    <a:pt x="9052" y="12926"/>
                  </a:lnTo>
                  <a:lnTo>
                    <a:pt x="9629" y="13953"/>
                  </a:lnTo>
                  <a:lnTo>
                    <a:pt x="8953" y="15090"/>
                  </a:lnTo>
                  <a:lnTo>
                    <a:pt x="8524" y="15784"/>
                  </a:lnTo>
                  <a:lnTo>
                    <a:pt x="7238" y="15784"/>
                  </a:lnTo>
                  <a:lnTo>
                    <a:pt x="6991" y="16505"/>
                  </a:lnTo>
                  <a:lnTo>
                    <a:pt x="6496" y="16949"/>
                  </a:lnTo>
                  <a:lnTo>
                    <a:pt x="5458" y="16949"/>
                  </a:lnTo>
                  <a:lnTo>
                    <a:pt x="5029" y="15784"/>
                  </a:lnTo>
                  <a:lnTo>
                    <a:pt x="4683" y="16949"/>
                  </a:lnTo>
                  <a:lnTo>
                    <a:pt x="5622" y="18086"/>
                  </a:lnTo>
                  <a:lnTo>
                    <a:pt x="6298" y="18086"/>
                  </a:lnTo>
                  <a:lnTo>
                    <a:pt x="5622" y="19528"/>
                  </a:lnTo>
                  <a:lnTo>
                    <a:pt x="5029" y="19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93"/>
            <p:cNvSpPr>
              <a:spLocks noChangeAspect="1"/>
            </p:cNvSpPr>
            <p:nvPr/>
          </p:nvSpPr>
          <p:spPr bwMode="auto">
            <a:xfrm>
              <a:off x="1978480" y="1810891"/>
              <a:ext cx="344725" cy="290463"/>
            </a:xfrm>
            <a:custGeom>
              <a:avLst/>
              <a:gdLst>
                <a:gd name="T0" fmla="*/ 252392 w 20000"/>
                <a:gd name="T1" fmla="*/ 288289 h 20000"/>
                <a:gd name="T2" fmla="*/ 207129 w 20000"/>
                <a:gd name="T3" fmla="*/ 262373 h 20000"/>
                <a:gd name="T4" fmla="*/ 183349 w 20000"/>
                <a:gd name="T5" fmla="*/ 254789 h 20000"/>
                <a:gd name="T6" fmla="*/ 113723 w 20000"/>
                <a:gd name="T7" fmla="*/ 264901 h 20000"/>
                <a:gd name="T8" fmla="*/ 41782 w 20000"/>
                <a:gd name="T9" fmla="*/ 248461 h 20000"/>
                <a:gd name="T10" fmla="*/ 48160 w 20000"/>
                <a:gd name="T11" fmla="*/ 219381 h 20000"/>
                <a:gd name="T12" fmla="*/ 2315 w 20000"/>
                <a:gd name="T13" fmla="*/ 192829 h 20000"/>
                <a:gd name="T14" fmla="*/ 2315 w 20000"/>
                <a:gd name="T15" fmla="*/ 153636 h 20000"/>
                <a:gd name="T16" fmla="*/ 77753 w 20000"/>
                <a:gd name="T17" fmla="*/ 160585 h 20000"/>
                <a:gd name="T18" fmla="*/ 135188 w 20000"/>
                <a:gd name="T19" fmla="*/ 177024 h 20000"/>
                <a:gd name="T20" fmla="*/ 89926 w 20000"/>
                <a:gd name="T21" fmla="*/ 137196 h 20000"/>
                <a:gd name="T22" fmla="*/ 17402 w 20000"/>
                <a:gd name="T23" fmla="*/ 127705 h 20000"/>
                <a:gd name="T24" fmla="*/ 23780 w 20000"/>
                <a:gd name="T25" fmla="*/ 94840 h 20000"/>
                <a:gd name="T26" fmla="*/ 102116 w 20000"/>
                <a:gd name="T27" fmla="*/ 94840 h 20000"/>
                <a:gd name="T28" fmla="*/ 48160 w 20000"/>
                <a:gd name="T29" fmla="*/ 75236 h 20000"/>
                <a:gd name="T30" fmla="*/ 38868 w 20000"/>
                <a:gd name="T31" fmla="*/ 49319 h 20000"/>
                <a:gd name="T32" fmla="*/ 71940 w 20000"/>
                <a:gd name="T33" fmla="*/ 39193 h 20000"/>
                <a:gd name="T34" fmla="*/ 77753 w 20000"/>
                <a:gd name="T35" fmla="*/ 23388 h 20000"/>
                <a:gd name="T36" fmla="*/ 119518 w 20000"/>
                <a:gd name="T37" fmla="*/ 13276 h 20000"/>
                <a:gd name="T38" fmla="*/ 183349 w 20000"/>
                <a:gd name="T39" fmla="*/ 0 h 20000"/>
                <a:gd name="T40" fmla="*/ 152591 w 20000"/>
                <a:gd name="T41" fmla="*/ 42356 h 20000"/>
                <a:gd name="T42" fmla="*/ 197853 w 20000"/>
                <a:gd name="T43" fmla="*/ 39193 h 20000"/>
                <a:gd name="T44" fmla="*/ 212941 w 20000"/>
                <a:gd name="T45" fmla="*/ 65745 h 20000"/>
                <a:gd name="T46" fmla="*/ 215838 w 20000"/>
                <a:gd name="T47" fmla="*/ 75236 h 20000"/>
                <a:gd name="T48" fmla="*/ 246014 w 20000"/>
                <a:gd name="T49" fmla="*/ 65745 h 20000"/>
                <a:gd name="T50" fmla="*/ 254706 w 20000"/>
                <a:gd name="T51" fmla="*/ 49319 h 20000"/>
                <a:gd name="T52" fmla="*/ 254706 w 20000"/>
                <a:gd name="T53" fmla="*/ 94840 h 20000"/>
                <a:gd name="T54" fmla="*/ 254706 w 20000"/>
                <a:gd name="T55" fmla="*/ 127705 h 20000"/>
                <a:gd name="T56" fmla="*/ 279652 w 20000"/>
                <a:gd name="T57" fmla="*/ 91676 h 20000"/>
                <a:gd name="T58" fmla="*/ 309244 w 20000"/>
                <a:gd name="T59" fmla="*/ 42356 h 20000"/>
                <a:gd name="T60" fmla="*/ 333042 w 20000"/>
                <a:gd name="T61" fmla="*/ 68909 h 20000"/>
                <a:gd name="T62" fmla="*/ 330710 w 20000"/>
                <a:gd name="T63" fmla="*/ 108116 h 20000"/>
                <a:gd name="T64" fmla="*/ 309244 w 20000"/>
                <a:gd name="T65" fmla="*/ 153636 h 20000"/>
                <a:gd name="T66" fmla="*/ 305764 w 20000"/>
                <a:gd name="T67" fmla="*/ 186501 h 20000"/>
                <a:gd name="T68" fmla="*/ 318537 w 20000"/>
                <a:gd name="T69" fmla="*/ 202941 h 20000"/>
                <a:gd name="T70" fmla="*/ 342317 w 20000"/>
                <a:gd name="T71" fmla="*/ 238984 h 20000"/>
                <a:gd name="T72" fmla="*/ 315057 w 20000"/>
                <a:gd name="T73" fmla="*/ 248461 h 20000"/>
                <a:gd name="T74" fmla="*/ 279652 w 20000"/>
                <a:gd name="T75" fmla="*/ 248461 h 20000"/>
                <a:gd name="T76" fmla="*/ 294157 w 20000"/>
                <a:gd name="T77" fmla="*/ 264901 h 20000"/>
                <a:gd name="T78" fmla="*/ 276172 w 20000"/>
                <a:gd name="T79" fmla="*/ 288289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6108" y="19956"/>
                  </a:moveTo>
                  <a:lnTo>
                    <a:pt x="14721" y="19956"/>
                  </a:lnTo>
                  <a:lnTo>
                    <a:pt x="12927" y="19037"/>
                  </a:lnTo>
                  <a:lnTo>
                    <a:pt x="12081" y="18162"/>
                  </a:lnTo>
                  <a:lnTo>
                    <a:pt x="12081" y="16543"/>
                  </a:lnTo>
                  <a:lnTo>
                    <a:pt x="10694" y="17637"/>
                  </a:lnTo>
                  <a:lnTo>
                    <a:pt x="8900" y="18162"/>
                  </a:lnTo>
                  <a:lnTo>
                    <a:pt x="6633" y="18337"/>
                  </a:lnTo>
                  <a:lnTo>
                    <a:pt x="4196" y="17637"/>
                  </a:lnTo>
                  <a:lnTo>
                    <a:pt x="2437" y="17199"/>
                  </a:lnTo>
                  <a:lnTo>
                    <a:pt x="2437" y="16105"/>
                  </a:lnTo>
                  <a:lnTo>
                    <a:pt x="2809" y="15186"/>
                  </a:lnTo>
                  <a:lnTo>
                    <a:pt x="1557" y="14048"/>
                  </a:lnTo>
                  <a:lnTo>
                    <a:pt x="135" y="13348"/>
                  </a:lnTo>
                  <a:lnTo>
                    <a:pt x="0" y="11816"/>
                  </a:lnTo>
                  <a:lnTo>
                    <a:pt x="135" y="10635"/>
                  </a:lnTo>
                  <a:lnTo>
                    <a:pt x="2437" y="10635"/>
                  </a:lnTo>
                  <a:lnTo>
                    <a:pt x="4535" y="11116"/>
                  </a:lnTo>
                  <a:lnTo>
                    <a:pt x="5956" y="11816"/>
                  </a:lnTo>
                  <a:lnTo>
                    <a:pt x="7885" y="12254"/>
                  </a:lnTo>
                  <a:lnTo>
                    <a:pt x="7343" y="11335"/>
                  </a:lnTo>
                  <a:lnTo>
                    <a:pt x="5245" y="9497"/>
                  </a:lnTo>
                  <a:lnTo>
                    <a:pt x="3316" y="9497"/>
                  </a:lnTo>
                  <a:lnTo>
                    <a:pt x="1015" y="8840"/>
                  </a:lnTo>
                  <a:lnTo>
                    <a:pt x="880" y="7484"/>
                  </a:lnTo>
                  <a:lnTo>
                    <a:pt x="1387" y="6565"/>
                  </a:lnTo>
                  <a:lnTo>
                    <a:pt x="2978" y="6565"/>
                  </a:lnTo>
                  <a:lnTo>
                    <a:pt x="5956" y="6565"/>
                  </a:lnTo>
                  <a:lnTo>
                    <a:pt x="2267" y="5646"/>
                  </a:lnTo>
                  <a:lnTo>
                    <a:pt x="2809" y="5208"/>
                  </a:lnTo>
                  <a:lnTo>
                    <a:pt x="1557" y="4551"/>
                  </a:lnTo>
                  <a:lnTo>
                    <a:pt x="2267" y="3414"/>
                  </a:lnTo>
                  <a:lnTo>
                    <a:pt x="3316" y="2932"/>
                  </a:lnTo>
                  <a:lnTo>
                    <a:pt x="4196" y="2713"/>
                  </a:lnTo>
                  <a:lnTo>
                    <a:pt x="3858" y="1794"/>
                  </a:lnTo>
                  <a:lnTo>
                    <a:pt x="4535" y="1619"/>
                  </a:lnTo>
                  <a:lnTo>
                    <a:pt x="5584" y="1619"/>
                  </a:lnTo>
                  <a:lnTo>
                    <a:pt x="6971" y="919"/>
                  </a:lnTo>
                  <a:lnTo>
                    <a:pt x="8426" y="438"/>
                  </a:lnTo>
                  <a:lnTo>
                    <a:pt x="10694" y="0"/>
                  </a:lnTo>
                  <a:lnTo>
                    <a:pt x="10355" y="1794"/>
                  </a:lnTo>
                  <a:lnTo>
                    <a:pt x="8900" y="2932"/>
                  </a:lnTo>
                  <a:lnTo>
                    <a:pt x="10694" y="2932"/>
                  </a:lnTo>
                  <a:lnTo>
                    <a:pt x="11540" y="2713"/>
                  </a:lnTo>
                  <a:lnTo>
                    <a:pt x="12589" y="3589"/>
                  </a:lnTo>
                  <a:lnTo>
                    <a:pt x="12420" y="4551"/>
                  </a:lnTo>
                  <a:lnTo>
                    <a:pt x="11201" y="5208"/>
                  </a:lnTo>
                  <a:lnTo>
                    <a:pt x="12589" y="5208"/>
                  </a:lnTo>
                  <a:lnTo>
                    <a:pt x="13841" y="5646"/>
                  </a:lnTo>
                  <a:lnTo>
                    <a:pt x="14349" y="4551"/>
                  </a:lnTo>
                  <a:lnTo>
                    <a:pt x="14349" y="2932"/>
                  </a:lnTo>
                  <a:lnTo>
                    <a:pt x="14856" y="3414"/>
                  </a:lnTo>
                  <a:lnTo>
                    <a:pt x="15601" y="4770"/>
                  </a:lnTo>
                  <a:lnTo>
                    <a:pt x="14856" y="6565"/>
                  </a:lnTo>
                  <a:lnTo>
                    <a:pt x="14349" y="8403"/>
                  </a:lnTo>
                  <a:lnTo>
                    <a:pt x="14856" y="8840"/>
                  </a:lnTo>
                  <a:lnTo>
                    <a:pt x="15770" y="8140"/>
                  </a:lnTo>
                  <a:lnTo>
                    <a:pt x="16311" y="6346"/>
                  </a:lnTo>
                  <a:lnTo>
                    <a:pt x="16988" y="4551"/>
                  </a:lnTo>
                  <a:lnTo>
                    <a:pt x="18037" y="2932"/>
                  </a:lnTo>
                  <a:lnTo>
                    <a:pt x="18917" y="3414"/>
                  </a:lnTo>
                  <a:lnTo>
                    <a:pt x="19425" y="4770"/>
                  </a:lnTo>
                  <a:lnTo>
                    <a:pt x="19797" y="5908"/>
                  </a:lnTo>
                  <a:lnTo>
                    <a:pt x="19289" y="7484"/>
                  </a:lnTo>
                  <a:lnTo>
                    <a:pt x="18579" y="9278"/>
                  </a:lnTo>
                  <a:lnTo>
                    <a:pt x="18037" y="10635"/>
                  </a:lnTo>
                  <a:lnTo>
                    <a:pt x="17496" y="11816"/>
                  </a:lnTo>
                  <a:lnTo>
                    <a:pt x="17834" y="12910"/>
                  </a:lnTo>
                  <a:lnTo>
                    <a:pt x="18376" y="14311"/>
                  </a:lnTo>
                  <a:lnTo>
                    <a:pt x="18579" y="14048"/>
                  </a:lnTo>
                  <a:lnTo>
                    <a:pt x="19289" y="15405"/>
                  </a:lnTo>
                  <a:lnTo>
                    <a:pt x="19966" y="16543"/>
                  </a:lnTo>
                  <a:lnTo>
                    <a:pt x="19289" y="18162"/>
                  </a:lnTo>
                  <a:lnTo>
                    <a:pt x="18376" y="17199"/>
                  </a:lnTo>
                  <a:lnTo>
                    <a:pt x="17157" y="17199"/>
                  </a:lnTo>
                  <a:lnTo>
                    <a:pt x="16311" y="17199"/>
                  </a:lnTo>
                  <a:lnTo>
                    <a:pt x="15770" y="19037"/>
                  </a:lnTo>
                  <a:lnTo>
                    <a:pt x="17157" y="18337"/>
                  </a:lnTo>
                  <a:lnTo>
                    <a:pt x="17157" y="19475"/>
                  </a:lnTo>
                  <a:lnTo>
                    <a:pt x="16108" y="199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94"/>
            <p:cNvSpPr>
              <a:spLocks noChangeAspect="1"/>
            </p:cNvSpPr>
            <p:nvPr/>
          </p:nvSpPr>
          <p:spPr bwMode="auto">
            <a:xfrm>
              <a:off x="2768474" y="1431055"/>
              <a:ext cx="178746" cy="244181"/>
            </a:xfrm>
            <a:custGeom>
              <a:avLst/>
              <a:gdLst>
                <a:gd name="T0" fmla="*/ 62550 w 20000"/>
                <a:gd name="T1" fmla="*/ 242256 h 20000"/>
                <a:gd name="T2" fmla="*/ 35329 w 20000"/>
                <a:gd name="T3" fmla="*/ 239087 h 20000"/>
                <a:gd name="T4" fmla="*/ 23745 w 20000"/>
                <a:gd name="T5" fmla="*/ 232104 h 20000"/>
                <a:gd name="T6" fmla="*/ 0 w 20000"/>
                <a:gd name="T7" fmla="*/ 216255 h 20000"/>
                <a:gd name="T8" fmla="*/ 0 w 20000"/>
                <a:gd name="T9" fmla="*/ 186441 h 20000"/>
                <a:gd name="T10" fmla="*/ 23745 w 20000"/>
                <a:gd name="T11" fmla="*/ 163621 h 20000"/>
                <a:gd name="T12" fmla="*/ 74712 w 20000"/>
                <a:gd name="T13" fmla="*/ 173762 h 20000"/>
                <a:gd name="T14" fmla="*/ 71813 w 20000"/>
                <a:gd name="T15" fmla="*/ 147761 h 20000"/>
                <a:gd name="T16" fmla="*/ 27221 w 20000"/>
                <a:gd name="T17" fmla="*/ 143960 h 20000"/>
                <a:gd name="T18" fmla="*/ 2320 w 20000"/>
                <a:gd name="T19" fmla="*/ 137620 h 20000"/>
                <a:gd name="T20" fmla="*/ 35329 w 20000"/>
                <a:gd name="T21" fmla="*/ 117959 h 20000"/>
                <a:gd name="T22" fmla="*/ 2320 w 20000"/>
                <a:gd name="T23" fmla="*/ 117959 h 20000"/>
                <a:gd name="T24" fmla="*/ 23745 w 20000"/>
                <a:gd name="T25" fmla="*/ 78635 h 20000"/>
                <a:gd name="T26" fmla="*/ 48068 w 20000"/>
                <a:gd name="T27" fmla="*/ 94496 h 20000"/>
                <a:gd name="T28" fmla="*/ 71813 w 20000"/>
                <a:gd name="T29" fmla="*/ 78635 h 20000"/>
                <a:gd name="T30" fmla="*/ 48068 w 20000"/>
                <a:gd name="T31" fmla="*/ 78635 h 20000"/>
                <a:gd name="T32" fmla="*/ 35329 w 20000"/>
                <a:gd name="T33" fmla="*/ 62143 h 20000"/>
                <a:gd name="T34" fmla="*/ 56754 w 20000"/>
                <a:gd name="T35" fmla="*/ 48833 h 20000"/>
                <a:gd name="T36" fmla="*/ 86873 w 20000"/>
                <a:gd name="T37" fmla="*/ 58342 h 20000"/>
                <a:gd name="T38" fmla="*/ 95559 w 20000"/>
                <a:gd name="T39" fmla="*/ 48833 h 20000"/>
                <a:gd name="T40" fmla="*/ 86873 w 20000"/>
                <a:gd name="T41" fmla="*/ 36154 h 20000"/>
                <a:gd name="T42" fmla="*/ 104831 w 20000"/>
                <a:gd name="T43" fmla="*/ 26001 h 20000"/>
                <a:gd name="T44" fmla="*/ 137839 w 20000"/>
                <a:gd name="T45" fmla="*/ 0 h 20000"/>
                <a:gd name="T46" fmla="*/ 159264 w 20000"/>
                <a:gd name="T47" fmla="*/ 19662 h 20000"/>
                <a:gd name="T48" fmla="*/ 150001 w 20000"/>
                <a:gd name="T49" fmla="*/ 42493 h 20000"/>
                <a:gd name="T50" fmla="*/ 150001 w 20000"/>
                <a:gd name="T51" fmla="*/ 74834 h 20000"/>
                <a:gd name="T52" fmla="*/ 159264 w 20000"/>
                <a:gd name="T53" fmla="*/ 84974 h 20000"/>
                <a:gd name="T54" fmla="*/ 153477 w 20000"/>
                <a:gd name="T55" fmla="*/ 110976 h 20000"/>
                <a:gd name="T56" fmla="*/ 167959 w 20000"/>
                <a:gd name="T57" fmla="*/ 128099 h 20000"/>
                <a:gd name="T58" fmla="*/ 150001 w 20000"/>
                <a:gd name="T59" fmla="*/ 163621 h 20000"/>
                <a:gd name="T60" fmla="*/ 167959 w 20000"/>
                <a:gd name="T61" fmla="*/ 156638 h 20000"/>
                <a:gd name="T62" fmla="*/ 177222 w 20000"/>
                <a:gd name="T63" fmla="*/ 189623 h 20000"/>
                <a:gd name="T64" fmla="*/ 162162 w 20000"/>
                <a:gd name="T65" fmla="*/ 189623 h 20000"/>
                <a:gd name="T66" fmla="*/ 137839 w 20000"/>
                <a:gd name="T67" fmla="*/ 199763 h 20000"/>
                <a:gd name="T68" fmla="*/ 111196 w 20000"/>
                <a:gd name="T69" fmla="*/ 212442 h 20000"/>
                <a:gd name="T70" fmla="*/ 120459 w 20000"/>
                <a:gd name="T71" fmla="*/ 186441 h 20000"/>
                <a:gd name="T72" fmla="*/ 99035 w 20000"/>
                <a:gd name="T73" fmla="*/ 199763 h 20000"/>
                <a:gd name="T74" fmla="*/ 95559 w 20000"/>
                <a:gd name="T75" fmla="*/ 222595 h 20000"/>
                <a:gd name="T76" fmla="*/ 81086 w 20000"/>
                <a:gd name="T77" fmla="*/ 225764 h 20000"/>
                <a:gd name="T78" fmla="*/ 62550 w 20000"/>
                <a:gd name="T79" fmla="*/ 242256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7036" y="19948"/>
                  </a:moveTo>
                  <a:lnTo>
                    <a:pt x="3974" y="19687"/>
                  </a:lnTo>
                  <a:lnTo>
                    <a:pt x="2671" y="19112"/>
                  </a:lnTo>
                  <a:lnTo>
                    <a:pt x="0" y="17807"/>
                  </a:lnTo>
                  <a:lnTo>
                    <a:pt x="0" y="15352"/>
                  </a:lnTo>
                  <a:lnTo>
                    <a:pt x="2671" y="13473"/>
                  </a:lnTo>
                  <a:lnTo>
                    <a:pt x="8404" y="14308"/>
                  </a:lnTo>
                  <a:lnTo>
                    <a:pt x="8078" y="12167"/>
                  </a:lnTo>
                  <a:lnTo>
                    <a:pt x="3062" y="11854"/>
                  </a:lnTo>
                  <a:lnTo>
                    <a:pt x="261" y="11332"/>
                  </a:lnTo>
                  <a:lnTo>
                    <a:pt x="3974" y="9713"/>
                  </a:lnTo>
                  <a:lnTo>
                    <a:pt x="261" y="9713"/>
                  </a:lnTo>
                  <a:lnTo>
                    <a:pt x="2671" y="6475"/>
                  </a:lnTo>
                  <a:lnTo>
                    <a:pt x="5407" y="7781"/>
                  </a:lnTo>
                  <a:lnTo>
                    <a:pt x="8078" y="6475"/>
                  </a:lnTo>
                  <a:lnTo>
                    <a:pt x="5407" y="6475"/>
                  </a:lnTo>
                  <a:lnTo>
                    <a:pt x="3974" y="5117"/>
                  </a:lnTo>
                  <a:lnTo>
                    <a:pt x="6384" y="4021"/>
                  </a:lnTo>
                  <a:lnTo>
                    <a:pt x="9772" y="4804"/>
                  </a:lnTo>
                  <a:lnTo>
                    <a:pt x="10749" y="4021"/>
                  </a:lnTo>
                  <a:lnTo>
                    <a:pt x="9772" y="2977"/>
                  </a:lnTo>
                  <a:lnTo>
                    <a:pt x="11792" y="2141"/>
                  </a:lnTo>
                  <a:lnTo>
                    <a:pt x="15505" y="0"/>
                  </a:lnTo>
                  <a:lnTo>
                    <a:pt x="17915" y="1619"/>
                  </a:lnTo>
                  <a:lnTo>
                    <a:pt x="16873" y="3499"/>
                  </a:lnTo>
                  <a:lnTo>
                    <a:pt x="16873" y="6162"/>
                  </a:lnTo>
                  <a:lnTo>
                    <a:pt x="17915" y="6997"/>
                  </a:lnTo>
                  <a:lnTo>
                    <a:pt x="17264" y="9138"/>
                  </a:lnTo>
                  <a:lnTo>
                    <a:pt x="18893" y="10548"/>
                  </a:lnTo>
                  <a:lnTo>
                    <a:pt x="16873" y="13473"/>
                  </a:lnTo>
                  <a:lnTo>
                    <a:pt x="18893" y="12898"/>
                  </a:lnTo>
                  <a:lnTo>
                    <a:pt x="19935" y="15614"/>
                  </a:lnTo>
                  <a:lnTo>
                    <a:pt x="18241" y="15614"/>
                  </a:lnTo>
                  <a:lnTo>
                    <a:pt x="15505" y="16449"/>
                  </a:lnTo>
                  <a:lnTo>
                    <a:pt x="12508" y="17493"/>
                  </a:lnTo>
                  <a:lnTo>
                    <a:pt x="13550" y="15352"/>
                  </a:lnTo>
                  <a:lnTo>
                    <a:pt x="11140" y="16449"/>
                  </a:lnTo>
                  <a:lnTo>
                    <a:pt x="10749" y="18329"/>
                  </a:lnTo>
                  <a:lnTo>
                    <a:pt x="9121" y="18590"/>
                  </a:lnTo>
                  <a:lnTo>
                    <a:pt x="7036" y="199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95"/>
            <p:cNvSpPr>
              <a:spLocks noChangeAspect="1"/>
            </p:cNvSpPr>
            <p:nvPr/>
          </p:nvSpPr>
          <p:spPr bwMode="auto">
            <a:xfrm>
              <a:off x="1892298" y="1697579"/>
              <a:ext cx="264927" cy="183534"/>
            </a:xfrm>
            <a:custGeom>
              <a:avLst/>
              <a:gdLst>
                <a:gd name="T0" fmla="*/ 32875 w 20000"/>
                <a:gd name="T1" fmla="*/ 181932 h 20000"/>
                <a:gd name="T2" fmla="*/ 17880 w 20000"/>
                <a:gd name="T3" fmla="*/ 181932 h 20000"/>
                <a:gd name="T4" fmla="*/ 23638 w 20000"/>
                <a:gd name="T5" fmla="*/ 162489 h 20000"/>
                <a:gd name="T6" fmla="*/ 23638 w 20000"/>
                <a:gd name="T7" fmla="*/ 146177 h 20000"/>
                <a:gd name="T8" fmla="*/ 11529 w 20000"/>
                <a:gd name="T9" fmla="*/ 136136 h 20000"/>
                <a:gd name="T10" fmla="*/ 0 w 20000"/>
                <a:gd name="T11" fmla="*/ 119825 h 20000"/>
                <a:gd name="T12" fmla="*/ 27104 w 20000"/>
                <a:gd name="T13" fmla="*/ 103513 h 20000"/>
                <a:gd name="T14" fmla="*/ 41518 w 20000"/>
                <a:gd name="T15" fmla="*/ 84070 h 20000"/>
                <a:gd name="T16" fmla="*/ 62271 w 20000"/>
                <a:gd name="T17" fmla="*/ 84070 h 20000"/>
                <a:gd name="T18" fmla="*/ 65736 w 20000"/>
                <a:gd name="T19" fmla="*/ 77790 h 20000"/>
                <a:gd name="T20" fmla="*/ 62271 w 20000"/>
                <a:gd name="T21" fmla="*/ 67758 h 20000"/>
                <a:gd name="T22" fmla="*/ 65736 w 20000"/>
                <a:gd name="T23" fmla="*/ 67758 h 20000"/>
                <a:gd name="T24" fmla="*/ 71508 w 20000"/>
                <a:gd name="T25" fmla="*/ 67758 h 20000"/>
                <a:gd name="T26" fmla="*/ 110720 w 20000"/>
                <a:gd name="T27" fmla="*/ 42035 h 20000"/>
                <a:gd name="T28" fmla="*/ 104369 w 20000"/>
                <a:gd name="T29" fmla="*/ 28863 h 20000"/>
                <a:gd name="T30" fmla="*/ 119364 w 20000"/>
                <a:gd name="T31" fmla="*/ 0 h 20000"/>
                <a:gd name="T32" fmla="*/ 152238 w 20000"/>
                <a:gd name="T33" fmla="*/ 2510 h 20000"/>
                <a:gd name="T34" fmla="*/ 157996 w 20000"/>
                <a:gd name="T35" fmla="*/ 10041 h 20000"/>
                <a:gd name="T36" fmla="*/ 196629 w 20000"/>
                <a:gd name="T37" fmla="*/ 16312 h 20000"/>
                <a:gd name="T38" fmla="*/ 196629 w 20000"/>
                <a:gd name="T39" fmla="*/ 25723 h 20000"/>
                <a:gd name="T40" fmla="*/ 205866 w 20000"/>
                <a:gd name="T41" fmla="*/ 35764 h 20000"/>
                <a:gd name="T42" fmla="*/ 190871 w 20000"/>
                <a:gd name="T43" fmla="*/ 45166 h 20000"/>
                <a:gd name="T44" fmla="*/ 212203 w 20000"/>
                <a:gd name="T45" fmla="*/ 42035 h 20000"/>
                <a:gd name="T46" fmla="*/ 214509 w 20000"/>
                <a:gd name="T47" fmla="*/ 42035 h 20000"/>
                <a:gd name="T48" fmla="*/ 212203 w 20000"/>
                <a:gd name="T49" fmla="*/ 58347 h 20000"/>
                <a:gd name="T50" fmla="*/ 226618 w 20000"/>
                <a:gd name="T51" fmla="*/ 45166 h 20000"/>
                <a:gd name="T52" fmla="*/ 226618 w 20000"/>
                <a:gd name="T53" fmla="*/ 42035 h 20000"/>
                <a:gd name="T54" fmla="*/ 245078 w 20000"/>
                <a:gd name="T55" fmla="*/ 45166 h 20000"/>
                <a:gd name="T56" fmla="*/ 253722 w 20000"/>
                <a:gd name="T57" fmla="*/ 52067 h 20000"/>
                <a:gd name="T58" fmla="*/ 253722 w 20000"/>
                <a:gd name="T59" fmla="*/ 84070 h 20000"/>
                <a:gd name="T60" fmla="*/ 262945 w 20000"/>
                <a:gd name="T61" fmla="*/ 103513 h 20000"/>
                <a:gd name="T62" fmla="*/ 238727 w 20000"/>
                <a:gd name="T63" fmla="*/ 110413 h 20000"/>
                <a:gd name="T64" fmla="*/ 212203 w 20000"/>
                <a:gd name="T65" fmla="*/ 113554 h 20000"/>
                <a:gd name="T66" fmla="*/ 175877 w 20000"/>
                <a:gd name="T67" fmla="*/ 119825 h 20000"/>
                <a:gd name="T68" fmla="*/ 157996 w 20000"/>
                <a:gd name="T69" fmla="*/ 126725 h 20000"/>
                <a:gd name="T70" fmla="*/ 137824 w 20000"/>
                <a:gd name="T71" fmla="*/ 139277 h 20000"/>
                <a:gd name="T72" fmla="*/ 119364 w 20000"/>
                <a:gd name="T73" fmla="*/ 139277 h 20000"/>
                <a:gd name="T74" fmla="*/ 113026 w 20000"/>
                <a:gd name="T75" fmla="*/ 136136 h 20000"/>
                <a:gd name="T76" fmla="*/ 95146 w 20000"/>
                <a:gd name="T77" fmla="*/ 155588 h 20000"/>
                <a:gd name="T78" fmla="*/ 80151 w 20000"/>
                <a:gd name="T79" fmla="*/ 178171 h 20000"/>
                <a:gd name="T80" fmla="*/ 62271 w 20000"/>
                <a:gd name="T81" fmla="*/ 171900 h 20000"/>
                <a:gd name="T82" fmla="*/ 32875 w 20000"/>
                <a:gd name="T83" fmla="*/ 181932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2495" y="19931"/>
                  </a:moveTo>
                  <a:lnTo>
                    <a:pt x="1357" y="19931"/>
                  </a:lnTo>
                  <a:lnTo>
                    <a:pt x="1794" y="17801"/>
                  </a:lnTo>
                  <a:lnTo>
                    <a:pt x="1794" y="16014"/>
                  </a:lnTo>
                  <a:lnTo>
                    <a:pt x="875" y="14914"/>
                  </a:lnTo>
                  <a:lnTo>
                    <a:pt x="0" y="13127"/>
                  </a:lnTo>
                  <a:lnTo>
                    <a:pt x="2057" y="11340"/>
                  </a:lnTo>
                  <a:lnTo>
                    <a:pt x="3151" y="9210"/>
                  </a:lnTo>
                  <a:lnTo>
                    <a:pt x="4726" y="9210"/>
                  </a:lnTo>
                  <a:lnTo>
                    <a:pt x="4989" y="8522"/>
                  </a:lnTo>
                  <a:lnTo>
                    <a:pt x="4726" y="7423"/>
                  </a:lnTo>
                  <a:lnTo>
                    <a:pt x="4989" y="7423"/>
                  </a:lnTo>
                  <a:lnTo>
                    <a:pt x="5427" y="7423"/>
                  </a:lnTo>
                  <a:lnTo>
                    <a:pt x="8403" y="4605"/>
                  </a:lnTo>
                  <a:lnTo>
                    <a:pt x="7921" y="3162"/>
                  </a:lnTo>
                  <a:lnTo>
                    <a:pt x="9059" y="0"/>
                  </a:lnTo>
                  <a:lnTo>
                    <a:pt x="11554" y="275"/>
                  </a:lnTo>
                  <a:lnTo>
                    <a:pt x="11991" y="1100"/>
                  </a:lnTo>
                  <a:lnTo>
                    <a:pt x="14923" y="1787"/>
                  </a:lnTo>
                  <a:lnTo>
                    <a:pt x="14923" y="2818"/>
                  </a:lnTo>
                  <a:lnTo>
                    <a:pt x="15624" y="3918"/>
                  </a:lnTo>
                  <a:lnTo>
                    <a:pt x="14486" y="4948"/>
                  </a:lnTo>
                  <a:lnTo>
                    <a:pt x="16105" y="4605"/>
                  </a:lnTo>
                  <a:lnTo>
                    <a:pt x="16280" y="4605"/>
                  </a:lnTo>
                  <a:lnTo>
                    <a:pt x="16105" y="6392"/>
                  </a:lnTo>
                  <a:lnTo>
                    <a:pt x="17199" y="4948"/>
                  </a:lnTo>
                  <a:lnTo>
                    <a:pt x="17199" y="4605"/>
                  </a:lnTo>
                  <a:lnTo>
                    <a:pt x="18600" y="4948"/>
                  </a:lnTo>
                  <a:lnTo>
                    <a:pt x="19256" y="5704"/>
                  </a:lnTo>
                  <a:lnTo>
                    <a:pt x="19256" y="9210"/>
                  </a:lnTo>
                  <a:lnTo>
                    <a:pt x="19956" y="11340"/>
                  </a:lnTo>
                  <a:lnTo>
                    <a:pt x="18118" y="12096"/>
                  </a:lnTo>
                  <a:lnTo>
                    <a:pt x="16105" y="12440"/>
                  </a:lnTo>
                  <a:lnTo>
                    <a:pt x="13348" y="13127"/>
                  </a:lnTo>
                  <a:lnTo>
                    <a:pt x="11991" y="13883"/>
                  </a:lnTo>
                  <a:lnTo>
                    <a:pt x="10460" y="15258"/>
                  </a:lnTo>
                  <a:lnTo>
                    <a:pt x="9059" y="15258"/>
                  </a:lnTo>
                  <a:lnTo>
                    <a:pt x="8578" y="14914"/>
                  </a:lnTo>
                  <a:lnTo>
                    <a:pt x="7221" y="17045"/>
                  </a:lnTo>
                  <a:lnTo>
                    <a:pt x="6083" y="19519"/>
                  </a:lnTo>
                  <a:lnTo>
                    <a:pt x="4726" y="18832"/>
                  </a:lnTo>
                  <a:lnTo>
                    <a:pt x="2495" y="199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96"/>
            <p:cNvSpPr>
              <a:spLocks noChangeAspect="1"/>
            </p:cNvSpPr>
            <p:nvPr/>
          </p:nvSpPr>
          <p:spPr bwMode="auto">
            <a:xfrm>
              <a:off x="2629627" y="1716731"/>
              <a:ext cx="269715" cy="196301"/>
            </a:xfrm>
            <a:custGeom>
              <a:avLst/>
              <a:gdLst>
                <a:gd name="T0" fmla="*/ 224825 w 20000"/>
                <a:gd name="T1" fmla="*/ 194637 h 20000"/>
                <a:gd name="T2" fmla="*/ 189478 w 20000"/>
                <a:gd name="T3" fmla="*/ 194637 h 20000"/>
                <a:gd name="T4" fmla="*/ 162247 w 20000"/>
                <a:gd name="T5" fmla="*/ 184591 h 20000"/>
                <a:gd name="T6" fmla="*/ 123425 w 20000"/>
                <a:gd name="T7" fmla="*/ 178313 h 20000"/>
                <a:gd name="T8" fmla="*/ 78232 w 20000"/>
                <a:gd name="T9" fmla="*/ 168892 h 20000"/>
                <a:gd name="T10" fmla="*/ 38821 w 20000"/>
                <a:gd name="T11" fmla="*/ 158846 h 20000"/>
                <a:gd name="T12" fmla="*/ 15064 w 20000"/>
                <a:gd name="T13" fmla="*/ 135619 h 20000"/>
                <a:gd name="T14" fmla="*/ 23757 w 20000"/>
                <a:gd name="T15" fmla="*/ 116776 h 20000"/>
                <a:gd name="T16" fmla="*/ 35924 w 20000"/>
                <a:gd name="T17" fmla="*/ 93550 h 20000"/>
                <a:gd name="T18" fmla="*/ 38821 w 20000"/>
                <a:gd name="T19" fmla="*/ 67805 h 20000"/>
                <a:gd name="T20" fmla="*/ 35924 w 20000"/>
                <a:gd name="T21" fmla="*/ 51481 h 20000"/>
                <a:gd name="T22" fmla="*/ 9269 w 20000"/>
                <a:gd name="T23" fmla="*/ 42069 h 20000"/>
                <a:gd name="T24" fmla="*/ 0 w 20000"/>
                <a:gd name="T25" fmla="*/ 22602 h 20000"/>
                <a:gd name="T26" fmla="*/ 5795 w 20000"/>
                <a:gd name="T27" fmla="*/ 0 h 20000"/>
                <a:gd name="T28" fmla="*/ 29552 w 20000"/>
                <a:gd name="T29" fmla="*/ 0 h 20000"/>
                <a:gd name="T30" fmla="*/ 60257 w 20000"/>
                <a:gd name="T31" fmla="*/ 22602 h 20000"/>
                <a:gd name="T32" fmla="*/ 72437 w 20000"/>
                <a:gd name="T33" fmla="*/ 32023 h 20000"/>
                <a:gd name="T34" fmla="*/ 99092 w 20000"/>
                <a:gd name="T35" fmla="*/ 51481 h 20000"/>
                <a:gd name="T36" fmla="*/ 107784 w 20000"/>
                <a:gd name="T37" fmla="*/ 74082 h 20000"/>
                <a:gd name="T38" fmla="*/ 93297 w 20000"/>
                <a:gd name="T39" fmla="*/ 74082 h 20000"/>
                <a:gd name="T40" fmla="*/ 87502 w 20000"/>
                <a:gd name="T41" fmla="*/ 84129 h 20000"/>
                <a:gd name="T42" fmla="*/ 87502 w 20000"/>
                <a:gd name="T43" fmla="*/ 93550 h 20000"/>
                <a:gd name="T44" fmla="*/ 99092 w 20000"/>
                <a:gd name="T45" fmla="*/ 116776 h 20000"/>
                <a:gd name="T46" fmla="*/ 123425 w 20000"/>
                <a:gd name="T47" fmla="*/ 119920 h 20000"/>
                <a:gd name="T48" fmla="*/ 147182 w 20000"/>
                <a:gd name="T49" fmla="*/ 133100 h 20000"/>
                <a:gd name="T50" fmla="*/ 186003 w 20000"/>
                <a:gd name="T51" fmla="*/ 133100 h 20000"/>
                <a:gd name="T52" fmla="*/ 213234 w 20000"/>
                <a:gd name="T53" fmla="*/ 126823 h 20000"/>
                <a:gd name="T54" fmla="*/ 249748 w 20000"/>
                <a:gd name="T55" fmla="*/ 135619 h 20000"/>
                <a:gd name="T56" fmla="*/ 267710 w 20000"/>
                <a:gd name="T57" fmla="*/ 152568 h 20000"/>
                <a:gd name="T58" fmla="*/ 267710 w 20000"/>
                <a:gd name="T59" fmla="*/ 162614 h 20000"/>
                <a:gd name="T60" fmla="*/ 249748 w 20000"/>
                <a:gd name="T61" fmla="*/ 175170 h 20000"/>
                <a:gd name="T62" fmla="*/ 236991 w 20000"/>
                <a:gd name="T63" fmla="*/ 188359 h 20000"/>
                <a:gd name="T64" fmla="*/ 224825 w 20000"/>
                <a:gd name="T65" fmla="*/ 194637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6760" y="19936"/>
                  </a:moveTo>
                  <a:lnTo>
                    <a:pt x="14125" y="19936"/>
                  </a:lnTo>
                  <a:lnTo>
                    <a:pt x="12095" y="18907"/>
                  </a:lnTo>
                  <a:lnTo>
                    <a:pt x="9201" y="18264"/>
                  </a:lnTo>
                  <a:lnTo>
                    <a:pt x="5832" y="17299"/>
                  </a:lnTo>
                  <a:lnTo>
                    <a:pt x="2894" y="16270"/>
                  </a:lnTo>
                  <a:lnTo>
                    <a:pt x="1123" y="13891"/>
                  </a:lnTo>
                  <a:lnTo>
                    <a:pt x="1771" y="11961"/>
                  </a:lnTo>
                  <a:lnTo>
                    <a:pt x="2678" y="9582"/>
                  </a:lnTo>
                  <a:lnTo>
                    <a:pt x="2894" y="6945"/>
                  </a:lnTo>
                  <a:lnTo>
                    <a:pt x="2678" y="5273"/>
                  </a:lnTo>
                  <a:lnTo>
                    <a:pt x="691" y="4309"/>
                  </a:lnTo>
                  <a:lnTo>
                    <a:pt x="0" y="2315"/>
                  </a:lnTo>
                  <a:lnTo>
                    <a:pt x="432" y="0"/>
                  </a:lnTo>
                  <a:lnTo>
                    <a:pt x="2203" y="0"/>
                  </a:lnTo>
                  <a:lnTo>
                    <a:pt x="4492" y="2315"/>
                  </a:lnTo>
                  <a:lnTo>
                    <a:pt x="5400" y="3280"/>
                  </a:lnTo>
                  <a:lnTo>
                    <a:pt x="7387" y="5273"/>
                  </a:lnTo>
                  <a:lnTo>
                    <a:pt x="8035" y="7588"/>
                  </a:lnTo>
                  <a:lnTo>
                    <a:pt x="6955" y="7588"/>
                  </a:lnTo>
                  <a:lnTo>
                    <a:pt x="6523" y="8617"/>
                  </a:lnTo>
                  <a:lnTo>
                    <a:pt x="6523" y="9582"/>
                  </a:lnTo>
                  <a:lnTo>
                    <a:pt x="7387" y="11961"/>
                  </a:lnTo>
                  <a:lnTo>
                    <a:pt x="9201" y="12283"/>
                  </a:lnTo>
                  <a:lnTo>
                    <a:pt x="10972" y="13633"/>
                  </a:lnTo>
                  <a:lnTo>
                    <a:pt x="13866" y="13633"/>
                  </a:lnTo>
                  <a:lnTo>
                    <a:pt x="15896" y="12990"/>
                  </a:lnTo>
                  <a:lnTo>
                    <a:pt x="18618" y="13891"/>
                  </a:lnTo>
                  <a:lnTo>
                    <a:pt x="19957" y="15627"/>
                  </a:lnTo>
                  <a:lnTo>
                    <a:pt x="19957" y="16656"/>
                  </a:lnTo>
                  <a:lnTo>
                    <a:pt x="18618" y="17942"/>
                  </a:lnTo>
                  <a:lnTo>
                    <a:pt x="17667" y="19293"/>
                  </a:lnTo>
                  <a:lnTo>
                    <a:pt x="16760" y="19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97"/>
            <p:cNvSpPr>
              <a:spLocks noChangeAspect="1"/>
            </p:cNvSpPr>
            <p:nvPr/>
          </p:nvSpPr>
          <p:spPr bwMode="auto">
            <a:xfrm>
              <a:off x="2192337" y="1630549"/>
              <a:ext cx="239392" cy="146827"/>
            </a:xfrm>
            <a:custGeom>
              <a:avLst/>
              <a:gdLst>
                <a:gd name="T0" fmla="*/ 192822 w 20000"/>
                <a:gd name="T1" fmla="*/ 145415 h 20000"/>
                <a:gd name="T2" fmla="*/ 144042 w 20000"/>
                <a:gd name="T3" fmla="*/ 135206 h 20000"/>
                <a:gd name="T4" fmla="*/ 151007 w 20000"/>
                <a:gd name="T5" fmla="*/ 125640 h 20000"/>
                <a:gd name="T6" fmla="*/ 41815 w 20000"/>
                <a:gd name="T7" fmla="*/ 139032 h 20000"/>
                <a:gd name="T8" fmla="*/ 30206 w 20000"/>
                <a:gd name="T9" fmla="*/ 119264 h 20000"/>
                <a:gd name="T10" fmla="*/ 57495 w 20000"/>
                <a:gd name="T11" fmla="*/ 112247 h 20000"/>
                <a:gd name="T12" fmla="*/ 96417 w 20000"/>
                <a:gd name="T13" fmla="*/ 112247 h 20000"/>
                <a:gd name="T14" fmla="*/ 117896 w 20000"/>
                <a:gd name="T15" fmla="*/ 95663 h 20000"/>
                <a:gd name="T16" fmla="*/ 63306 w 20000"/>
                <a:gd name="T17" fmla="*/ 92479 h 20000"/>
                <a:gd name="T18" fmla="*/ 81308 w 20000"/>
                <a:gd name="T19" fmla="*/ 76530 h 20000"/>
                <a:gd name="T20" fmla="*/ 78403 w 20000"/>
                <a:gd name="T21" fmla="*/ 68877 h 20000"/>
                <a:gd name="T22" fmla="*/ 39493 w 20000"/>
                <a:gd name="T23" fmla="*/ 92479 h 20000"/>
                <a:gd name="T24" fmla="*/ 15681 w 20000"/>
                <a:gd name="T25" fmla="*/ 86096 h 20000"/>
                <a:gd name="T26" fmla="*/ 0 w 20000"/>
                <a:gd name="T27" fmla="*/ 59311 h 20000"/>
                <a:gd name="T28" fmla="*/ 33099 w 20000"/>
                <a:gd name="T29" fmla="*/ 42734 h 20000"/>
                <a:gd name="T30" fmla="*/ 54590 w 20000"/>
                <a:gd name="T31" fmla="*/ 22959 h 20000"/>
                <a:gd name="T32" fmla="*/ 81308 w 20000"/>
                <a:gd name="T33" fmla="*/ 6375 h 20000"/>
                <a:gd name="T34" fmla="*/ 111514 w 20000"/>
                <a:gd name="T35" fmla="*/ 0 h 20000"/>
                <a:gd name="T36" fmla="*/ 111514 w 20000"/>
                <a:gd name="T37" fmla="*/ 26150 h 20000"/>
                <a:gd name="T38" fmla="*/ 126611 w 20000"/>
                <a:gd name="T39" fmla="*/ 26150 h 20000"/>
                <a:gd name="T40" fmla="*/ 135326 w 20000"/>
                <a:gd name="T41" fmla="*/ 40178 h 20000"/>
                <a:gd name="T42" fmla="*/ 129516 w 20000"/>
                <a:gd name="T43" fmla="*/ 59311 h 20000"/>
                <a:gd name="T44" fmla="*/ 126611 w 20000"/>
                <a:gd name="T45" fmla="*/ 82913 h 20000"/>
                <a:gd name="T46" fmla="*/ 141708 w 20000"/>
                <a:gd name="T47" fmla="*/ 86096 h 20000"/>
                <a:gd name="T48" fmla="*/ 159722 w 20000"/>
                <a:gd name="T49" fmla="*/ 95663 h 20000"/>
                <a:gd name="T50" fmla="*/ 174819 w 20000"/>
                <a:gd name="T51" fmla="*/ 82913 h 20000"/>
                <a:gd name="T52" fmla="*/ 183535 w 20000"/>
                <a:gd name="T53" fmla="*/ 59311 h 20000"/>
                <a:gd name="T54" fmla="*/ 198632 w 20000"/>
                <a:gd name="T55" fmla="*/ 32525 h 20000"/>
                <a:gd name="T56" fmla="*/ 228255 w 20000"/>
                <a:gd name="T57" fmla="*/ 16584 h 20000"/>
                <a:gd name="T58" fmla="*/ 220123 w 20000"/>
                <a:gd name="T59" fmla="*/ 42734 h 20000"/>
                <a:gd name="T60" fmla="*/ 207919 w 20000"/>
                <a:gd name="T61" fmla="*/ 76530 h 20000"/>
                <a:gd name="T62" fmla="*/ 213729 w 20000"/>
                <a:gd name="T63" fmla="*/ 92479 h 20000"/>
                <a:gd name="T64" fmla="*/ 231731 w 20000"/>
                <a:gd name="T65" fmla="*/ 82913 h 20000"/>
                <a:gd name="T66" fmla="*/ 237542 w 20000"/>
                <a:gd name="T67" fmla="*/ 95663 h 20000"/>
                <a:gd name="T68" fmla="*/ 220123 w 20000"/>
                <a:gd name="T69" fmla="*/ 128831 h 20000"/>
                <a:gd name="T70" fmla="*/ 192822 w 20000"/>
                <a:gd name="T71" fmla="*/ 145415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6195" y="19913"/>
                  </a:moveTo>
                  <a:lnTo>
                    <a:pt x="12098" y="18515"/>
                  </a:lnTo>
                  <a:lnTo>
                    <a:pt x="12683" y="17205"/>
                  </a:lnTo>
                  <a:lnTo>
                    <a:pt x="3512" y="19039"/>
                  </a:lnTo>
                  <a:lnTo>
                    <a:pt x="2537" y="16332"/>
                  </a:lnTo>
                  <a:lnTo>
                    <a:pt x="4829" y="15371"/>
                  </a:lnTo>
                  <a:lnTo>
                    <a:pt x="8098" y="15371"/>
                  </a:lnTo>
                  <a:lnTo>
                    <a:pt x="9902" y="13100"/>
                  </a:lnTo>
                  <a:lnTo>
                    <a:pt x="5317" y="12664"/>
                  </a:lnTo>
                  <a:lnTo>
                    <a:pt x="6829" y="10480"/>
                  </a:lnTo>
                  <a:lnTo>
                    <a:pt x="6585" y="9432"/>
                  </a:lnTo>
                  <a:lnTo>
                    <a:pt x="3317" y="12664"/>
                  </a:lnTo>
                  <a:lnTo>
                    <a:pt x="1317" y="11790"/>
                  </a:lnTo>
                  <a:lnTo>
                    <a:pt x="0" y="8122"/>
                  </a:lnTo>
                  <a:lnTo>
                    <a:pt x="2780" y="5852"/>
                  </a:lnTo>
                  <a:lnTo>
                    <a:pt x="4585" y="3144"/>
                  </a:lnTo>
                  <a:lnTo>
                    <a:pt x="6829" y="873"/>
                  </a:lnTo>
                  <a:lnTo>
                    <a:pt x="9366" y="0"/>
                  </a:lnTo>
                  <a:lnTo>
                    <a:pt x="9366" y="3581"/>
                  </a:lnTo>
                  <a:lnTo>
                    <a:pt x="10634" y="3581"/>
                  </a:lnTo>
                  <a:lnTo>
                    <a:pt x="11366" y="5502"/>
                  </a:lnTo>
                  <a:lnTo>
                    <a:pt x="10878" y="8122"/>
                  </a:lnTo>
                  <a:lnTo>
                    <a:pt x="10634" y="11354"/>
                  </a:lnTo>
                  <a:lnTo>
                    <a:pt x="11902" y="11790"/>
                  </a:lnTo>
                  <a:lnTo>
                    <a:pt x="13415" y="13100"/>
                  </a:lnTo>
                  <a:lnTo>
                    <a:pt x="14683" y="11354"/>
                  </a:lnTo>
                  <a:lnTo>
                    <a:pt x="15415" y="8122"/>
                  </a:lnTo>
                  <a:lnTo>
                    <a:pt x="16683" y="4454"/>
                  </a:lnTo>
                  <a:lnTo>
                    <a:pt x="19171" y="2271"/>
                  </a:lnTo>
                  <a:lnTo>
                    <a:pt x="18488" y="5852"/>
                  </a:lnTo>
                  <a:lnTo>
                    <a:pt x="17463" y="10480"/>
                  </a:lnTo>
                  <a:lnTo>
                    <a:pt x="17951" y="12664"/>
                  </a:lnTo>
                  <a:lnTo>
                    <a:pt x="19463" y="11354"/>
                  </a:lnTo>
                  <a:lnTo>
                    <a:pt x="19951" y="13100"/>
                  </a:lnTo>
                  <a:lnTo>
                    <a:pt x="18488" y="17642"/>
                  </a:lnTo>
                  <a:lnTo>
                    <a:pt x="16195" y="199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98"/>
            <p:cNvSpPr>
              <a:spLocks noChangeAspect="1"/>
            </p:cNvSpPr>
            <p:nvPr/>
          </p:nvSpPr>
          <p:spPr bwMode="auto">
            <a:xfrm>
              <a:off x="2931260" y="3055731"/>
              <a:ext cx="157999" cy="196302"/>
            </a:xfrm>
            <a:custGeom>
              <a:avLst/>
              <a:gdLst>
                <a:gd name="T0" fmla="*/ 138539 w 20000"/>
                <a:gd name="T1" fmla="*/ 194638 h 20000"/>
                <a:gd name="T2" fmla="*/ 117581 w 20000"/>
                <a:gd name="T3" fmla="*/ 184592 h 20000"/>
                <a:gd name="T4" fmla="*/ 126893 w 20000"/>
                <a:gd name="T5" fmla="*/ 158846 h 20000"/>
                <a:gd name="T6" fmla="*/ 123404 w 20000"/>
                <a:gd name="T7" fmla="*/ 152569 h 20000"/>
                <a:gd name="T8" fmla="*/ 108270 w 20000"/>
                <a:gd name="T9" fmla="*/ 168893 h 20000"/>
                <a:gd name="T10" fmla="*/ 75092 w 20000"/>
                <a:gd name="T11" fmla="*/ 178314 h 20000"/>
                <a:gd name="T12" fmla="*/ 99539 w 20000"/>
                <a:gd name="T13" fmla="*/ 158846 h 20000"/>
                <a:gd name="T14" fmla="*/ 75092 w 20000"/>
                <a:gd name="T15" fmla="*/ 158846 h 20000"/>
                <a:gd name="T16" fmla="*/ 0 w 20000"/>
                <a:gd name="T17" fmla="*/ 152569 h 20000"/>
                <a:gd name="T18" fmla="*/ 0 w 20000"/>
                <a:gd name="T19" fmla="*/ 136245 h 20000"/>
                <a:gd name="T20" fmla="*/ 20958 w 20000"/>
                <a:gd name="T21" fmla="*/ 123064 h 20000"/>
                <a:gd name="T22" fmla="*/ 5823 w 20000"/>
                <a:gd name="T23" fmla="*/ 116777 h 20000"/>
                <a:gd name="T24" fmla="*/ 35511 w 20000"/>
                <a:gd name="T25" fmla="*/ 97319 h 20000"/>
                <a:gd name="T26" fmla="*/ 35511 w 20000"/>
                <a:gd name="T27" fmla="*/ 84764 h 20000"/>
                <a:gd name="T28" fmla="*/ 60539 w 20000"/>
                <a:gd name="T29" fmla="*/ 55250 h 20000"/>
                <a:gd name="T30" fmla="*/ 78000 w 20000"/>
                <a:gd name="T31" fmla="*/ 16324 h 20000"/>
                <a:gd name="T32" fmla="*/ 108270 w 20000"/>
                <a:gd name="T33" fmla="*/ 6278 h 20000"/>
                <a:gd name="T34" fmla="*/ 123404 w 20000"/>
                <a:gd name="T35" fmla="*/ 0 h 20000"/>
                <a:gd name="T36" fmla="*/ 108270 w 20000"/>
                <a:gd name="T37" fmla="*/ 29514 h 20000"/>
                <a:gd name="T38" fmla="*/ 68688 w 20000"/>
                <a:gd name="T39" fmla="*/ 74717 h 20000"/>
                <a:gd name="T40" fmla="*/ 90219 w 20000"/>
                <a:gd name="T41" fmla="*/ 65296 h 20000"/>
                <a:gd name="T42" fmla="*/ 99539 w 20000"/>
                <a:gd name="T43" fmla="*/ 67805 h 20000"/>
                <a:gd name="T44" fmla="*/ 90219 w 20000"/>
                <a:gd name="T45" fmla="*/ 84764 h 20000"/>
                <a:gd name="T46" fmla="*/ 117581 w 20000"/>
                <a:gd name="T47" fmla="*/ 84764 h 20000"/>
                <a:gd name="T48" fmla="*/ 147270 w 20000"/>
                <a:gd name="T49" fmla="*/ 97319 h 20000"/>
                <a:gd name="T50" fmla="*/ 138539 w 20000"/>
                <a:gd name="T51" fmla="*/ 110499 h 20000"/>
                <a:gd name="T52" fmla="*/ 138539 w 20000"/>
                <a:gd name="T53" fmla="*/ 126823 h 20000"/>
                <a:gd name="T54" fmla="*/ 153674 w 20000"/>
                <a:gd name="T55" fmla="*/ 123064 h 20000"/>
                <a:gd name="T56" fmla="*/ 156581 w 20000"/>
                <a:gd name="T57" fmla="*/ 136245 h 20000"/>
                <a:gd name="T58" fmla="*/ 156581 w 20000"/>
                <a:gd name="T59" fmla="*/ 152569 h 20000"/>
                <a:gd name="T60" fmla="*/ 153674 w 20000"/>
                <a:gd name="T61" fmla="*/ 168893 h 20000"/>
                <a:gd name="T62" fmla="*/ 138539 w 20000"/>
                <a:gd name="T63" fmla="*/ 194638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630" y="19936"/>
                  </a:moveTo>
                  <a:lnTo>
                    <a:pt x="14963" y="18907"/>
                  </a:lnTo>
                  <a:lnTo>
                    <a:pt x="16148" y="16270"/>
                  </a:lnTo>
                  <a:lnTo>
                    <a:pt x="15704" y="15627"/>
                  </a:lnTo>
                  <a:lnTo>
                    <a:pt x="13778" y="17299"/>
                  </a:lnTo>
                  <a:lnTo>
                    <a:pt x="9556" y="18264"/>
                  </a:lnTo>
                  <a:lnTo>
                    <a:pt x="12667" y="16270"/>
                  </a:lnTo>
                  <a:lnTo>
                    <a:pt x="9556" y="16270"/>
                  </a:lnTo>
                  <a:lnTo>
                    <a:pt x="0" y="15627"/>
                  </a:lnTo>
                  <a:lnTo>
                    <a:pt x="0" y="13955"/>
                  </a:lnTo>
                  <a:lnTo>
                    <a:pt x="2667" y="12605"/>
                  </a:lnTo>
                  <a:lnTo>
                    <a:pt x="741" y="11961"/>
                  </a:lnTo>
                  <a:lnTo>
                    <a:pt x="4519" y="9968"/>
                  </a:lnTo>
                  <a:lnTo>
                    <a:pt x="4519" y="8682"/>
                  </a:lnTo>
                  <a:lnTo>
                    <a:pt x="7704" y="5659"/>
                  </a:lnTo>
                  <a:lnTo>
                    <a:pt x="9926" y="1672"/>
                  </a:lnTo>
                  <a:lnTo>
                    <a:pt x="13778" y="643"/>
                  </a:lnTo>
                  <a:lnTo>
                    <a:pt x="15704" y="0"/>
                  </a:lnTo>
                  <a:lnTo>
                    <a:pt x="13778" y="3023"/>
                  </a:lnTo>
                  <a:lnTo>
                    <a:pt x="8741" y="7653"/>
                  </a:lnTo>
                  <a:lnTo>
                    <a:pt x="11481" y="6688"/>
                  </a:lnTo>
                  <a:lnTo>
                    <a:pt x="12667" y="6945"/>
                  </a:lnTo>
                  <a:lnTo>
                    <a:pt x="11481" y="8682"/>
                  </a:lnTo>
                  <a:lnTo>
                    <a:pt x="14963" y="8682"/>
                  </a:lnTo>
                  <a:lnTo>
                    <a:pt x="18741" y="9968"/>
                  </a:lnTo>
                  <a:lnTo>
                    <a:pt x="17630" y="11318"/>
                  </a:lnTo>
                  <a:lnTo>
                    <a:pt x="17630" y="12990"/>
                  </a:lnTo>
                  <a:lnTo>
                    <a:pt x="19556" y="12605"/>
                  </a:lnTo>
                  <a:lnTo>
                    <a:pt x="19926" y="13955"/>
                  </a:lnTo>
                  <a:lnTo>
                    <a:pt x="19926" y="15627"/>
                  </a:lnTo>
                  <a:lnTo>
                    <a:pt x="19556" y="17299"/>
                  </a:lnTo>
                  <a:lnTo>
                    <a:pt x="17630" y="19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99"/>
            <p:cNvSpPr>
              <a:spLocks noChangeAspect="1"/>
            </p:cNvSpPr>
            <p:nvPr/>
          </p:nvSpPr>
          <p:spPr bwMode="auto">
            <a:xfrm>
              <a:off x="2372678" y="1869942"/>
              <a:ext cx="140443" cy="146827"/>
            </a:xfrm>
            <a:custGeom>
              <a:avLst/>
              <a:gdLst>
                <a:gd name="T0" fmla="*/ 27360 w 20000"/>
                <a:gd name="T1" fmla="*/ 145415 h 20000"/>
                <a:gd name="T2" fmla="*/ 18042 w 20000"/>
                <a:gd name="T3" fmla="*/ 139032 h 20000"/>
                <a:gd name="T4" fmla="*/ 23868 w 20000"/>
                <a:gd name="T5" fmla="*/ 119264 h 20000"/>
                <a:gd name="T6" fmla="*/ 18042 w 20000"/>
                <a:gd name="T7" fmla="*/ 95663 h 20000"/>
                <a:gd name="T8" fmla="*/ 12224 w 20000"/>
                <a:gd name="T9" fmla="*/ 79086 h 20000"/>
                <a:gd name="T10" fmla="*/ 0 w 20000"/>
                <a:gd name="T11" fmla="*/ 62502 h 20000"/>
                <a:gd name="T12" fmla="*/ 0 w 20000"/>
                <a:gd name="T13" fmla="*/ 36352 h 20000"/>
                <a:gd name="T14" fmla="*/ 18042 w 20000"/>
                <a:gd name="T15" fmla="*/ 26150 h 20000"/>
                <a:gd name="T16" fmla="*/ 18042 w 20000"/>
                <a:gd name="T17" fmla="*/ 52936 h 20000"/>
                <a:gd name="T18" fmla="*/ 27360 w 20000"/>
                <a:gd name="T19" fmla="*/ 62502 h 20000"/>
                <a:gd name="T20" fmla="*/ 42490 w 20000"/>
                <a:gd name="T21" fmla="*/ 49109 h 20000"/>
                <a:gd name="T22" fmla="*/ 51221 w 20000"/>
                <a:gd name="T23" fmla="*/ 32525 h 20000"/>
                <a:gd name="T24" fmla="*/ 66358 w 20000"/>
                <a:gd name="T25" fmla="*/ 32525 h 20000"/>
                <a:gd name="T26" fmla="*/ 66358 w 20000"/>
                <a:gd name="T27" fmla="*/ 22959 h 20000"/>
                <a:gd name="T28" fmla="*/ 51221 w 20000"/>
                <a:gd name="T29" fmla="*/ 10202 h 20000"/>
                <a:gd name="T30" fmla="*/ 66358 w 20000"/>
                <a:gd name="T31" fmla="*/ 0 h 20000"/>
                <a:gd name="T32" fmla="*/ 82074 w 20000"/>
                <a:gd name="T33" fmla="*/ 0 h 20000"/>
                <a:gd name="T34" fmla="*/ 96623 w 20000"/>
                <a:gd name="T35" fmla="*/ 16584 h 20000"/>
                <a:gd name="T36" fmla="*/ 126897 w 20000"/>
                <a:gd name="T37" fmla="*/ 10202 h 20000"/>
                <a:gd name="T38" fmla="*/ 139120 w 20000"/>
                <a:gd name="T39" fmla="*/ 22959 h 20000"/>
                <a:gd name="T40" fmla="*/ 129802 w 20000"/>
                <a:gd name="T41" fmla="*/ 26150 h 20000"/>
                <a:gd name="T42" fmla="*/ 115253 w 20000"/>
                <a:gd name="T43" fmla="*/ 26150 h 20000"/>
                <a:gd name="T44" fmla="*/ 121071 w 20000"/>
                <a:gd name="T45" fmla="*/ 32525 h 20000"/>
                <a:gd name="T46" fmla="*/ 111760 w 20000"/>
                <a:gd name="T47" fmla="*/ 32525 h 20000"/>
                <a:gd name="T48" fmla="*/ 87892 w 20000"/>
                <a:gd name="T49" fmla="*/ 42734 h 20000"/>
                <a:gd name="T50" fmla="*/ 87892 w 20000"/>
                <a:gd name="T51" fmla="*/ 52936 h 20000"/>
                <a:gd name="T52" fmla="*/ 96623 w 20000"/>
                <a:gd name="T53" fmla="*/ 52936 h 20000"/>
                <a:gd name="T54" fmla="*/ 105941 w 20000"/>
                <a:gd name="T55" fmla="*/ 52936 h 20000"/>
                <a:gd name="T56" fmla="*/ 111760 w 20000"/>
                <a:gd name="T57" fmla="*/ 85461 h 20000"/>
                <a:gd name="T58" fmla="*/ 90805 w 20000"/>
                <a:gd name="T59" fmla="*/ 112247 h 20000"/>
                <a:gd name="T60" fmla="*/ 72763 w 20000"/>
                <a:gd name="T61" fmla="*/ 128831 h 20000"/>
                <a:gd name="T62" fmla="*/ 51221 w 20000"/>
                <a:gd name="T63" fmla="*/ 121813 h 20000"/>
                <a:gd name="T64" fmla="*/ 57046 w 20000"/>
                <a:gd name="T65" fmla="*/ 112247 h 20000"/>
                <a:gd name="T66" fmla="*/ 42490 w 20000"/>
                <a:gd name="T67" fmla="*/ 121813 h 20000"/>
                <a:gd name="T68" fmla="*/ 42490 w 20000"/>
                <a:gd name="T69" fmla="*/ 135206 h 20000"/>
                <a:gd name="T70" fmla="*/ 27360 w 20000"/>
                <a:gd name="T71" fmla="*/ 145415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3917" y="19913"/>
                  </a:moveTo>
                  <a:lnTo>
                    <a:pt x="2583" y="19039"/>
                  </a:lnTo>
                  <a:lnTo>
                    <a:pt x="3417" y="16332"/>
                  </a:lnTo>
                  <a:lnTo>
                    <a:pt x="2583" y="13100"/>
                  </a:lnTo>
                  <a:lnTo>
                    <a:pt x="1750" y="10830"/>
                  </a:lnTo>
                  <a:lnTo>
                    <a:pt x="0" y="8559"/>
                  </a:lnTo>
                  <a:lnTo>
                    <a:pt x="0" y="4978"/>
                  </a:lnTo>
                  <a:lnTo>
                    <a:pt x="2583" y="3581"/>
                  </a:lnTo>
                  <a:lnTo>
                    <a:pt x="2583" y="7249"/>
                  </a:lnTo>
                  <a:lnTo>
                    <a:pt x="3917" y="8559"/>
                  </a:lnTo>
                  <a:lnTo>
                    <a:pt x="6083" y="6725"/>
                  </a:lnTo>
                  <a:lnTo>
                    <a:pt x="7333" y="4454"/>
                  </a:lnTo>
                  <a:lnTo>
                    <a:pt x="9500" y="4454"/>
                  </a:lnTo>
                  <a:lnTo>
                    <a:pt x="9500" y="3144"/>
                  </a:lnTo>
                  <a:lnTo>
                    <a:pt x="7333" y="1397"/>
                  </a:lnTo>
                  <a:lnTo>
                    <a:pt x="9500" y="0"/>
                  </a:lnTo>
                  <a:lnTo>
                    <a:pt x="11750" y="0"/>
                  </a:lnTo>
                  <a:lnTo>
                    <a:pt x="13833" y="2271"/>
                  </a:lnTo>
                  <a:lnTo>
                    <a:pt x="18167" y="1397"/>
                  </a:lnTo>
                  <a:lnTo>
                    <a:pt x="19917" y="3144"/>
                  </a:lnTo>
                  <a:lnTo>
                    <a:pt x="18583" y="3581"/>
                  </a:lnTo>
                  <a:lnTo>
                    <a:pt x="16500" y="3581"/>
                  </a:lnTo>
                  <a:lnTo>
                    <a:pt x="17333" y="4454"/>
                  </a:lnTo>
                  <a:lnTo>
                    <a:pt x="16000" y="4454"/>
                  </a:lnTo>
                  <a:lnTo>
                    <a:pt x="12583" y="5852"/>
                  </a:lnTo>
                  <a:lnTo>
                    <a:pt x="12583" y="7249"/>
                  </a:lnTo>
                  <a:lnTo>
                    <a:pt x="13833" y="7249"/>
                  </a:lnTo>
                  <a:lnTo>
                    <a:pt x="15167" y="7249"/>
                  </a:lnTo>
                  <a:lnTo>
                    <a:pt x="16000" y="11703"/>
                  </a:lnTo>
                  <a:lnTo>
                    <a:pt x="13000" y="15371"/>
                  </a:lnTo>
                  <a:lnTo>
                    <a:pt x="10417" y="17642"/>
                  </a:lnTo>
                  <a:lnTo>
                    <a:pt x="7333" y="16681"/>
                  </a:lnTo>
                  <a:lnTo>
                    <a:pt x="8167" y="15371"/>
                  </a:lnTo>
                  <a:lnTo>
                    <a:pt x="6083" y="16681"/>
                  </a:lnTo>
                  <a:lnTo>
                    <a:pt x="6083" y="18515"/>
                  </a:lnTo>
                  <a:lnTo>
                    <a:pt x="3917" y="199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00"/>
            <p:cNvSpPr>
              <a:spLocks noChangeAspect="1"/>
            </p:cNvSpPr>
            <p:nvPr/>
          </p:nvSpPr>
          <p:spPr bwMode="auto">
            <a:xfrm>
              <a:off x="2454072" y="2321595"/>
              <a:ext cx="161190" cy="138848"/>
            </a:xfrm>
            <a:custGeom>
              <a:avLst/>
              <a:gdLst>
                <a:gd name="T0" fmla="*/ 141682 w 20000"/>
                <a:gd name="T1" fmla="*/ 137478 h 20000"/>
                <a:gd name="T2" fmla="*/ 108444 w 20000"/>
                <a:gd name="T3" fmla="*/ 124177 h 20000"/>
                <a:gd name="T4" fmla="*/ 108444 w 20000"/>
                <a:gd name="T5" fmla="*/ 98198 h 20000"/>
                <a:gd name="T6" fmla="*/ 93284 w 20000"/>
                <a:gd name="T7" fmla="*/ 101368 h 20000"/>
                <a:gd name="T8" fmla="*/ 68801 w 20000"/>
                <a:gd name="T9" fmla="*/ 124177 h 20000"/>
                <a:gd name="T10" fmla="*/ 47812 w 20000"/>
                <a:gd name="T11" fmla="*/ 137478 h 20000"/>
                <a:gd name="T12" fmla="*/ 29734 w 20000"/>
                <a:gd name="T13" fmla="*/ 137478 h 20000"/>
                <a:gd name="T14" fmla="*/ 23906 w 20000"/>
                <a:gd name="T15" fmla="*/ 127340 h 20000"/>
                <a:gd name="T16" fmla="*/ 0 w 20000"/>
                <a:gd name="T17" fmla="*/ 127340 h 20000"/>
                <a:gd name="T18" fmla="*/ 5828 w 20000"/>
                <a:gd name="T19" fmla="*/ 117838 h 20000"/>
                <a:gd name="T20" fmla="*/ 29734 w 20000"/>
                <a:gd name="T21" fmla="*/ 101368 h 20000"/>
                <a:gd name="T22" fmla="*/ 47812 w 20000"/>
                <a:gd name="T23" fmla="*/ 48782 h 20000"/>
                <a:gd name="T24" fmla="*/ 68801 w 20000"/>
                <a:gd name="T25" fmla="*/ 22809 h 20000"/>
                <a:gd name="T26" fmla="*/ 86871 w 20000"/>
                <a:gd name="T27" fmla="*/ 0 h 20000"/>
                <a:gd name="T28" fmla="*/ 86871 w 20000"/>
                <a:gd name="T29" fmla="*/ 32312 h 20000"/>
                <a:gd name="T30" fmla="*/ 102616 w 20000"/>
                <a:gd name="T31" fmla="*/ 29142 h 20000"/>
                <a:gd name="T32" fmla="*/ 132350 w 20000"/>
                <a:gd name="T33" fmla="*/ 68421 h 20000"/>
                <a:gd name="T34" fmla="*/ 135846 w 20000"/>
                <a:gd name="T35" fmla="*/ 101368 h 20000"/>
                <a:gd name="T36" fmla="*/ 156256 w 20000"/>
                <a:gd name="T37" fmla="*/ 111506 h 20000"/>
                <a:gd name="T38" fmla="*/ 159752 w 20000"/>
                <a:gd name="T39" fmla="*/ 127340 h 20000"/>
                <a:gd name="T40" fmla="*/ 141682 w 20000"/>
                <a:gd name="T41" fmla="*/ 137478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17673" y="19908"/>
                  </a:moveTo>
                  <a:lnTo>
                    <a:pt x="13527" y="17982"/>
                  </a:lnTo>
                  <a:lnTo>
                    <a:pt x="13527" y="14220"/>
                  </a:lnTo>
                  <a:lnTo>
                    <a:pt x="11636" y="14679"/>
                  </a:lnTo>
                  <a:lnTo>
                    <a:pt x="8582" y="17982"/>
                  </a:lnTo>
                  <a:lnTo>
                    <a:pt x="5964" y="19908"/>
                  </a:lnTo>
                  <a:lnTo>
                    <a:pt x="3709" y="19908"/>
                  </a:lnTo>
                  <a:lnTo>
                    <a:pt x="2982" y="18440"/>
                  </a:lnTo>
                  <a:lnTo>
                    <a:pt x="0" y="18440"/>
                  </a:lnTo>
                  <a:lnTo>
                    <a:pt x="727" y="17064"/>
                  </a:lnTo>
                  <a:lnTo>
                    <a:pt x="3709" y="14679"/>
                  </a:lnTo>
                  <a:lnTo>
                    <a:pt x="5964" y="7064"/>
                  </a:lnTo>
                  <a:lnTo>
                    <a:pt x="8582" y="3303"/>
                  </a:lnTo>
                  <a:lnTo>
                    <a:pt x="10836" y="0"/>
                  </a:lnTo>
                  <a:lnTo>
                    <a:pt x="10836" y="4679"/>
                  </a:lnTo>
                  <a:lnTo>
                    <a:pt x="12800" y="4220"/>
                  </a:lnTo>
                  <a:lnTo>
                    <a:pt x="16509" y="9908"/>
                  </a:lnTo>
                  <a:lnTo>
                    <a:pt x="16945" y="14679"/>
                  </a:lnTo>
                  <a:lnTo>
                    <a:pt x="19491" y="16147"/>
                  </a:lnTo>
                  <a:lnTo>
                    <a:pt x="19927" y="18440"/>
                  </a:lnTo>
                  <a:lnTo>
                    <a:pt x="17673" y="199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01"/>
            <p:cNvSpPr>
              <a:spLocks noChangeAspect="1"/>
            </p:cNvSpPr>
            <p:nvPr/>
          </p:nvSpPr>
          <p:spPr bwMode="auto">
            <a:xfrm>
              <a:off x="2474819" y="1686407"/>
              <a:ext cx="114908" cy="124484"/>
            </a:xfrm>
            <a:custGeom>
              <a:avLst/>
              <a:gdLst>
                <a:gd name="T0" fmla="*/ 62922 w 20000"/>
                <a:gd name="T1" fmla="*/ 123193 h 20000"/>
                <a:gd name="T2" fmla="*/ 23666 w 20000"/>
                <a:gd name="T3" fmla="*/ 120055 h 20000"/>
                <a:gd name="T4" fmla="*/ 50801 w 20000"/>
                <a:gd name="T5" fmla="*/ 81081 h 20000"/>
                <a:gd name="T6" fmla="*/ 3463 w 20000"/>
                <a:gd name="T7" fmla="*/ 77942 h 20000"/>
                <a:gd name="T8" fmla="*/ 0 w 20000"/>
                <a:gd name="T9" fmla="*/ 61597 h 20000"/>
                <a:gd name="T10" fmla="*/ 3463 w 20000"/>
                <a:gd name="T11" fmla="*/ 29545 h 20000"/>
                <a:gd name="T12" fmla="*/ 12122 w 20000"/>
                <a:gd name="T13" fmla="*/ 0 h 20000"/>
                <a:gd name="T14" fmla="*/ 23666 w 20000"/>
                <a:gd name="T15" fmla="*/ 10055 h 20000"/>
                <a:gd name="T16" fmla="*/ 27129 w 20000"/>
                <a:gd name="T17" fmla="*/ 29545 h 20000"/>
                <a:gd name="T18" fmla="*/ 35793 w 20000"/>
                <a:gd name="T19" fmla="*/ 67881 h 20000"/>
                <a:gd name="T20" fmla="*/ 50801 w 20000"/>
                <a:gd name="T21" fmla="*/ 29545 h 20000"/>
                <a:gd name="T22" fmla="*/ 62922 w 20000"/>
                <a:gd name="T23" fmla="*/ 67881 h 20000"/>
                <a:gd name="T24" fmla="*/ 65231 w 20000"/>
                <a:gd name="T25" fmla="*/ 29545 h 20000"/>
                <a:gd name="T26" fmla="*/ 86594 w 20000"/>
                <a:gd name="T27" fmla="*/ 29545 h 20000"/>
                <a:gd name="T28" fmla="*/ 113723 w 20000"/>
                <a:gd name="T29" fmla="*/ 38342 h 20000"/>
                <a:gd name="T30" fmla="*/ 110259 w 20000"/>
                <a:gd name="T31" fmla="*/ 71658 h 20000"/>
                <a:gd name="T32" fmla="*/ 89480 w 20000"/>
                <a:gd name="T33" fmla="*/ 103710 h 20000"/>
                <a:gd name="T34" fmla="*/ 62922 w 20000"/>
                <a:gd name="T35" fmla="*/ 123193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11010" y="19898"/>
                  </a:moveTo>
                  <a:lnTo>
                    <a:pt x="4141" y="19391"/>
                  </a:lnTo>
                  <a:lnTo>
                    <a:pt x="8889" y="13096"/>
                  </a:lnTo>
                  <a:lnTo>
                    <a:pt x="606" y="12589"/>
                  </a:lnTo>
                  <a:lnTo>
                    <a:pt x="0" y="9949"/>
                  </a:lnTo>
                  <a:lnTo>
                    <a:pt x="606" y="4772"/>
                  </a:lnTo>
                  <a:lnTo>
                    <a:pt x="2121" y="0"/>
                  </a:lnTo>
                  <a:lnTo>
                    <a:pt x="4141" y="1624"/>
                  </a:lnTo>
                  <a:lnTo>
                    <a:pt x="4747" y="4772"/>
                  </a:lnTo>
                  <a:lnTo>
                    <a:pt x="6263" y="10964"/>
                  </a:lnTo>
                  <a:lnTo>
                    <a:pt x="8889" y="4772"/>
                  </a:lnTo>
                  <a:lnTo>
                    <a:pt x="11010" y="10964"/>
                  </a:lnTo>
                  <a:lnTo>
                    <a:pt x="11414" y="4772"/>
                  </a:lnTo>
                  <a:lnTo>
                    <a:pt x="15152" y="4772"/>
                  </a:lnTo>
                  <a:lnTo>
                    <a:pt x="19899" y="6193"/>
                  </a:lnTo>
                  <a:lnTo>
                    <a:pt x="19293" y="11574"/>
                  </a:lnTo>
                  <a:lnTo>
                    <a:pt x="15657" y="16751"/>
                  </a:lnTo>
                  <a:lnTo>
                    <a:pt x="11010" y="198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302"/>
            <p:cNvSpPr>
              <a:spLocks noChangeAspect="1"/>
            </p:cNvSpPr>
            <p:nvPr/>
          </p:nvSpPr>
          <p:spPr bwMode="auto">
            <a:xfrm>
              <a:off x="2142862" y="1558731"/>
              <a:ext cx="191514" cy="84586"/>
            </a:xfrm>
            <a:custGeom>
              <a:avLst/>
              <a:gdLst>
                <a:gd name="T0" fmla="*/ 27299 w 20000"/>
                <a:gd name="T1" fmla="*/ 83515 h 20000"/>
                <a:gd name="T2" fmla="*/ 42396 w 20000"/>
                <a:gd name="T3" fmla="*/ 51728 h 20000"/>
                <a:gd name="T4" fmla="*/ 18002 w 20000"/>
                <a:gd name="T5" fmla="*/ 67310 h 20000"/>
                <a:gd name="T6" fmla="*/ 0 w 20000"/>
                <a:gd name="T7" fmla="*/ 61080 h 20000"/>
                <a:gd name="T8" fmla="*/ 3486 w 20000"/>
                <a:gd name="T9" fmla="*/ 41758 h 20000"/>
                <a:gd name="T10" fmla="*/ 38910 w 20000"/>
                <a:gd name="T11" fmla="*/ 35523 h 20000"/>
                <a:gd name="T12" fmla="*/ 63303 w 20000"/>
                <a:gd name="T13" fmla="*/ 25553 h 20000"/>
                <a:gd name="T14" fmla="*/ 102222 w 20000"/>
                <a:gd name="T15" fmla="*/ 9970 h 20000"/>
                <a:gd name="T16" fmla="*/ 135322 w 20000"/>
                <a:gd name="T17" fmla="*/ 0 h 20000"/>
                <a:gd name="T18" fmla="*/ 166106 w 20000"/>
                <a:gd name="T19" fmla="*/ 9970 h 20000"/>
                <a:gd name="T20" fmla="*/ 166106 w 20000"/>
                <a:gd name="T21" fmla="*/ 0 h 20000"/>
                <a:gd name="T22" fmla="*/ 177727 w 20000"/>
                <a:gd name="T23" fmla="*/ 2495 h 20000"/>
                <a:gd name="T24" fmla="*/ 189919 w 20000"/>
                <a:gd name="T25" fmla="*/ 19322 h 20000"/>
                <a:gd name="T26" fmla="*/ 166106 w 20000"/>
                <a:gd name="T27" fmla="*/ 28670 h 20000"/>
                <a:gd name="T28" fmla="*/ 159134 w 20000"/>
                <a:gd name="T29" fmla="*/ 45498 h 20000"/>
                <a:gd name="T30" fmla="*/ 150428 w 20000"/>
                <a:gd name="T31" fmla="*/ 45498 h 20000"/>
                <a:gd name="T32" fmla="*/ 150428 w 20000"/>
                <a:gd name="T33" fmla="*/ 57963 h 20000"/>
                <a:gd name="T34" fmla="*/ 120806 w 20000"/>
                <a:gd name="T35" fmla="*/ 61080 h 20000"/>
                <a:gd name="T36" fmla="*/ 111509 w 20000"/>
                <a:gd name="T37" fmla="*/ 71050 h 20000"/>
                <a:gd name="T38" fmla="*/ 96412 w 20000"/>
                <a:gd name="T39" fmla="*/ 61080 h 20000"/>
                <a:gd name="T40" fmla="*/ 120806 w 20000"/>
                <a:gd name="T41" fmla="*/ 28670 h 20000"/>
                <a:gd name="T42" fmla="*/ 87697 w 20000"/>
                <a:gd name="T43" fmla="*/ 45498 h 20000"/>
                <a:gd name="T44" fmla="*/ 80734 w 20000"/>
                <a:gd name="T45" fmla="*/ 57963 h 20000"/>
                <a:gd name="T46" fmla="*/ 66208 w 20000"/>
                <a:gd name="T47" fmla="*/ 67310 h 20000"/>
                <a:gd name="T48" fmla="*/ 72600 w 20000"/>
                <a:gd name="T49" fmla="*/ 57963 h 20000"/>
                <a:gd name="T50" fmla="*/ 48206 w 20000"/>
                <a:gd name="T51" fmla="*/ 71050 h 20000"/>
                <a:gd name="T52" fmla="*/ 27299 w 20000"/>
                <a:gd name="T53" fmla="*/ 83515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2866" y="19852"/>
                  </a:moveTo>
                  <a:lnTo>
                    <a:pt x="4451" y="12296"/>
                  </a:lnTo>
                  <a:lnTo>
                    <a:pt x="1890" y="16000"/>
                  </a:lnTo>
                  <a:lnTo>
                    <a:pt x="0" y="14519"/>
                  </a:lnTo>
                  <a:lnTo>
                    <a:pt x="366" y="9926"/>
                  </a:lnTo>
                  <a:lnTo>
                    <a:pt x="4085" y="8444"/>
                  </a:lnTo>
                  <a:lnTo>
                    <a:pt x="6646" y="6074"/>
                  </a:lnTo>
                  <a:lnTo>
                    <a:pt x="10732" y="2370"/>
                  </a:lnTo>
                  <a:lnTo>
                    <a:pt x="14207" y="0"/>
                  </a:lnTo>
                  <a:lnTo>
                    <a:pt x="17439" y="2370"/>
                  </a:lnTo>
                  <a:lnTo>
                    <a:pt x="17439" y="0"/>
                  </a:lnTo>
                  <a:lnTo>
                    <a:pt x="18659" y="593"/>
                  </a:lnTo>
                  <a:lnTo>
                    <a:pt x="19939" y="4593"/>
                  </a:lnTo>
                  <a:lnTo>
                    <a:pt x="17439" y="6815"/>
                  </a:lnTo>
                  <a:lnTo>
                    <a:pt x="16707" y="10815"/>
                  </a:lnTo>
                  <a:lnTo>
                    <a:pt x="15793" y="10815"/>
                  </a:lnTo>
                  <a:lnTo>
                    <a:pt x="15793" y="13778"/>
                  </a:lnTo>
                  <a:lnTo>
                    <a:pt x="12683" y="14519"/>
                  </a:lnTo>
                  <a:lnTo>
                    <a:pt x="11707" y="16889"/>
                  </a:lnTo>
                  <a:lnTo>
                    <a:pt x="10122" y="14519"/>
                  </a:lnTo>
                  <a:lnTo>
                    <a:pt x="12683" y="6815"/>
                  </a:lnTo>
                  <a:lnTo>
                    <a:pt x="9207" y="10815"/>
                  </a:lnTo>
                  <a:lnTo>
                    <a:pt x="8476" y="13778"/>
                  </a:lnTo>
                  <a:lnTo>
                    <a:pt x="6951" y="16000"/>
                  </a:lnTo>
                  <a:lnTo>
                    <a:pt x="7622" y="13778"/>
                  </a:lnTo>
                  <a:lnTo>
                    <a:pt x="5061" y="16889"/>
                  </a:lnTo>
                  <a:lnTo>
                    <a:pt x="2866" y="198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03"/>
            <p:cNvSpPr>
              <a:spLocks noChangeAspect="1"/>
            </p:cNvSpPr>
            <p:nvPr/>
          </p:nvSpPr>
          <p:spPr bwMode="auto">
            <a:xfrm>
              <a:off x="2492375" y="1893880"/>
              <a:ext cx="151615" cy="100545"/>
            </a:xfrm>
            <a:custGeom>
              <a:avLst/>
              <a:gdLst>
                <a:gd name="T0" fmla="*/ 17984 w 20000"/>
                <a:gd name="T1" fmla="*/ 99373 h 20000"/>
                <a:gd name="T2" fmla="*/ 0 w 20000"/>
                <a:gd name="T3" fmla="*/ 89757 h 20000"/>
                <a:gd name="T4" fmla="*/ 9282 w 20000"/>
                <a:gd name="T5" fmla="*/ 62828 h 20000"/>
                <a:gd name="T6" fmla="*/ 29582 w 20000"/>
                <a:gd name="T7" fmla="*/ 26283 h 20000"/>
                <a:gd name="T8" fmla="*/ 56841 w 20000"/>
                <a:gd name="T9" fmla="*/ 0 h 20000"/>
                <a:gd name="T10" fmla="*/ 102085 w 20000"/>
                <a:gd name="T11" fmla="*/ 0 h 20000"/>
                <a:gd name="T12" fmla="*/ 150231 w 20000"/>
                <a:gd name="T13" fmla="*/ 26283 h 20000"/>
                <a:gd name="T14" fmla="*/ 111367 w 20000"/>
                <a:gd name="T15" fmla="*/ 46161 h 20000"/>
                <a:gd name="T16" fmla="*/ 78309 w 20000"/>
                <a:gd name="T17" fmla="*/ 80140 h 20000"/>
                <a:gd name="T18" fmla="*/ 29582 w 20000"/>
                <a:gd name="T19" fmla="*/ 52572 h 20000"/>
                <a:gd name="T20" fmla="*/ 23783 w 20000"/>
                <a:gd name="T21" fmla="*/ 69879 h 20000"/>
                <a:gd name="T22" fmla="*/ 48147 w 20000"/>
                <a:gd name="T23" fmla="*/ 73084 h 20000"/>
                <a:gd name="T24" fmla="*/ 17984 w 20000"/>
                <a:gd name="T25" fmla="*/ 99373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2385" y="19872"/>
                  </a:moveTo>
                  <a:lnTo>
                    <a:pt x="0" y="17949"/>
                  </a:lnTo>
                  <a:lnTo>
                    <a:pt x="1231" y="12564"/>
                  </a:lnTo>
                  <a:lnTo>
                    <a:pt x="3923" y="5256"/>
                  </a:lnTo>
                  <a:lnTo>
                    <a:pt x="7538" y="0"/>
                  </a:lnTo>
                  <a:lnTo>
                    <a:pt x="13538" y="0"/>
                  </a:lnTo>
                  <a:lnTo>
                    <a:pt x="19923" y="5256"/>
                  </a:lnTo>
                  <a:lnTo>
                    <a:pt x="14769" y="9231"/>
                  </a:lnTo>
                  <a:lnTo>
                    <a:pt x="10385" y="16026"/>
                  </a:lnTo>
                  <a:lnTo>
                    <a:pt x="3923" y="10513"/>
                  </a:lnTo>
                  <a:lnTo>
                    <a:pt x="3154" y="13974"/>
                  </a:lnTo>
                  <a:lnTo>
                    <a:pt x="6385" y="14615"/>
                  </a:lnTo>
                  <a:lnTo>
                    <a:pt x="2385" y="198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304"/>
            <p:cNvSpPr>
              <a:spLocks noChangeAspect="1"/>
            </p:cNvSpPr>
            <p:nvPr/>
          </p:nvSpPr>
          <p:spPr bwMode="auto">
            <a:xfrm>
              <a:off x="1293817" y="2896136"/>
              <a:ext cx="90970" cy="124484"/>
            </a:xfrm>
            <a:custGeom>
              <a:avLst/>
              <a:gdLst>
                <a:gd name="T0" fmla="*/ 89909 w 20000"/>
                <a:gd name="T1" fmla="*/ 123181 h 20000"/>
                <a:gd name="T2" fmla="*/ 60324 w 20000"/>
                <a:gd name="T3" fmla="*/ 112916 h 20000"/>
                <a:gd name="T4" fmla="*/ 45244 w 20000"/>
                <a:gd name="T5" fmla="*/ 89179 h 20000"/>
                <a:gd name="T6" fmla="*/ 27264 w 20000"/>
                <a:gd name="T7" fmla="*/ 76350 h 20000"/>
                <a:gd name="T8" fmla="*/ 0 w 20000"/>
                <a:gd name="T9" fmla="*/ 36572 h 20000"/>
                <a:gd name="T10" fmla="*/ 0 w 20000"/>
                <a:gd name="T11" fmla="*/ 6414 h 20000"/>
                <a:gd name="T12" fmla="*/ 12180 w 20000"/>
                <a:gd name="T13" fmla="*/ 0 h 20000"/>
                <a:gd name="T14" fmla="*/ 60324 w 20000"/>
                <a:gd name="T15" fmla="*/ 32721 h 20000"/>
                <a:gd name="T16" fmla="*/ 63224 w 20000"/>
                <a:gd name="T17" fmla="*/ 62872 h 20000"/>
                <a:gd name="T18" fmla="*/ 74825 w 20000"/>
                <a:gd name="T19" fmla="*/ 86616 h 20000"/>
                <a:gd name="T20" fmla="*/ 89909 w 20000"/>
                <a:gd name="T21" fmla="*/ 123181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72" y="19896"/>
                  </a:moveTo>
                  <a:lnTo>
                    <a:pt x="13333" y="18238"/>
                  </a:lnTo>
                  <a:lnTo>
                    <a:pt x="10000" y="14404"/>
                  </a:lnTo>
                  <a:lnTo>
                    <a:pt x="6026" y="12332"/>
                  </a:lnTo>
                  <a:lnTo>
                    <a:pt x="0" y="5907"/>
                  </a:lnTo>
                  <a:lnTo>
                    <a:pt x="0" y="1036"/>
                  </a:lnTo>
                  <a:lnTo>
                    <a:pt x="2692" y="0"/>
                  </a:lnTo>
                  <a:lnTo>
                    <a:pt x="13333" y="5285"/>
                  </a:lnTo>
                  <a:lnTo>
                    <a:pt x="13974" y="10155"/>
                  </a:lnTo>
                  <a:lnTo>
                    <a:pt x="16538" y="13990"/>
                  </a:lnTo>
                  <a:lnTo>
                    <a:pt x="19872" y="198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305"/>
            <p:cNvSpPr>
              <a:spLocks noChangeAspect="1"/>
            </p:cNvSpPr>
            <p:nvPr/>
          </p:nvSpPr>
          <p:spPr bwMode="auto">
            <a:xfrm>
              <a:off x="2382254" y="1550752"/>
              <a:ext cx="87778" cy="54262"/>
            </a:xfrm>
            <a:custGeom>
              <a:avLst/>
              <a:gdLst>
                <a:gd name="T0" fmla="*/ 32742 w 20000"/>
                <a:gd name="T1" fmla="*/ 53341 h 20000"/>
                <a:gd name="T2" fmla="*/ 0 w 20000"/>
                <a:gd name="T3" fmla="*/ 53341 h 20000"/>
                <a:gd name="T4" fmla="*/ 0 w 20000"/>
                <a:gd name="T5" fmla="*/ 36196 h 20000"/>
                <a:gd name="T6" fmla="*/ 3444 w 20000"/>
                <a:gd name="T7" fmla="*/ 23495 h 20000"/>
                <a:gd name="T8" fmla="*/ 23553 w 20000"/>
                <a:gd name="T9" fmla="*/ 0 h 20000"/>
                <a:gd name="T10" fmla="*/ 53994 w 20000"/>
                <a:gd name="T11" fmla="*/ 0 h 20000"/>
                <a:gd name="T12" fmla="*/ 86737 w 20000"/>
                <a:gd name="T13" fmla="*/ 17145 h 20000"/>
                <a:gd name="T14" fmla="*/ 77547 w 20000"/>
                <a:gd name="T15" fmla="*/ 27306 h 20000"/>
                <a:gd name="T16" fmla="*/ 56295 w 20000"/>
                <a:gd name="T17" fmla="*/ 23495 h 20000"/>
                <a:gd name="T18" fmla="*/ 56295 w 20000"/>
                <a:gd name="T19" fmla="*/ 33656 h 20000"/>
                <a:gd name="T20" fmla="*/ 63188 w 20000"/>
                <a:gd name="T21" fmla="*/ 36196 h 20000"/>
                <a:gd name="T22" fmla="*/ 56295 w 20000"/>
                <a:gd name="T23" fmla="*/ 49530 h 20000"/>
                <a:gd name="T24" fmla="*/ 32742 w 20000"/>
                <a:gd name="T25" fmla="*/ 53341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7500" y="19765"/>
                  </a:moveTo>
                  <a:lnTo>
                    <a:pt x="0" y="19765"/>
                  </a:lnTo>
                  <a:lnTo>
                    <a:pt x="0" y="13412"/>
                  </a:lnTo>
                  <a:lnTo>
                    <a:pt x="789" y="8706"/>
                  </a:lnTo>
                  <a:lnTo>
                    <a:pt x="5395" y="0"/>
                  </a:lnTo>
                  <a:lnTo>
                    <a:pt x="12368" y="0"/>
                  </a:lnTo>
                  <a:lnTo>
                    <a:pt x="19868" y="6353"/>
                  </a:lnTo>
                  <a:lnTo>
                    <a:pt x="17763" y="10118"/>
                  </a:lnTo>
                  <a:lnTo>
                    <a:pt x="12895" y="8706"/>
                  </a:lnTo>
                  <a:lnTo>
                    <a:pt x="12895" y="12471"/>
                  </a:lnTo>
                  <a:lnTo>
                    <a:pt x="14474" y="13412"/>
                  </a:lnTo>
                  <a:lnTo>
                    <a:pt x="12895" y="18353"/>
                  </a:lnTo>
                  <a:lnTo>
                    <a:pt x="7500" y="197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306"/>
            <p:cNvSpPr>
              <a:spLocks noChangeAspect="1"/>
            </p:cNvSpPr>
            <p:nvPr/>
          </p:nvSpPr>
          <p:spPr bwMode="auto">
            <a:xfrm>
              <a:off x="2318416" y="2079010"/>
              <a:ext cx="79797" cy="70222"/>
            </a:xfrm>
            <a:custGeom>
              <a:avLst/>
              <a:gdLst>
                <a:gd name="T0" fmla="*/ 67028 w 20000"/>
                <a:gd name="T1" fmla="*/ 69214 h 20000"/>
                <a:gd name="T2" fmla="*/ 42922 w 20000"/>
                <a:gd name="T3" fmla="*/ 69214 h 20000"/>
                <a:gd name="T4" fmla="*/ 24106 w 20000"/>
                <a:gd name="T5" fmla="*/ 59055 h 20000"/>
                <a:gd name="T6" fmla="*/ 0 w 20000"/>
                <a:gd name="T7" fmla="*/ 36196 h 20000"/>
                <a:gd name="T8" fmla="*/ 17637 w 20000"/>
                <a:gd name="T9" fmla="*/ 33022 h 20000"/>
                <a:gd name="T10" fmla="*/ 33512 w 20000"/>
                <a:gd name="T11" fmla="*/ 16509 h 20000"/>
                <a:gd name="T12" fmla="*/ 57622 w 20000"/>
                <a:gd name="T13" fmla="*/ 0 h 20000"/>
                <a:gd name="T14" fmla="*/ 72906 w 20000"/>
                <a:gd name="T15" fmla="*/ 33022 h 20000"/>
                <a:gd name="T16" fmla="*/ 78788 w 20000"/>
                <a:gd name="T17" fmla="*/ 59055 h 20000"/>
                <a:gd name="T18" fmla="*/ 67028 w 20000"/>
                <a:gd name="T19" fmla="*/ 69214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6889" y="19818"/>
                  </a:moveTo>
                  <a:lnTo>
                    <a:pt x="10815" y="19818"/>
                  </a:lnTo>
                  <a:lnTo>
                    <a:pt x="6074" y="16909"/>
                  </a:lnTo>
                  <a:lnTo>
                    <a:pt x="0" y="10364"/>
                  </a:lnTo>
                  <a:lnTo>
                    <a:pt x="4444" y="9455"/>
                  </a:lnTo>
                  <a:lnTo>
                    <a:pt x="8444" y="4727"/>
                  </a:lnTo>
                  <a:lnTo>
                    <a:pt x="14519" y="0"/>
                  </a:lnTo>
                  <a:lnTo>
                    <a:pt x="18370" y="9455"/>
                  </a:lnTo>
                  <a:lnTo>
                    <a:pt x="19852" y="16909"/>
                  </a:lnTo>
                  <a:lnTo>
                    <a:pt x="16889" y="198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307"/>
            <p:cNvSpPr>
              <a:spLocks noChangeAspect="1"/>
            </p:cNvSpPr>
            <p:nvPr/>
          </p:nvSpPr>
          <p:spPr bwMode="auto">
            <a:xfrm>
              <a:off x="2816352" y="1965699"/>
              <a:ext cx="78202" cy="67030"/>
            </a:xfrm>
            <a:custGeom>
              <a:avLst/>
              <a:gdLst>
                <a:gd name="T0" fmla="*/ 77216 w 20000"/>
                <a:gd name="T1" fmla="*/ 66042 h 20000"/>
                <a:gd name="T2" fmla="*/ 50333 w 20000"/>
                <a:gd name="T3" fmla="*/ 53340 h 20000"/>
                <a:gd name="T4" fmla="*/ 32601 w 20000"/>
                <a:gd name="T5" fmla="*/ 53340 h 20000"/>
                <a:gd name="T6" fmla="*/ 9152 w 20000"/>
                <a:gd name="T7" fmla="*/ 53340 h 20000"/>
                <a:gd name="T8" fmla="*/ 0 w 20000"/>
                <a:gd name="T9" fmla="*/ 43179 h 20000"/>
                <a:gd name="T10" fmla="*/ 9152 w 20000"/>
                <a:gd name="T11" fmla="*/ 26037 h 20000"/>
                <a:gd name="T12" fmla="*/ 3430 w 20000"/>
                <a:gd name="T13" fmla="*/ 17145 h 20000"/>
                <a:gd name="T14" fmla="*/ 14873 w 20000"/>
                <a:gd name="T15" fmla="*/ 0 h 20000"/>
                <a:gd name="T16" fmla="*/ 26884 w 20000"/>
                <a:gd name="T17" fmla="*/ 10161 h 20000"/>
                <a:gd name="T18" fmla="*/ 65206 w 20000"/>
                <a:gd name="T19" fmla="*/ 23496 h 20000"/>
                <a:gd name="T20" fmla="*/ 77216 w 20000"/>
                <a:gd name="T21" fmla="*/ 66042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53" y="19810"/>
                  </a:moveTo>
                  <a:lnTo>
                    <a:pt x="12941" y="16000"/>
                  </a:lnTo>
                  <a:lnTo>
                    <a:pt x="8382" y="16000"/>
                  </a:lnTo>
                  <a:lnTo>
                    <a:pt x="2353" y="16000"/>
                  </a:lnTo>
                  <a:lnTo>
                    <a:pt x="0" y="12952"/>
                  </a:lnTo>
                  <a:lnTo>
                    <a:pt x="2353" y="7810"/>
                  </a:lnTo>
                  <a:lnTo>
                    <a:pt x="882" y="5143"/>
                  </a:lnTo>
                  <a:lnTo>
                    <a:pt x="3824" y="0"/>
                  </a:lnTo>
                  <a:lnTo>
                    <a:pt x="6912" y="3048"/>
                  </a:lnTo>
                  <a:lnTo>
                    <a:pt x="16765" y="7048"/>
                  </a:lnTo>
                  <a:lnTo>
                    <a:pt x="19853" y="198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308"/>
            <p:cNvSpPr>
              <a:spLocks noChangeAspect="1"/>
            </p:cNvSpPr>
            <p:nvPr/>
          </p:nvSpPr>
          <p:spPr bwMode="auto">
            <a:xfrm>
              <a:off x="2564192" y="1794932"/>
              <a:ext cx="67030" cy="59051"/>
            </a:xfrm>
            <a:custGeom>
              <a:avLst/>
              <a:gdLst>
                <a:gd name="T0" fmla="*/ 42325 w 20000"/>
                <a:gd name="T1" fmla="*/ 58112 h 20000"/>
                <a:gd name="T2" fmla="*/ 11595 w 20000"/>
                <a:gd name="T3" fmla="*/ 48741 h 20000"/>
                <a:gd name="T4" fmla="*/ 0 w 20000"/>
                <a:gd name="T5" fmla="*/ 29369 h 20000"/>
                <a:gd name="T6" fmla="*/ 27250 w 20000"/>
                <a:gd name="T7" fmla="*/ 13122 h 20000"/>
                <a:gd name="T8" fmla="*/ 62618 w 20000"/>
                <a:gd name="T9" fmla="*/ 0 h 20000"/>
                <a:gd name="T10" fmla="*/ 66095 w 20000"/>
                <a:gd name="T11" fmla="*/ 13122 h 20000"/>
                <a:gd name="T12" fmla="*/ 66095 w 20000"/>
                <a:gd name="T13" fmla="*/ 29369 h 20000"/>
                <a:gd name="T14" fmla="*/ 42325 w 20000"/>
                <a:gd name="T15" fmla="*/ 58112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2696" y="19787"/>
                  </a:moveTo>
                  <a:lnTo>
                    <a:pt x="3478" y="16596"/>
                  </a:lnTo>
                  <a:lnTo>
                    <a:pt x="0" y="10000"/>
                  </a:lnTo>
                  <a:lnTo>
                    <a:pt x="8174" y="4468"/>
                  </a:lnTo>
                  <a:lnTo>
                    <a:pt x="18783" y="0"/>
                  </a:lnTo>
                  <a:lnTo>
                    <a:pt x="19826" y="4468"/>
                  </a:lnTo>
                  <a:lnTo>
                    <a:pt x="19826" y="10000"/>
                  </a:lnTo>
                  <a:lnTo>
                    <a:pt x="12696" y="197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309"/>
            <p:cNvSpPr>
              <a:spLocks noChangeAspect="1"/>
            </p:cNvSpPr>
            <p:nvPr/>
          </p:nvSpPr>
          <p:spPr bwMode="auto">
            <a:xfrm>
              <a:off x="2739746" y="2249777"/>
              <a:ext cx="62242" cy="44687"/>
            </a:xfrm>
            <a:custGeom>
              <a:avLst/>
              <a:gdLst>
                <a:gd name="T0" fmla="*/ 27712 w 20000"/>
                <a:gd name="T1" fmla="*/ 43797 h 20000"/>
                <a:gd name="T2" fmla="*/ 0 w 20000"/>
                <a:gd name="T3" fmla="*/ 37260 h 20000"/>
                <a:gd name="T4" fmla="*/ 5897 w 20000"/>
                <a:gd name="T5" fmla="*/ 19611 h 20000"/>
                <a:gd name="T6" fmla="*/ 21227 w 20000"/>
                <a:gd name="T7" fmla="*/ 2614 h 20000"/>
                <a:gd name="T8" fmla="*/ 45992 w 20000"/>
                <a:gd name="T9" fmla="*/ 0 h 20000"/>
                <a:gd name="T10" fmla="*/ 61325 w 20000"/>
                <a:gd name="T11" fmla="*/ 9152 h 20000"/>
                <a:gd name="T12" fmla="*/ 51889 w 20000"/>
                <a:gd name="T13" fmla="*/ 37260 h 20000"/>
                <a:gd name="T14" fmla="*/ 27712 w 20000"/>
                <a:gd name="T15" fmla="*/ 43797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8952" y="19706"/>
                  </a:moveTo>
                  <a:lnTo>
                    <a:pt x="0" y="16765"/>
                  </a:lnTo>
                  <a:lnTo>
                    <a:pt x="1905" y="8824"/>
                  </a:lnTo>
                  <a:lnTo>
                    <a:pt x="6857" y="1176"/>
                  </a:lnTo>
                  <a:lnTo>
                    <a:pt x="14857" y="0"/>
                  </a:lnTo>
                  <a:lnTo>
                    <a:pt x="19810" y="4118"/>
                  </a:lnTo>
                  <a:lnTo>
                    <a:pt x="16762" y="16765"/>
                  </a:lnTo>
                  <a:lnTo>
                    <a:pt x="8952" y="19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310"/>
            <p:cNvSpPr>
              <a:spLocks noChangeAspect="1"/>
            </p:cNvSpPr>
            <p:nvPr/>
          </p:nvSpPr>
          <p:spPr bwMode="auto">
            <a:xfrm>
              <a:off x="2312032" y="1838023"/>
              <a:ext cx="49475" cy="57454"/>
            </a:xfrm>
            <a:custGeom>
              <a:avLst/>
              <a:gdLst>
                <a:gd name="T0" fmla="*/ 15054 w 20000"/>
                <a:gd name="T1" fmla="*/ 56507 h 20000"/>
                <a:gd name="T2" fmla="*/ 9264 w 20000"/>
                <a:gd name="T3" fmla="*/ 23760 h 20000"/>
                <a:gd name="T4" fmla="*/ 0 w 20000"/>
                <a:gd name="T5" fmla="*/ 13485 h 20000"/>
                <a:gd name="T6" fmla="*/ 21422 w 20000"/>
                <a:gd name="T7" fmla="*/ 0 h 20000"/>
                <a:gd name="T8" fmla="*/ 39370 w 20000"/>
                <a:gd name="T9" fmla="*/ 7064 h 20000"/>
                <a:gd name="T10" fmla="*/ 48635 w 20000"/>
                <a:gd name="T11" fmla="*/ 23760 h 20000"/>
                <a:gd name="T12" fmla="*/ 45160 w 20000"/>
                <a:gd name="T13" fmla="*/ 39814 h 20000"/>
                <a:gd name="T14" fmla="*/ 30687 w 20000"/>
                <a:gd name="T15" fmla="*/ 50086 h 20000"/>
                <a:gd name="T16" fmla="*/ 15054 w 20000"/>
                <a:gd name="T17" fmla="*/ 56507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6118" y="19775"/>
                  </a:moveTo>
                  <a:lnTo>
                    <a:pt x="3765" y="8315"/>
                  </a:lnTo>
                  <a:lnTo>
                    <a:pt x="0" y="4719"/>
                  </a:lnTo>
                  <a:lnTo>
                    <a:pt x="8706" y="0"/>
                  </a:lnTo>
                  <a:lnTo>
                    <a:pt x="16000" y="2472"/>
                  </a:lnTo>
                  <a:lnTo>
                    <a:pt x="19765" y="8315"/>
                  </a:lnTo>
                  <a:lnTo>
                    <a:pt x="18353" y="13933"/>
                  </a:lnTo>
                  <a:lnTo>
                    <a:pt x="12471" y="17528"/>
                  </a:lnTo>
                  <a:lnTo>
                    <a:pt x="6118" y="197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311"/>
            <p:cNvSpPr>
              <a:spLocks noChangeAspect="1"/>
            </p:cNvSpPr>
            <p:nvPr/>
          </p:nvSpPr>
          <p:spPr bwMode="auto">
            <a:xfrm>
              <a:off x="2423749" y="1520428"/>
              <a:ext cx="76606" cy="30324"/>
            </a:xfrm>
            <a:custGeom>
              <a:avLst/>
              <a:gdLst>
                <a:gd name="T0" fmla="*/ 54513 w 20000"/>
                <a:gd name="T1" fmla="*/ 29582 h 20000"/>
                <a:gd name="T2" fmla="*/ 24033 w 20000"/>
                <a:gd name="T3" fmla="*/ 20303 h 20000"/>
                <a:gd name="T4" fmla="*/ 0 w 20000"/>
                <a:gd name="T5" fmla="*/ 12181 h 20000"/>
                <a:gd name="T6" fmla="*/ 30480 w 20000"/>
                <a:gd name="T7" fmla="*/ 0 h 20000"/>
                <a:gd name="T8" fmla="*/ 75613 w 20000"/>
                <a:gd name="T9" fmla="*/ 0 h 20000"/>
                <a:gd name="T10" fmla="*/ 75613 w 20000"/>
                <a:gd name="T11" fmla="*/ 20303 h 20000"/>
                <a:gd name="T12" fmla="*/ 54513 w 20000"/>
                <a:gd name="T13" fmla="*/ 29582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4308" y="19615"/>
                  </a:moveTo>
                  <a:lnTo>
                    <a:pt x="6308" y="13462"/>
                  </a:lnTo>
                  <a:lnTo>
                    <a:pt x="0" y="8077"/>
                  </a:lnTo>
                  <a:lnTo>
                    <a:pt x="8000" y="0"/>
                  </a:lnTo>
                  <a:lnTo>
                    <a:pt x="19846" y="0"/>
                  </a:lnTo>
                  <a:lnTo>
                    <a:pt x="19846" y="13462"/>
                  </a:lnTo>
                  <a:lnTo>
                    <a:pt x="14308" y="196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312"/>
            <p:cNvSpPr>
              <a:spLocks noChangeAspect="1"/>
            </p:cNvSpPr>
            <p:nvPr/>
          </p:nvSpPr>
          <p:spPr bwMode="auto">
            <a:xfrm>
              <a:off x="2513122" y="2484381"/>
              <a:ext cx="54262" cy="36707"/>
            </a:xfrm>
            <a:custGeom>
              <a:avLst/>
              <a:gdLst>
                <a:gd name="T0" fmla="*/ 14929 w 20000"/>
                <a:gd name="T1" fmla="*/ 35883 h 20000"/>
                <a:gd name="T2" fmla="*/ 0 w 20000"/>
                <a:gd name="T3" fmla="*/ 32736 h 20000"/>
                <a:gd name="T4" fmla="*/ 0 w 20000"/>
                <a:gd name="T5" fmla="*/ 19516 h 20000"/>
                <a:gd name="T6" fmla="*/ 20672 w 20000"/>
                <a:gd name="T7" fmla="*/ 0 h 20000"/>
                <a:gd name="T8" fmla="*/ 53400 w 20000"/>
                <a:gd name="T9" fmla="*/ 10072 h 20000"/>
                <a:gd name="T10" fmla="*/ 44788 w 20000"/>
                <a:gd name="T11" fmla="*/ 19516 h 20000"/>
                <a:gd name="T12" fmla="*/ 14929 w 20000"/>
                <a:gd name="T13" fmla="*/ 35883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532" y="19655"/>
                  </a:moveTo>
                  <a:lnTo>
                    <a:pt x="0" y="17931"/>
                  </a:lnTo>
                  <a:lnTo>
                    <a:pt x="0" y="10690"/>
                  </a:lnTo>
                  <a:lnTo>
                    <a:pt x="7660" y="0"/>
                  </a:lnTo>
                  <a:lnTo>
                    <a:pt x="19787" y="5517"/>
                  </a:lnTo>
                  <a:lnTo>
                    <a:pt x="16596" y="10690"/>
                  </a:lnTo>
                  <a:lnTo>
                    <a:pt x="5532" y="196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313"/>
            <p:cNvSpPr>
              <a:spLocks noChangeAspect="1"/>
            </p:cNvSpPr>
            <p:nvPr/>
          </p:nvSpPr>
          <p:spPr bwMode="auto">
            <a:xfrm>
              <a:off x="2825928" y="3113185"/>
              <a:ext cx="57454" cy="36707"/>
            </a:xfrm>
            <a:custGeom>
              <a:avLst/>
              <a:gdLst>
                <a:gd name="T0" fmla="*/ 56573 w 20000"/>
                <a:gd name="T1" fmla="*/ 35883 h 20000"/>
                <a:gd name="T2" fmla="*/ 32904 w 20000"/>
                <a:gd name="T3" fmla="*/ 35883 h 20000"/>
                <a:gd name="T4" fmla="*/ 15010 w 20000"/>
                <a:gd name="T5" fmla="*/ 19516 h 20000"/>
                <a:gd name="T6" fmla="*/ 0 w 20000"/>
                <a:gd name="T7" fmla="*/ 0 h 20000"/>
                <a:gd name="T8" fmla="*/ 9235 w 20000"/>
                <a:gd name="T9" fmla="*/ 0 h 20000"/>
                <a:gd name="T10" fmla="*/ 38676 w 20000"/>
                <a:gd name="T11" fmla="*/ 12592 h 20000"/>
                <a:gd name="T12" fmla="*/ 53687 w 20000"/>
                <a:gd name="T13" fmla="*/ 25811 h 20000"/>
                <a:gd name="T14" fmla="*/ 56573 w 20000"/>
                <a:gd name="T15" fmla="*/ 35883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798" y="19655"/>
                  </a:moveTo>
                  <a:lnTo>
                    <a:pt x="11515" y="19655"/>
                  </a:lnTo>
                  <a:lnTo>
                    <a:pt x="5253" y="10690"/>
                  </a:lnTo>
                  <a:lnTo>
                    <a:pt x="0" y="0"/>
                  </a:lnTo>
                  <a:lnTo>
                    <a:pt x="3232" y="0"/>
                  </a:lnTo>
                  <a:lnTo>
                    <a:pt x="13535" y="6897"/>
                  </a:lnTo>
                  <a:lnTo>
                    <a:pt x="18788" y="14138"/>
                  </a:lnTo>
                  <a:lnTo>
                    <a:pt x="19798" y="196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314"/>
            <p:cNvSpPr>
              <a:spLocks noChangeAspect="1"/>
            </p:cNvSpPr>
            <p:nvPr/>
          </p:nvSpPr>
          <p:spPr bwMode="auto">
            <a:xfrm>
              <a:off x="2581748" y="2521089"/>
              <a:ext cx="30323" cy="43090"/>
            </a:xfrm>
            <a:custGeom>
              <a:avLst/>
              <a:gdLst>
                <a:gd name="T0" fmla="*/ 8700 w 20000"/>
                <a:gd name="T1" fmla="*/ 42241 h 20000"/>
                <a:gd name="T2" fmla="*/ 0 w 20000"/>
                <a:gd name="T3" fmla="*/ 32301 h 20000"/>
                <a:gd name="T4" fmla="*/ 14500 w 20000"/>
                <a:gd name="T5" fmla="*/ 6213 h 20000"/>
                <a:gd name="T6" fmla="*/ 29581 w 20000"/>
                <a:gd name="T7" fmla="*/ 0 h 20000"/>
                <a:gd name="T8" fmla="*/ 29581 w 20000"/>
                <a:gd name="T9" fmla="*/ 16150 h 20000"/>
                <a:gd name="T10" fmla="*/ 8700 w 20000"/>
                <a:gd name="T11" fmla="*/ 42241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769" y="19710"/>
                  </a:moveTo>
                  <a:lnTo>
                    <a:pt x="0" y="15072"/>
                  </a:lnTo>
                  <a:lnTo>
                    <a:pt x="9615" y="2899"/>
                  </a:lnTo>
                  <a:lnTo>
                    <a:pt x="19615" y="0"/>
                  </a:lnTo>
                  <a:lnTo>
                    <a:pt x="19615" y="7536"/>
                  </a:lnTo>
                  <a:lnTo>
                    <a:pt x="5769" y="197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315"/>
            <p:cNvSpPr>
              <a:spLocks noChangeAspect="1"/>
            </p:cNvSpPr>
            <p:nvPr/>
          </p:nvSpPr>
          <p:spPr bwMode="auto">
            <a:xfrm>
              <a:off x="2650373" y="2473210"/>
              <a:ext cx="15959" cy="20747"/>
            </a:xfrm>
            <a:custGeom>
              <a:avLst/>
              <a:gdLst>
                <a:gd name="T0" fmla="*/ 2940 w 20000"/>
                <a:gd name="T1" fmla="*/ 19992 h 20000"/>
                <a:gd name="T2" fmla="*/ 0 w 20000"/>
                <a:gd name="T3" fmla="*/ 0 h 20000"/>
                <a:gd name="T4" fmla="*/ 15287 w 20000"/>
                <a:gd name="T5" fmla="*/ 3869 h 20000"/>
                <a:gd name="T6" fmla="*/ 15287 w 20000"/>
                <a:gd name="T7" fmla="*/ 16123 h 20000"/>
                <a:gd name="T8" fmla="*/ 2940 w 20000"/>
                <a:gd name="T9" fmla="*/ 19992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375"/>
                  </a:moveTo>
                  <a:lnTo>
                    <a:pt x="0" y="0"/>
                  </a:lnTo>
                  <a:lnTo>
                    <a:pt x="19259" y="3750"/>
                  </a:lnTo>
                  <a:lnTo>
                    <a:pt x="19259" y="15625"/>
                  </a:lnTo>
                  <a:lnTo>
                    <a:pt x="3704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316"/>
            <p:cNvSpPr>
              <a:spLocks noChangeAspect="1"/>
            </p:cNvSpPr>
            <p:nvPr/>
          </p:nvSpPr>
          <p:spPr bwMode="auto">
            <a:xfrm>
              <a:off x="2674313" y="2466826"/>
              <a:ext cx="15959" cy="17555"/>
            </a:xfrm>
            <a:custGeom>
              <a:avLst/>
              <a:gdLst>
                <a:gd name="T0" fmla="*/ 2940 w 20000"/>
                <a:gd name="T1" fmla="*/ 16815 h 20000"/>
                <a:gd name="T2" fmla="*/ 0 w 20000"/>
                <a:gd name="T3" fmla="*/ 0 h 20000"/>
                <a:gd name="T4" fmla="*/ 9408 w 20000"/>
                <a:gd name="T5" fmla="*/ 0 h 20000"/>
                <a:gd name="T6" fmla="*/ 15287 w 20000"/>
                <a:gd name="T7" fmla="*/ 10348 h 20000"/>
                <a:gd name="T8" fmla="*/ 2940 w 20000"/>
                <a:gd name="T9" fmla="*/ 16815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259"/>
                  </a:moveTo>
                  <a:lnTo>
                    <a:pt x="0" y="0"/>
                  </a:lnTo>
                  <a:lnTo>
                    <a:pt x="11852" y="0"/>
                  </a:lnTo>
                  <a:lnTo>
                    <a:pt x="19259" y="11852"/>
                  </a:lnTo>
                  <a:lnTo>
                    <a:pt x="3704" y="192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317"/>
            <p:cNvSpPr>
              <a:spLocks noChangeAspect="1"/>
            </p:cNvSpPr>
            <p:nvPr/>
          </p:nvSpPr>
          <p:spPr bwMode="auto">
            <a:xfrm>
              <a:off x="2294477" y="4340470"/>
              <a:ext cx="311209" cy="477188"/>
            </a:xfrm>
            <a:custGeom>
              <a:avLst/>
              <a:gdLst>
                <a:gd name="T0" fmla="*/ 57284 w 20000"/>
                <a:gd name="T1" fmla="*/ 130841 h 20000"/>
                <a:gd name="T2" fmla="*/ 78118 w 20000"/>
                <a:gd name="T3" fmla="*/ 88477 h 20000"/>
                <a:gd name="T4" fmla="*/ 96057 w 20000"/>
                <a:gd name="T5" fmla="*/ 59404 h 20000"/>
                <a:gd name="T6" fmla="*/ 125558 w 20000"/>
                <a:gd name="T7" fmla="*/ 45496 h 20000"/>
                <a:gd name="T8" fmla="*/ 168386 w 20000"/>
                <a:gd name="T9" fmla="*/ 25917 h 20000"/>
                <a:gd name="T10" fmla="*/ 183415 w 20000"/>
                <a:gd name="T11" fmla="*/ 10110 h 20000"/>
                <a:gd name="T12" fmla="*/ 207143 w 20000"/>
                <a:gd name="T13" fmla="*/ 10110 h 20000"/>
                <a:gd name="T14" fmla="*/ 183415 w 20000"/>
                <a:gd name="T15" fmla="*/ 19604 h 20000"/>
                <a:gd name="T16" fmla="*/ 164904 w 20000"/>
                <a:gd name="T17" fmla="*/ 53091 h 20000"/>
                <a:gd name="T18" fmla="*/ 152753 w 20000"/>
                <a:gd name="T19" fmla="*/ 79007 h 20000"/>
                <a:gd name="T20" fmla="*/ 159115 w 20000"/>
                <a:gd name="T21" fmla="*/ 94814 h 20000"/>
                <a:gd name="T22" fmla="*/ 174160 w 20000"/>
                <a:gd name="T23" fmla="*/ 147264 h 20000"/>
                <a:gd name="T24" fmla="*/ 230871 w 20000"/>
                <a:gd name="T25" fmla="*/ 163687 h 20000"/>
                <a:gd name="T26" fmla="*/ 299718 w 20000"/>
                <a:gd name="T27" fmla="*/ 183291 h 20000"/>
                <a:gd name="T28" fmla="*/ 291050 w 20000"/>
                <a:gd name="T29" fmla="*/ 242078 h 20000"/>
                <a:gd name="T30" fmla="*/ 293945 w 20000"/>
                <a:gd name="T31" fmla="*/ 274948 h 20000"/>
                <a:gd name="T32" fmla="*/ 308989 w 20000"/>
                <a:gd name="T33" fmla="*/ 327398 h 20000"/>
                <a:gd name="T34" fmla="*/ 293945 w 20000"/>
                <a:gd name="T35" fmla="*/ 300841 h 20000"/>
                <a:gd name="T36" fmla="*/ 276005 w 20000"/>
                <a:gd name="T37" fmla="*/ 310334 h 20000"/>
                <a:gd name="T38" fmla="*/ 230871 w 20000"/>
                <a:gd name="T39" fmla="*/ 310334 h 20000"/>
                <a:gd name="T40" fmla="*/ 245916 w 20000"/>
                <a:gd name="T41" fmla="*/ 333711 h 20000"/>
                <a:gd name="T42" fmla="*/ 230871 w 20000"/>
                <a:gd name="T43" fmla="*/ 343821 h 20000"/>
                <a:gd name="T44" fmla="*/ 243022 w 20000"/>
                <a:gd name="T45" fmla="*/ 369738 h 20000"/>
                <a:gd name="T46" fmla="*/ 230871 w 20000"/>
                <a:gd name="T47" fmla="*/ 474021 h 20000"/>
                <a:gd name="T48" fmla="*/ 215827 w 20000"/>
                <a:gd name="T49" fmla="*/ 457598 h 20000"/>
                <a:gd name="T50" fmla="*/ 203676 w 20000"/>
                <a:gd name="T51" fmla="*/ 421571 h 20000"/>
                <a:gd name="T52" fmla="*/ 168386 w 20000"/>
                <a:gd name="T53" fmla="*/ 427884 h 20000"/>
                <a:gd name="T54" fmla="*/ 144070 w 20000"/>
                <a:gd name="T55" fmla="*/ 405765 h 20000"/>
                <a:gd name="T56" fmla="*/ 105313 w 20000"/>
                <a:gd name="T57" fmla="*/ 363425 h 20000"/>
                <a:gd name="T58" fmla="*/ 81012 w 20000"/>
                <a:gd name="T59" fmla="*/ 353315 h 20000"/>
                <a:gd name="T60" fmla="*/ 48601 w 20000"/>
                <a:gd name="T61" fmla="*/ 346361 h 20000"/>
                <a:gd name="T62" fmla="*/ 3467 w 20000"/>
                <a:gd name="T63" fmla="*/ 317905 h 20000"/>
                <a:gd name="T64" fmla="*/ 9256 w 20000"/>
                <a:gd name="T65" fmla="*/ 284417 h 20000"/>
                <a:gd name="T66" fmla="*/ 41667 w 20000"/>
                <a:gd name="T67" fmla="*/ 248391 h 20000"/>
                <a:gd name="T68" fmla="*/ 41667 w 20000"/>
                <a:gd name="T69" fmla="*/ 222474 h 20000"/>
                <a:gd name="T70" fmla="*/ 41667 w 20000"/>
                <a:gd name="T71" fmla="*/ 180134 h 20000"/>
                <a:gd name="T72" fmla="*/ 27195 w 20000"/>
                <a:gd name="T73" fmla="*/ 153577 h 20000"/>
                <a:gd name="T74" fmla="*/ 39345 w 20000"/>
                <a:gd name="T75" fmla="*/ 147264 h 20000"/>
                <a:gd name="T76" fmla="*/ 48601 w 20000"/>
                <a:gd name="T77" fmla="*/ 111237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3140" y="4687"/>
                  </a:moveTo>
                  <a:lnTo>
                    <a:pt x="3701" y="5513"/>
                  </a:lnTo>
                  <a:lnTo>
                    <a:pt x="3701" y="4687"/>
                  </a:lnTo>
                  <a:lnTo>
                    <a:pt x="5047" y="3728"/>
                  </a:lnTo>
                  <a:lnTo>
                    <a:pt x="5832" y="3595"/>
                  </a:lnTo>
                  <a:lnTo>
                    <a:pt x="6206" y="2503"/>
                  </a:lnTo>
                  <a:lnTo>
                    <a:pt x="7589" y="1811"/>
                  </a:lnTo>
                  <a:lnTo>
                    <a:pt x="8112" y="1917"/>
                  </a:lnTo>
                  <a:lnTo>
                    <a:pt x="8336" y="1518"/>
                  </a:lnTo>
                  <a:lnTo>
                    <a:pt x="10879" y="1092"/>
                  </a:lnTo>
                  <a:lnTo>
                    <a:pt x="11626" y="826"/>
                  </a:lnTo>
                  <a:lnTo>
                    <a:pt x="11850" y="426"/>
                  </a:lnTo>
                  <a:lnTo>
                    <a:pt x="12785" y="0"/>
                  </a:lnTo>
                  <a:lnTo>
                    <a:pt x="13383" y="426"/>
                  </a:lnTo>
                  <a:lnTo>
                    <a:pt x="12785" y="719"/>
                  </a:lnTo>
                  <a:lnTo>
                    <a:pt x="11850" y="826"/>
                  </a:lnTo>
                  <a:lnTo>
                    <a:pt x="11626" y="1518"/>
                  </a:lnTo>
                  <a:lnTo>
                    <a:pt x="10654" y="2237"/>
                  </a:lnTo>
                  <a:lnTo>
                    <a:pt x="9869" y="2903"/>
                  </a:lnTo>
                  <a:lnTo>
                    <a:pt x="9869" y="3329"/>
                  </a:lnTo>
                  <a:lnTo>
                    <a:pt x="9869" y="3995"/>
                  </a:lnTo>
                  <a:lnTo>
                    <a:pt x="10280" y="3995"/>
                  </a:lnTo>
                  <a:lnTo>
                    <a:pt x="11252" y="5379"/>
                  </a:lnTo>
                  <a:lnTo>
                    <a:pt x="11252" y="6205"/>
                  </a:lnTo>
                  <a:lnTo>
                    <a:pt x="12411" y="6897"/>
                  </a:lnTo>
                  <a:lnTo>
                    <a:pt x="14916" y="6897"/>
                  </a:lnTo>
                  <a:lnTo>
                    <a:pt x="15888" y="7723"/>
                  </a:lnTo>
                  <a:lnTo>
                    <a:pt x="19364" y="7723"/>
                  </a:lnTo>
                  <a:lnTo>
                    <a:pt x="18430" y="8815"/>
                  </a:lnTo>
                  <a:lnTo>
                    <a:pt x="18804" y="10200"/>
                  </a:lnTo>
                  <a:lnTo>
                    <a:pt x="19364" y="10892"/>
                  </a:lnTo>
                  <a:lnTo>
                    <a:pt x="18991" y="11585"/>
                  </a:lnTo>
                  <a:lnTo>
                    <a:pt x="19364" y="12410"/>
                  </a:lnTo>
                  <a:lnTo>
                    <a:pt x="19963" y="13795"/>
                  </a:lnTo>
                  <a:lnTo>
                    <a:pt x="19738" y="13502"/>
                  </a:lnTo>
                  <a:lnTo>
                    <a:pt x="18991" y="12676"/>
                  </a:lnTo>
                  <a:lnTo>
                    <a:pt x="17832" y="12676"/>
                  </a:lnTo>
                  <a:lnTo>
                    <a:pt x="17832" y="13076"/>
                  </a:lnTo>
                  <a:lnTo>
                    <a:pt x="15701" y="12969"/>
                  </a:lnTo>
                  <a:lnTo>
                    <a:pt x="14916" y="13076"/>
                  </a:lnTo>
                  <a:lnTo>
                    <a:pt x="14916" y="13795"/>
                  </a:lnTo>
                  <a:lnTo>
                    <a:pt x="15888" y="14061"/>
                  </a:lnTo>
                  <a:lnTo>
                    <a:pt x="15888" y="14487"/>
                  </a:lnTo>
                  <a:lnTo>
                    <a:pt x="14916" y="14487"/>
                  </a:lnTo>
                  <a:lnTo>
                    <a:pt x="14692" y="15153"/>
                  </a:lnTo>
                  <a:lnTo>
                    <a:pt x="15701" y="15579"/>
                  </a:lnTo>
                  <a:lnTo>
                    <a:pt x="15888" y="16405"/>
                  </a:lnTo>
                  <a:lnTo>
                    <a:pt x="14916" y="19973"/>
                  </a:lnTo>
                  <a:lnTo>
                    <a:pt x="14692" y="19973"/>
                  </a:lnTo>
                  <a:lnTo>
                    <a:pt x="13944" y="19281"/>
                  </a:lnTo>
                  <a:lnTo>
                    <a:pt x="14318" y="18189"/>
                  </a:lnTo>
                  <a:lnTo>
                    <a:pt x="13159" y="17763"/>
                  </a:lnTo>
                  <a:lnTo>
                    <a:pt x="11850" y="17497"/>
                  </a:lnTo>
                  <a:lnTo>
                    <a:pt x="10879" y="18029"/>
                  </a:lnTo>
                  <a:lnTo>
                    <a:pt x="9869" y="18029"/>
                  </a:lnTo>
                  <a:lnTo>
                    <a:pt x="9308" y="17097"/>
                  </a:lnTo>
                  <a:lnTo>
                    <a:pt x="7738" y="16272"/>
                  </a:lnTo>
                  <a:lnTo>
                    <a:pt x="6804" y="15313"/>
                  </a:lnTo>
                  <a:lnTo>
                    <a:pt x="5832" y="15153"/>
                  </a:lnTo>
                  <a:lnTo>
                    <a:pt x="5234" y="14887"/>
                  </a:lnTo>
                  <a:lnTo>
                    <a:pt x="4299" y="14594"/>
                  </a:lnTo>
                  <a:lnTo>
                    <a:pt x="3140" y="14594"/>
                  </a:lnTo>
                  <a:lnTo>
                    <a:pt x="2131" y="14061"/>
                  </a:lnTo>
                  <a:lnTo>
                    <a:pt x="224" y="13395"/>
                  </a:lnTo>
                  <a:lnTo>
                    <a:pt x="0" y="12969"/>
                  </a:lnTo>
                  <a:lnTo>
                    <a:pt x="598" y="11984"/>
                  </a:lnTo>
                  <a:lnTo>
                    <a:pt x="2542" y="11158"/>
                  </a:lnTo>
                  <a:lnTo>
                    <a:pt x="2692" y="10466"/>
                  </a:lnTo>
                  <a:lnTo>
                    <a:pt x="2542" y="10067"/>
                  </a:lnTo>
                  <a:lnTo>
                    <a:pt x="2692" y="9374"/>
                  </a:lnTo>
                  <a:lnTo>
                    <a:pt x="2542" y="8389"/>
                  </a:lnTo>
                  <a:lnTo>
                    <a:pt x="2692" y="7590"/>
                  </a:lnTo>
                  <a:lnTo>
                    <a:pt x="2542" y="7190"/>
                  </a:lnTo>
                  <a:lnTo>
                    <a:pt x="1757" y="6471"/>
                  </a:lnTo>
                  <a:lnTo>
                    <a:pt x="2131" y="5939"/>
                  </a:lnTo>
                  <a:lnTo>
                    <a:pt x="2542" y="6205"/>
                  </a:lnTo>
                  <a:lnTo>
                    <a:pt x="3140" y="5513"/>
                  </a:lnTo>
                  <a:lnTo>
                    <a:pt x="3140" y="46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64" name="Freeform 318"/>
            <p:cNvSpPr>
              <a:spLocks noChangeAspect="1"/>
            </p:cNvSpPr>
            <p:nvPr/>
          </p:nvSpPr>
          <p:spPr bwMode="auto">
            <a:xfrm>
              <a:off x="2169993" y="4014897"/>
              <a:ext cx="277695" cy="108525"/>
            </a:xfrm>
            <a:custGeom>
              <a:avLst/>
              <a:gdLst>
                <a:gd name="T0" fmla="*/ 182612 w 20000"/>
                <a:gd name="T1" fmla="*/ 107324 h 20000"/>
                <a:gd name="T2" fmla="*/ 197639 w 20000"/>
                <a:gd name="T3" fmla="*/ 84098 h 20000"/>
                <a:gd name="T4" fmla="*/ 167586 w 20000"/>
                <a:gd name="T5" fmla="*/ 75311 h 20000"/>
                <a:gd name="T6" fmla="*/ 158332 w 20000"/>
                <a:gd name="T7" fmla="*/ 48324 h 20000"/>
                <a:gd name="T8" fmla="*/ 125392 w 20000"/>
                <a:gd name="T9" fmla="*/ 48324 h 20000"/>
                <a:gd name="T10" fmla="*/ 78020 w 20000"/>
                <a:gd name="T11" fmla="*/ 25730 h 20000"/>
                <a:gd name="T12" fmla="*/ 86679 w 20000"/>
                <a:gd name="T13" fmla="*/ 22594 h 20000"/>
                <a:gd name="T14" fmla="*/ 56626 w 20000"/>
                <a:gd name="T15" fmla="*/ 16317 h 20000"/>
                <a:gd name="T16" fmla="*/ 32940 w 20000"/>
                <a:gd name="T17" fmla="*/ 38284 h 20000"/>
                <a:gd name="T18" fmla="*/ 0 w 20000"/>
                <a:gd name="T19" fmla="*/ 38284 h 20000"/>
                <a:gd name="T20" fmla="*/ 17913 w 20000"/>
                <a:gd name="T21" fmla="*/ 25730 h 20000"/>
                <a:gd name="T22" fmla="*/ 39293 w 20000"/>
                <a:gd name="T23" fmla="*/ 12555 h 20000"/>
                <a:gd name="T24" fmla="*/ 72233 w 20000"/>
                <a:gd name="T25" fmla="*/ 0 h 20000"/>
                <a:gd name="T26" fmla="*/ 101706 w 20000"/>
                <a:gd name="T27" fmla="*/ 0 h 20000"/>
                <a:gd name="T28" fmla="*/ 134646 w 20000"/>
                <a:gd name="T29" fmla="*/ 12555 h 20000"/>
                <a:gd name="T30" fmla="*/ 167586 w 20000"/>
                <a:gd name="T31" fmla="*/ 32007 h 20000"/>
                <a:gd name="T32" fmla="*/ 197639 w 20000"/>
                <a:gd name="T33" fmla="*/ 48324 h 20000"/>
                <a:gd name="T34" fmla="*/ 236352 w 20000"/>
                <a:gd name="T35" fmla="*/ 67782 h 20000"/>
                <a:gd name="T36" fmla="*/ 230579 w 20000"/>
                <a:gd name="T37" fmla="*/ 81589 h 20000"/>
                <a:gd name="T38" fmla="*/ 254265 w 20000"/>
                <a:gd name="T39" fmla="*/ 84098 h 20000"/>
                <a:gd name="T40" fmla="*/ 275645 w 20000"/>
                <a:gd name="T41" fmla="*/ 94143 h 20000"/>
                <a:gd name="T42" fmla="*/ 182612 w 20000"/>
                <a:gd name="T43" fmla="*/ 107324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13222" y="19884"/>
                  </a:moveTo>
                  <a:lnTo>
                    <a:pt x="14310" y="15581"/>
                  </a:lnTo>
                  <a:lnTo>
                    <a:pt x="12134" y="13953"/>
                  </a:lnTo>
                  <a:lnTo>
                    <a:pt x="11464" y="8953"/>
                  </a:lnTo>
                  <a:lnTo>
                    <a:pt x="9079" y="8953"/>
                  </a:lnTo>
                  <a:lnTo>
                    <a:pt x="5649" y="4767"/>
                  </a:lnTo>
                  <a:lnTo>
                    <a:pt x="6276" y="4186"/>
                  </a:lnTo>
                  <a:lnTo>
                    <a:pt x="4100" y="3023"/>
                  </a:lnTo>
                  <a:lnTo>
                    <a:pt x="2385" y="7093"/>
                  </a:lnTo>
                  <a:lnTo>
                    <a:pt x="0" y="7093"/>
                  </a:lnTo>
                  <a:lnTo>
                    <a:pt x="1297" y="4767"/>
                  </a:lnTo>
                  <a:lnTo>
                    <a:pt x="2845" y="2326"/>
                  </a:lnTo>
                  <a:lnTo>
                    <a:pt x="5230" y="0"/>
                  </a:lnTo>
                  <a:lnTo>
                    <a:pt x="7364" y="0"/>
                  </a:lnTo>
                  <a:lnTo>
                    <a:pt x="9749" y="2326"/>
                  </a:lnTo>
                  <a:lnTo>
                    <a:pt x="12134" y="5930"/>
                  </a:lnTo>
                  <a:lnTo>
                    <a:pt x="14310" y="8953"/>
                  </a:lnTo>
                  <a:lnTo>
                    <a:pt x="17113" y="12558"/>
                  </a:lnTo>
                  <a:lnTo>
                    <a:pt x="16695" y="15116"/>
                  </a:lnTo>
                  <a:lnTo>
                    <a:pt x="18410" y="15581"/>
                  </a:lnTo>
                  <a:lnTo>
                    <a:pt x="19958" y="17442"/>
                  </a:lnTo>
                  <a:lnTo>
                    <a:pt x="13222" y="198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319"/>
            <p:cNvSpPr>
              <a:spLocks noChangeAspect="1"/>
            </p:cNvSpPr>
            <p:nvPr/>
          </p:nvSpPr>
          <p:spPr bwMode="auto">
            <a:xfrm>
              <a:off x="1394362" y="3665383"/>
              <a:ext cx="727753" cy="604865"/>
            </a:xfrm>
            <a:custGeom>
              <a:avLst/>
              <a:gdLst>
                <a:gd name="T0" fmla="*/ 57333 w 20000"/>
                <a:gd name="T1" fmla="*/ 0 h 20000"/>
                <a:gd name="T2" fmla="*/ 150571 w 20000"/>
                <a:gd name="T3" fmla="*/ 51773 h 20000"/>
                <a:gd name="T4" fmla="*/ 222382 w 20000"/>
                <a:gd name="T5" fmla="*/ 42297 h 20000"/>
                <a:gd name="T6" fmla="*/ 300563 w 20000"/>
                <a:gd name="T7" fmla="*/ 87753 h 20000"/>
                <a:gd name="T8" fmla="*/ 338785 w 20000"/>
                <a:gd name="T9" fmla="*/ 140157 h 20000"/>
                <a:gd name="T10" fmla="*/ 387431 w 20000"/>
                <a:gd name="T11" fmla="*/ 123732 h 20000"/>
                <a:gd name="T12" fmla="*/ 420441 w 20000"/>
                <a:gd name="T13" fmla="*/ 192562 h 20000"/>
                <a:gd name="T14" fmla="*/ 465033 w 20000"/>
                <a:gd name="T15" fmla="*/ 247494 h 20000"/>
                <a:gd name="T16" fmla="*/ 471404 w 20000"/>
                <a:gd name="T17" fmla="*/ 261362 h 20000"/>
                <a:gd name="T18" fmla="*/ 455767 w 20000"/>
                <a:gd name="T19" fmla="*/ 293581 h 20000"/>
                <a:gd name="T20" fmla="*/ 444185 w 20000"/>
                <a:gd name="T21" fmla="*/ 362382 h 20000"/>
                <a:gd name="T22" fmla="*/ 444185 w 20000"/>
                <a:gd name="T23" fmla="*/ 385124 h 20000"/>
                <a:gd name="T24" fmla="*/ 471404 w 20000"/>
                <a:gd name="T25" fmla="*/ 440658 h 20000"/>
                <a:gd name="T26" fmla="*/ 504413 w 20000"/>
                <a:gd name="T27" fmla="*/ 483617 h 20000"/>
                <a:gd name="T28" fmla="*/ 557692 w 20000"/>
                <a:gd name="T29" fmla="*/ 489904 h 20000"/>
                <a:gd name="T30" fmla="*/ 615605 w 20000"/>
                <a:gd name="T31" fmla="*/ 464033 h 20000"/>
                <a:gd name="T32" fmla="*/ 633557 w 20000"/>
                <a:gd name="T33" fmla="*/ 414786 h 20000"/>
                <a:gd name="T34" fmla="*/ 672358 w 20000"/>
                <a:gd name="T35" fmla="*/ 394571 h 20000"/>
                <a:gd name="T36" fmla="*/ 723321 w 20000"/>
                <a:gd name="T37" fmla="*/ 394571 h 20000"/>
                <a:gd name="T38" fmla="*/ 708264 w 20000"/>
                <a:gd name="T39" fmla="*/ 437529 h 20000"/>
                <a:gd name="T40" fmla="*/ 701893 w 20000"/>
                <a:gd name="T41" fmla="*/ 457715 h 20000"/>
                <a:gd name="T42" fmla="*/ 684520 w 20000"/>
                <a:gd name="T43" fmla="*/ 479826 h 20000"/>
                <a:gd name="T44" fmla="*/ 668884 w 20000"/>
                <a:gd name="T45" fmla="*/ 489904 h 20000"/>
                <a:gd name="T46" fmla="*/ 609234 w 20000"/>
                <a:gd name="T47" fmla="*/ 505698 h 20000"/>
                <a:gd name="T48" fmla="*/ 621396 w 20000"/>
                <a:gd name="T49" fmla="*/ 548626 h 20000"/>
                <a:gd name="T50" fmla="*/ 584911 w 20000"/>
                <a:gd name="T51" fmla="*/ 558103 h 20000"/>
                <a:gd name="T52" fmla="*/ 576224 w 20000"/>
                <a:gd name="T53" fmla="*/ 590923 h 20000"/>
                <a:gd name="T54" fmla="*/ 551901 w 20000"/>
                <a:gd name="T55" fmla="*/ 577687 h 20000"/>
                <a:gd name="T56" fmla="*/ 498043 w 20000"/>
                <a:gd name="T57" fmla="*/ 558103 h 20000"/>
                <a:gd name="T58" fmla="*/ 408280 w 20000"/>
                <a:gd name="T59" fmla="*/ 541677 h 20000"/>
                <a:gd name="T60" fmla="*/ 324307 w 20000"/>
                <a:gd name="T61" fmla="*/ 499380 h 20000"/>
                <a:gd name="T62" fmla="*/ 254813 w 20000"/>
                <a:gd name="T63" fmla="*/ 464033 h 20000"/>
                <a:gd name="T64" fmla="*/ 246126 w 20000"/>
                <a:gd name="T65" fmla="*/ 421736 h 20000"/>
                <a:gd name="T66" fmla="*/ 252496 w 20000"/>
                <a:gd name="T67" fmla="*/ 394571 h 20000"/>
                <a:gd name="T68" fmla="*/ 228173 w 20000"/>
                <a:gd name="T69" fmla="*/ 326402 h 20000"/>
                <a:gd name="T70" fmla="*/ 158679 w 20000"/>
                <a:gd name="T71" fmla="*/ 241177 h 20000"/>
                <a:gd name="T72" fmla="*/ 165049 w 20000"/>
                <a:gd name="T73" fmla="*/ 208958 h 20000"/>
                <a:gd name="T74" fmla="*/ 141305 w 20000"/>
                <a:gd name="T75" fmla="*/ 172978 h 20000"/>
                <a:gd name="T76" fmla="*/ 116982 w 20000"/>
                <a:gd name="T77" fmla="*/ 147107 h 20000"/>
                <a:gd name="T78" fmla="*/ 96134 w 20000"/>
                <a:gd name="T79" fmla="*/ 61881 h 20000"/>
                <a:gd name="T80" fmla="*/ 48646 w 20000"/>
                <a:gd name="T81" fmla="*/ 87753 h 20000"/>
                <a:gd name="T82" fmla="*/ 81077 w 20000"/>
                <a:gd name="T83" fmla="*/ 149634 h 20000"/>
                <a:gd name="T84" fmla="*/ 90343 w 20000"/>
                <a:gd name="T85" fmla="*/ 179296 h 20000"/>
                <a:gd name="T86" fmla="*/ 105400 w 20000"/>
                <a:gd name="T87" fmla="*/ 198880 h 20000"/>
                <a:gd name="T88" fmla="*/ 134935 w 20000"/>
                <a:gd name="T89" fmla="*/ 290423 h 20000"/>
                <a:gd name="T90" fmla="*/ 144201 w 20000"/>
                <a:gd name="T91" fmla="*/ 330193 h 20000"/>
                <a:gd name="T92" fmla="*/ 125669 w 20000"/>
                <a:gd name="T93" fmla="*/ 320085 h 20000"/>
                <a:gd name="T94" fmla="*/ 87447 w 20000"/>
                <a:gd name="T95" fmla="*/ 225383 h 20000"/>
                <a:gd name="T96" fmla="*/ 57333 w 20000"/>
                <a:gd name="T97" fmla="*/ 205197 h 20000"/>
                <a:gd name="T98" fmla="*/ 48646 w 20000"/>
                <a:gd name="T99" fmla="*/ 172978 h 20000"/>
                <a:gd name="T100" fmla="*/ 33010 w 20000"/>
                <a:gd name="T101" fmla="*/ 114286 h 20000"/>
                <a:gd name="T102" fmla="*/ 9266 w 20000"/>
                <a:gd name="T103" fmla="*/ 42297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0" y="84"/>
                  </a:moveTo>
                  <a:lnTo>
                    <a:pt x="1584" y="0"/>
                  </a:lnTo>
                  <a:lnTo>
                    <a:pt x="1584" y="336"/>
                  </a:lnTo>
                  <a:lnTo>
                    <a:pt x="4160" y="1721"/>
                  </a:lnTo>
                  <a:lnTo>
                    <a:pt x="6144" y="1847"/>
                  </a:lnTo>
                  <a:lnTo>
                    <a:pt x="6144" y="1406"/>
                  </a:lnTo>
                  <a:lnTo>
                    <a:pt x="7392" y="1406"/>
                  </a:lnTo>
                  <a:lnTo>
                    <a:pt x="8304" y="2917"/>
                  </a:lnTo>
                  <a:lnTo>
                    <a:pt x="8464" y="4008"/>
                  </a:lnTo>
                  <a:lnTo>
                    <a:pt x="9360" y="4659"/>
                  </a:lnTo>
                  <a:lnTo>
                    <a:pt x="10032" y="3799"/>
                  </a:lnTo>
                  <a:lnTo>
                    <a:pt x="10704" y="4113"/>
                  </a:lnTo>
                  <a:lnTo>
                    <a:pt x="11280" y="5750"/>
                  </a:lnTo>
                  <a:lnTo>
                    <a:pt x="11616" y="6401"/>
                  </a:lnTo>
                  <a:lnTo>
                    <a:pt x="11776" y="7492"/>
                  </a:lnTo>
                  <a:lnTo>
                    <a:pt x="12848" y="8227"/>
                  </a:lnTo>
                  <a:lnTo>
                    <a:pt x="13088" y="8017"/>
                  </a:lnTo>
                  <a:lnTo>
                    <a:pt x="13024" y="8688"/>
                  </a:lnTo>
                  <a:lnTo>
                    <a:pt x="12688" y="8898"/>
                  </a:lnTo>
                  <a:lnTo>
                    <a:pt x="12592" y="9759"/>
                  </a:lnTo>
                  <a:lnTo>
                    <a:pt x="12432" y="10850"/>
                  </a:lnTo>
                  <a:lnTo>
                    <a:pt x="12272" y="12046"/>
                  </a:lnTo>
                  <a:lnTo>
                    <a:pt x="12592" y="12907"/>
                  </a:lnTo>
                  <a:lnTo>
                    <a:pt x="12272" y="12802"/>
                  </a:lnTo>
                  <a:lnTo>
                    <a:pt x="12592" y="13683"/>
                  </a:lnTo>
                  <a:lnTo>
                    <a:pt x="13024" y="14648"/>
                  </a:lnTo>
                  <a:lnTo>
                    <a:pt x="13280" y="15740"/>
                  </a:lnTo>
                  <a:lnTo>
                    <a:pt x="13936" y="16076"/>
                  </a:lnTo>
                  <a:lnTo>
                    <a:pt x="14352" y="16495"/>
                  </a:lnTo>
                  <a:lnTo>
                    <a:pt x="15408" y="16285"/>
                  </a:lnTo>
                  <a:lnTo>
                    <a:pt x="16096" y="15950"/>
                  </a:lnTo>
                  <a:lnTo>
                    <a:pt x="17008" y="15425"/>
                  </a:lnTo>
                  <a:lnTo>
                    <a:pt x="17248" y="14879"/>
                  </a:lnTo>
                  <a:lnTo>
                    <a:pt x="17504" y="13788"/>
                  </a:lnTo>
                  <a:lnTo>
                    <a:pt x="17824" y="13452"/>
                  </a:lnTo>
                  <a:lnTo>
                    <a:pt x="18576" y="13116"/>
                  </a:lnTo>
                  <a:lnTo>
                    <a:pt x="19136" y="12907"/>
                  </a:lnTo>
                  <a:lnTo>
                    <a:pt x="19984" y="13116"/>
                  </a:lnTo>
                  <a:lnTo>
                    <a:pt x="19984" y="13788"/>
                  </a:lnTo>
                  <a:lnTo>
                    <a:pt x="19568" y="14544"/>
                  </a:lnTo>
                  <a:lnTo>
                    <a:pt x="19136" y="15089"/>
                  </a:lnTo>
                  <a:lnTo>
                    <a:pt x="19392" y="15215"/>
                  </a:lnTo>
                  <a:lnTo>
                    <a:pt x="19136" y="16285"/>
                  </a:lnTo>
                  <a:lnTo>
                    <a:pt x="18912" y="15950"/>
                  </a:lnTo>
                  <a:lnTo>
                    <a:pt x="18736" y="16285"/>
                  </a:lnTo>
                  <a:lnTo>
                    <a:pt x="18480" y="16285"/>
                  </a:lnTo>
                  <a:lnTo>
                    <a:pt x="18080" y="16810"/>
                  </a:lnTo>
                  <a:lnTo>
                    <a:pt x="16832" y="16810"/>
                  </a:lnTo>
                  <a:lnTo>
                    <a:pt x="16576" y="17482"/>
                  </a:lnTo>
                  <a:lnTo>
                    <a:pt x="17168" y="18237"/>
                  </a:lnTo>
                  <a:lnTo>
                    <a:pt x="17008" y="18552"/>
                  </a:lnTo>
                  <a:lnTo>
                    <a:pt x="16160" y="18552"/>
                  </a:lnTo>
                  <a:lnTo>
                    <a:pt x="15760" y="19203"/>
                  </a:lnTo>
                  <a:lnTo>
                    <a:pt x="15920" y="19643"/>
                  </a:lnTo>
                  <a:lnTo>
                    <a:pt x="15664" y="19979"/>
                  </a:lnTo>
                  <a:lnTo>
                    <a:pt x="15248" y="19203"/>
                  </a:lnTo>
                  <a:lnTo>
                    <a:pt x="14352" y="18552"/>
                  </a:lnTo>
                  <a:lnTo>
                    <a:pt x="13760" y="18552"/>
                  </a:lnTo>
                  <a:lnTo>
                    <a:pt x="12688" y="19119"/>
                  </a:lnTo>
                  <a:lnTo>
                    <a:pt x="11280" y="18006"/>
                  </a:lnTo>
                  <a:lnTo>
                    <a:pt x="10032" y="17482"/>
                  </a:lnTo>
                  <a:lnTo>
                    <a:pt x="8960" y="16600"/>
                  </a:lnTo>
                  <a:lnTo>
                    <a:pt x="8048" y="16285"/>
                  </a:lnTo>
                  <a:lnTo>
                    <a:pt x="7040" y="15425"/>
                  </a:lnTo>
                  <a:lnTo>
                    <a:pt x="6544" y="14229"/>
                  </a:lnTo>
                  <a:lnTo>
                    <a:pt x="6800" y="14019"/>
                  </a:lnTo>
                  <a:lnTo>
                    <a:pt x="6800" y="13452"/>
                  </a:lnTo>
                  <a:lnTo>
                    <a:pt x="6976" y="13116"/>
                  </a:lnTo>
                  <a:lnTo>
                    <a:pt x="6720" y="12046"/>
                  </a:lnTo>
                  <a:lnTo>
                    <a:pt x="6304" y="10850"/>
                  </a:lnTo>
                  <a:lnTo>
                    <a:pt x="5632" y="9654"/>
                  </a:lnTo>
                  <a:lnTo>
                    <a:pt x="4384" y="8017"/>
                  </a:lnTo>
                  <a:lnTo>
                    <a:pt x="4640" y="7492"/>
                  </a:lnTo>
                  <a:lnTo>
                    <a:pt x="4560" y="6946"/>
                  </a:lnTo>
                  <a:lnTo>
                    <a:pt x="3904" y="6296"/>
                  </a:lnTo>
                  <a:lnTo>
                    <a:pt x="3904" y="5750"/>
                  </a:lnTo>
                  <a:lnTo>
                    <a:pt x="3568" y="5750"/>
                  </a:lnTo>
                  <a:lnTo>
                    <a:pt x="3232" y="4890"/>
                  </a:lnTo>
                  <a:lnTo>
                    <a:pt x="2656" y="3463"/>
                  </a:lnTo>
                  <a:lnTo>
                    <a:pt x="2656" y="2057"/>
                  </a:lnTo>
                  <a:lnTo>
                    <a:pt x="1504" y="965"/>
                  </a:lnTo>
                  <a:lnTo>
                    <a:pt x="1344" y="2917"/>
                  </a:lnTo>
                  <a:lnTo>
                    <a:pt x="1824" y="3799"/>
                  </a:lnTo>
                  <a:lnTo>
                    <a:pt x="2240" y="4974"/>
                  </a:lnTo>
                  <a:lnTo>
                    <a:pt x="2240" y="5519"/>
                  </a:lnTo>
                  <a:lnTo>
                    <a:pt x="2496" y="5960"/>
                  </a:lnTo>
                  <a:lnTo>
                    <a:pt x="2912" y="7156"/>
                  </a:lnTo>
                  <a:lnTo>
                    <a:pt x="2912" y="6611"/>
                  </a:lnTo>
                  <a:lnTo>
                    <a:pt x="3472" y="8898"/>
                  </a:lnTo>
                  <a:lnTo>
                    <a:pt x="3728" y="9654"/>
                  </a:lnTo>
                  <a:lnTo>
                    <a:pt x="3904" y="10073"/>
                  </a:lnTo>
                  <a:lnTo>
                    <a:pt x="3984" y="10976"/>
                  </a:lnTo>
                  <a:lnTo>
                    <a:pt x="3728" y="11396"/>
                  </a:lnTo>
                  <a:lnTo>
                    <a:pt x="3472" y="10640"/>
                  </a:lnTo>
                  <a:lnTo>
                    <a:pt x="2240" y="8898"/>
                  </a:lnTo>
                  <a:lnTo>
                    <a:pt x="2416" y="7492"/>
                  </a:lnTo>
                  <a:lnTo>
                    <a:pt x="1824" y="6611"/>
                  </a:lnTo>
                  <a:lnTo>
                    <a:pt x="1584" y="6821"/>
                  </a:lnTo>
                  <a:lnTo>
                    <a:pt x="752" y="5519"/>
                  </a:lnTo>
                  <a:lnTo>
                    <a:pt x="1344" y="5750"/>
                  </a:lnTo>
                  <a:lnTo>
                    <a:pt x="1504" y="4890"/>
                  </a:lnTo>
                  <a:lnTo>
                    <a:pt x="912" y="3799"/>
                  </a:lnTo>
                  <a:lnTo>
                    <a:pt x="496" y="3127"/>
                  </a:lnTo>
                  <a:lnTo>
                    <a:pt x="256" y="140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66" name="Freeform 320"/>
            <p:cNvSpPr>
              <a:spLocks noChangeAspect="1"/>
            </p:cNvSpPr>
            <p:nvPr/>
          </p:nvSpPr>
          <p:spPr bwMode="auto">
            <a:xfrm>
              <a:off x="2080620" y="4260673"/>
              <a:ext cx="114908" cy="124484"/>
            </a:xfrm>
            <a:custGeom>
              <a:avLst/>
              <a:gdLst>
                <a:gd name="T0" fmla="*/ 8121 w 20000"/>
                <a:gd name="T1" fmla="*/ 55313 h 20000"/>
                <a:gd name="T2" fmla="*/ 17408 w 20000"/>
                <a:gd name="T3" fmla="*/ 55313 h 20000"/>
                <a:gd name="T4" fmla="*/ 33073 w 20000"/>
                <a:gd name="T5" fmla="*/ 35829 h 20000"/>
                <a:gd name="T6" fmla="*/ 50475 w 20000"/>
                <a:gd name="T7" fmla="*/ 29545 h 20000"/>
                <a:gd name="T8" fmla="*/ 66145 w 20000"/>
                <a:gd name="T9" fmla="*/ 12568 h 20000"/>
                <a:gd name="T10" fmla="*/ 71946 w 20000"/>
                <a:gd name="T11" fmla="*/ 3770 h 20000"/>
                <a:gd name="T12" fmla="*/ 80650 w 20000"/>
                <a:gd name="T13" fmla="*/ 12568 h 20000"/>
                <a:gd name="T14" fmla="*/ 113717 w 20000"/>
                <a:gd name="T15" fmla="*/ 0 h 20000"/>
                <a:gd name="T16" fmla="*/ 113717 w 20000"/>
                <a:gd name="T17" fmla="*/ 12568 h 20000"/>
                <a:gd name="T18" fmla="*/ 110237 w 20000"/>
                <a:gd name="T19" fmla="*/ 29545 h 20000"/>
                <a:gd name="T20" fmla="*/ 104436 w 20000"/>
                <a:gd name="T21" fmla="*/ 51542 h 20000"/>
                <a:gd name="T22" fmla="*/ 101533 w 20000"/>
                <a:gd name="T23" fmla="*/ 77942 h 20000"/>
                <a:gd name="T24" fmla="*/ 101533 w 20000"/>
                <a:gd name="T25" fmla="*/ 103710 h 20000"/>
                <a:gd name="T26" fmla="*/ 101533 w 20000"/>
                <a:gd name="T27" fmla="*/ 123193 h 20000"/>
                <a:gd name="T28" fmla="*/ 86451 w 20000"/>
                <a:gd name="T29" fmla="*/ 123193 h 20000"/>
                <a:gd name="T30" fmla="*/ 71946 w 20000"/>
                <a:gd name="T31" fmla="*/ 113139 h 20000"/>
                <a:gd name="T32" fmla="*/ 56859 w 20000"/>
                <a:gd name="T33" fmla="*/ 94280 h 20000"/>
                <a:gd name="T34" fmla="*/ 41777 w 20000"/>
                <a:gd name="T35" fmla="*/ 87371 h 20000"/>
                <a:gd name="T36" fmla="*/ 50475 w 20000"/>
                <a:gd name="T37" fmla="*/ 113139 h 20000"/>
                <a:gd name="T38" fmla="*/ 41777 w 20000"/>
                <a:gd name="T39" fmla="*/ 113139 h 20000"/>
                <a:gd name="T40" fmla="*/ 33073 w 20000"/>
                <a:gd name="T41" fmla="*/ 97425 h 20000"/>
                <a:gd name="T42" fmla="*/ 17408 w 20000"/>
                <a:gd name="T43" fmla="*/ 81081 h 20000"/>
                <a:gd name="T44" fmla="*/ 0 w 20000"/>
                <a:gd name="T45" fmla="*/ 55313 h 20000"/>
                <a:gd name="T46" fmla="*/ 8121 w 20000"/>
                <a:gd name="T47" fmla="*/ 55313 h 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00"/>
                <a:gd name="T73" fmla="*/ 0 h 20000"/>
                <a:gd name="T74" fmla="*/ 20000 w 20000"/>
                <a:gd name="T75" fmla="*/ 20000 h 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00" h="20000">
                  <a:moveTo>
                    <a:pt x="1421" y="8934"/>
                  </a:moveTo>
                  <a:lnTo>
                    <a:pt x="3046" y="8934"/>
                  </a:lnTo>
                  <a:lnTo>
                    <a:pt x="5787" y="5787"/>
                  </a:lnTo>
                  <a:lnTo>
                    <a:pt x="8832" y="4772"/>
                  </a:lnTo>
                  <a:lnTo>
                    <a:pt x="11574" y="2030"/>
                  </a:lnTo>
                  <a:lnTo>
                    <a:pt x="12589" y="609"/>
                  </a:lnTo>
                  <a:lnTo>
                    <a:pt x="14112" y="2030"/>
                  </a:lnTo>
                  <a:lnTo>
                    <a:pt x="19898" y="0"/>
                  </a:lnTo>
                  <a:lnTo>
                    <a:pt x="19898" y="2030"/>
                  </a:lnTo>
                  <a:lnTo>
                    <a:pt x="19289" y="4772"/>
                  </a:lnTo>
                  <a:lnTo>
                    <a:pt x="18274" y="8325"/>
                  </a:lnTo>
                  <a:lnTo>
                    <a:pt x="17766" y="12589"/>
                  </a:lnTo>
                  <a:lnTo>
                    <a:pt x="17766" y="16751"/>
                  </a:lnTo>
                  <a:lnTo>
                    <a:pt x="17766" y="19898"/>
                  </a:lnTo>
                  <a:lnTo>
                    <a:pt x="15127" y="19898"/>
                  </a:lnTo>
                  <a:lnTo>
                    <a:pt x="12589" y="18274"/>
                  </a:lnTo>
                  <a:lnTo>
                    <a:pt x="9949" y="15228"/>
                  </a:lnTo>
                  <a:lnTo>
                    <a:pt x="7310" y="14112"/>
                  </a:lnTo>
                  <a:lnTo>
                    <a:pt x="8832" y="18274"/>
                  </a:lnTo>
                  <a:lnTo>
                    <a:pt x="7310" y="18274"/>
                  </a:lnTo>
                  <a:lnTo>
                    <a:pt x="5787" y="15736"/>
                  </a:lnTo>
                  <a:lnTo>
                    <a:pt x="3046" y="13096"/>
                  </a:lnTo>
                  <a:lnTo>
                    <a:pt x="0" y="8934"/>
                  </a:lnTo>
                  <a:lnTo>
                    <a:pt x="1421" y="89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321"/>
            <p:cNvSpPr>
              <a:spLocks noChangeAspect="1"/>
            </p:cNvSpPr>
            <p:nvPr/>
          </p:nvSpPr>
          <p:spPr bwMode="auto">
            <a:xfrm>
              <a:off x="2195529" y="4425055"/>
              <a:ext cx="148423" cy="70222"/>
            </a:xfrm>
            <a:custGeom>
              <a:avLst/>
              <a:gdLst>
                <a:gd name="T0" fmla="*/ 15052 w 20000"/>
                <a:gd name="T1" fmla="*/ 0 h 20000"/>
                <a:gd name="T2" fmla="*/ 21422 w 20000"/>
                <a:gd name="T3" fmla="*/ 10254 h 20000"/>
                <a:gd name="T4" fmla="*/ 29527 w 20000"/>
                <a:gd name="T5" fmla="*/ 10254 h 20000"/>
                <a:gd name="T6" fmla="*/ 45162 w 20000"/>
                <a:gd name="T7" fmla="*/ 19865 h 20000"/>
                <a:gd name="T8" fmla="*/ 68895 w 20000"/>
                <a:gd name="T9" fmla="*/ 10254 h 20000"/>
                <a:gd name="T10" fmla="*/ 83954 w 20000"/>
                <a:gd name="T11" fmla="*/ 0 h 20000"/>
                <a:gd name="T12" fmla="*/ 114057 w 20000"/>
                <a:gd name="T13" fmla="*/ 3845 h 20000"/>
                <a:gd name="T14" fmla="*/ 137797 w 20000"/>
                <a:gd name="T15" fmla="*/ 19865 h 20000"/>
                <a:gd name="T16" fmla="*/ 147061 w 20000"/>
                <a:gd name="T17" fmla="*/ 26274 h 20000"/>
                <a:gd name="T18" fmla="*/ 147061 w 20000"/>
                <a:gd name="T19" fmla="*/ 46139 h 20000"/>
                <a:gd name="T20" fmla="*/ 137797 w 20000"/>
                <a:gd name="T21" fmla="*/ 62802 h 20000"/>
                <a:gd name="T22" fmla="*/ 131426 w 20000"/>
                <a:gd name="T23" fmla="*/ 56393 h 20000"/>
                <a:gd name="T24" fmla="*/ 125639 w 20000"/>
                <a:gd name="T25" fmla="*/ 69211 h 20000"/>
                <a:gd name="T26" fmla="*/ 116951 w 20000"/>
                <a:gd name="T27" fmla="*/ 42937 h 20000"/>
                <a:gd name="T28" fmla="*/ 123321 w 20000"/>
                <a:gd name="T29" fmla="*/ 30119 h 20000"/>
                <a:gd name="T30" fmla="*/ 114057 w 20000"/>
                <a:gd name="T31" fmla="*/ 30119 h 20000"/>
                <a:gd name="T32" fmla="*/ 101899 w 20000"/>
                <a:gd name="T33" fmla="*/ 19865 h 20000"/>
                <a:gd name="T34" fmla="*/ 89741 w 20000"/>
                <a:gd name="T35" fmla="*/ 19865 h 20000"/>
                <a:gd name="T36" fmla="*/ 63107 w 20000"/>
                <a:gd name="T37" fmla="*/ 42937 h 20000"/>
                <a:gd name="T38" fmla="*/ 74690 w 20000"/>
                <a:gd name="T39" fmla="*/ 62802 h 20000"/>
                <a:gd name="T40" fmla="*/ 54426 w 20000"/>
                <a:gd name="T41" fmla="*/ 69211 h 20000"/>
                <a:gd name="T42" fmla="*/ 45162 w 20000"/>
                <a:gd name="T43" fmla="*/ 52548 h 20000"/>
                <a:gd name="T44" fmla="*/ 38792 w 20000"/>
                <a:gd name="T45" fmla="*/ 52548 h 20000"/>
                <a:gd name="T46" fmla="*/ 27209 w 20000"/>
                <a:gd name="T47" fmla="*/ 42937 h 20000"/>
                <a:gd name="T48" fmla="*/ 5787 w 20000"/>
                <a:gd name="T49" fmla="*/ 36528 h 20000"/>
                <a:gd name="T50" fmla="*/ 0 w 20000"/>
                <a:gd name="T51" fmla="*/ 26274 h 20000"/>
                <a:gd name="T52" fmla="*/ 0 w 20000"/>
                <a:gd name="T53" fmla="*/ 19865 h 20000"/>
                <a:gd name="T54" fmla="*/ 5787 w 20000"/>
                <a:gd name="T55" fmla="*/ 0 h 20000"/>
                <a:gd name="T56" fmla="*/ 15052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2039" y="0"/>
                  </a:moveTo>
                  <a:lnTo>
                    <a:pt x="2902" y="2936"/>
                  </a:lnTo>
                  <a:lnTo>
                    <a:pt x="4000" y="2936"/>
                  </a:lnTo>
                  <a:lnTo>
                    <a:pt x="6118" y="5688"/>
                  </a:lnTo>
                  <a:lnTo>
                    <a:pt x="9333" y="2936"/>
                  </a:lnTo>
                  <a:lnTo>
                    <a:pt x="11373" y="0"/>
                  </a:lnTo>
                  <a:lnTo>
                    <a:pt x="15451" y="1101"/>
                  </a:lnTo>
                  <a:lnTo>
                    <a:pt x="18667" y="5688"/>
                  </a:lnTo>
                  <a:lnTo>
                    <a:pt x="19922" y="7523"/>
                  </a:lnTo>
                  <a:lnTo>
                    <a:pt x="19922" y="13211"/>
                  </a:lnTo>
                  <a:lnTo>
                    <a:pt x="18667" y="17982"/>
                  </a:lnTo>
                  <a:lnTo>
                    <a:pt x="17804" y="16147"/>
                  </a:lnTo>
                  <a:lnTo>
                    <a:pt x="17020" y="19817"/>
                  </a:lnTo>
                  <a:lnTo>
                    <a:pt x="15843" y="12294"/>
                  </a:lnTo>
                  <a:lnTo>
                    <a:pt x="16706" y="8624"/>
                  </a:lnTo>
                  <a:lnTo>
                    <a:pt x="15451" y="8624"/>
                  </a:lnTo>
                  <a:lnTo>
                    <a:pt x="13804" y="5688"/>
                  </a:lnTo>
                  <a:lnTo>
                    <a:pt x="12157" y="5688"/>
                  </a:lnTo>
                  <a:lnTo>
                    <a:pt x="8549" y="12294"/>
                  </a:lnTo>
                  <a:lnTo>
                    <a:pt x="10118" y="17982"/>
                  </a:lnTo>
                  <a:lnTo>
                    <a:pt x="7373" y="19817"/>
                  </a:lnTo>
                  <a:lnTo>
                    <a:pt x="6118" y="15046"/>
                  </a:lnTo>
                  <a:lnTo>
                    <a:pt x="5255" y="15046"/>
                  </a:lnTo>
                  <a:lnTo>
                    <a:pt x="3686" y="12294"/>
                  </a:lnTo>
                  <a:lnTo>
                    <a:pt x="784" y="10459"/>
                  </a:lnTo>
                  <a:lnTo>
                    <a:pt x="0" y="7523"/>
                  </a:lnTo>
                  <a:lnTo>
                    <a:pt x="0" y="5688"/>
                  </a:lnTo>
                  <a:lnTo>
                    <a:pt x="784" y="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322"/>
            <p:cNvSpPr>
              <a:spLocks noChangeAspect="1"/>
            </p:cNvSpPr>
            <p:nvPr/>
          </p:nvSpPr>
          <p:spPr bwMode="auto">
            <a:xfrm>
              <a:off x="2731767" y="5270908"/>
              <a:ext cx="228220" cy="252160"/>
            </a:xfrm>
            <a:custGeom>
              <a:avLst/>
              <a:gdLst>
                <a:gd name="T0" fmla="*/ 0 w 20000"/>
                <a:gd name="T1" fmla="*/ 72388 h 20000"/>
                <a:gd name="T2" fmla="*/ 15176 w 20000"/>
                <a:gd name="T3" fmla="*/ 46352 h 20000"/>
                <a:gd name="T4" fmla="*/ 9342 w 20000"/>
                <a:gd name="T5" fmla="*/ 26036 h 20000"/>
                <a:gd name="T6" fmla="*/ 23927 w 20000"/>
                <a:gd name="T7" fmla="*/ 10158 h 20000"/>
                <a:gd name="T8" fmla="*/ 23927 w 20000"/>
                <a:gd name="T9" fmla="*/ 0 h 20000"/>
                <a:gd name="T10" fmla="*/ 99794 w 20000"/>
                <a:gd name="T11" fmla="*/ 0 h 20000"/>
                <a:gd name="T12" fmla="*/ 117887 w 20000"/>
                <a:gd name="T13" fmla="*/ 19690 h 20000"/>
                <a:gd name="T14" fmla="*/ 132473 w 20000"/>
                <a:gd name="T15" fmla="*/ 78734 h 20000"/>
                <a:gd name="T16" fmla="*/ 187330 w 20000"/>
                <a:gd name="T17" fmla="*/ 81919 h 20000"/>
                <a:gd name="T18" fmla="*/ 205423 w 20000"/>
                <a:gd name="T19" fmla="*/ 132084 h 20000"/>
                <a:gd name="T20" fmla="*/ 214753 w 20000"/>
                <a:gd name="T21" fmla="*/ 124459 h 20000"/>
                <a:gd name="T22" fmla="*/ 226433 w 20000"/>
                <a:gd name="T23" fmla="*/ 138430 h 20000"/>
                <a:gd name="T24" fmla="*/ 220588 w 20000"/>
                <a:gd name="T25" fmla="*/ 164466 h 20000"/>
                <a:gd name="T26" fmla="*/ 226433 w 20000"/>
                <a:gd name="T27" fmla="*/ 190502 h 20000"/>
                <a:gd name="T28" fmla="*/ 220588 w 20000"/>
                <a:gd name="T29" fmla="*/ 216537 h 20000"/>
                <a:gd name="T30" fmla="*/ 199589 w 20000"/>
                <a:gd name="T31" fmla="*/ 236854 h 20000"/>
                <a:gd name="T32" fmla="*/ 175072 w 20000"/>
                <a:gd name="T33" fmla="*/ 250185 h 20000"/>
                <a:gd name="T34" fmla="*/ 151145 w 20000"/>
                <a:gd name="T35" fmla="*/ 236854 h 20000"/>
                <a:gd name="T36" fmla="*/ 123722 w 20000"/>
                <a:gd name="T37" fmla="*/ 233681 h 20000"/>
                <a:gd name="T38" fmla="*/ 132473 w 20000"/>
                <a:gd name="T39" fmla="*/ 207006 h 20000"/>
                <a:gd name="T40" fmla="*/ 141814 w 20000"/>
                <a:gd name="T41" fmla="*/ 190502 h 20000"/>
                <a:gd name="T42" fmla="*/ 148227 w 20000"/>
                <a:gd name="T43" fmla="*/ 167639 h 20000"/>
                <a:gd name="T44" fmla="*/ 135969 w 20000"/>
                <a:gd name="T45" fmla="*/ 158120 h 20000"/>
                <a:gd name="T46" fmla="*/ 108546 w 20000"/>
                <a:gd name="T47" fmla="*/ 151762 h 20000"/>
                <a:gd name="T48" fmla="*/ 84619 w 20000"/>
                <a:gd name="T49" fmla="*/ 138430 h 20000"/>
                <a:gd name="T50" fmla="*/ 54857 w 20000"/>
                <a:gd name="T51" fmla="*/ 132084 h 20000"/>
                <a:gd name="T52" fmla="*/ 29761 w 20000"/>
                <a:gd name="T53" fmla="*/ 105409 h 20000"/>
                <a:gd name="T54" fmla="*/ 0 w 20000"/>
                <a:gd name="T55" fmla="*/ 72388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0" y="5772"/>
                  </a:moveTo>
                  <a:lnTo>
                    <a:pt x="1337" y="3696"/>
                  </a:lnTo>
                  <a:lnTo>
                    <a:pt x="823" y="2076"/>
                  </a:lnTo>
                  <a:lnTo>
                    <a:pt x="2108" y="810"/>
                  </a:lnTo>
                  <a:lnTo>
                    <a:pt x="2108" y="0"/>
                  </a:lnTo>
                  <a:lnTo>
                    <a:pt x="8792" y="0"/>
                  </a:lnTo>
                  <a:lnTo>
                    <a:pt x="10386" y="1570"/>
                  </a:lnTo>
                  <a:lnTo>
                    <a:pt x="11671" y="6278"/>
                  </a:lnTo>
                  <a:lnTo>
                    <a:pt x="16504" y="6532"/>
                  </a:lnTo>
                  <a:lnTo>
                    <a:pt x="18098" y="10532"/>
                  </a:lnTo>
                  <a:lnTo>
                    <a:pt x="18920" y="9924"/>
                  </a:lnTo>
                  <a:lnTo>
                    <a:pt x="19949" y="11038"/>
                  </a:lnTo>
                  <a:lnTo>
                    <a:pt x="19434" y="13114"/>
                  </a:lnTo>
                  <a:lnTo>
                    <a:pt x="19949" y="15190"/>
                  </a:lnTo>
                  <a:lnTo>
                    <a:pt x="19434" y="17266"/>
                  </a:lnTo>
                  <a:lnTo>
                    <a:pt x="17584" y="18886"/>
                  </a:lnTo>
                  <a:lnTo>
                    <a:pt x="15424" y="19949"/>
                  </a:lnTo>
                  <a:lnTo>
                    <a:pt x="13316" y="18886"/>
                  </a:lnTo>
                  <a:lnTo>
                    <a:pt x="10900" y="18633"/>
                  </a:lnTo>
                  <a:lnTo>
                    <a:pt x="11671" y="16506"/>
                  </a:lnTo>
                  <a:lnTo>
                    <a:pt x="12494" y="15190"/>
                  </a:lnTo>
                  <a:lnTo>
                    <a:pt x="13059" y="13367"/>
                  </a:lnTo>
                  <a:lnTo>
                    <a:pt x="11979" y="12608"/>
                  </a:lnTo>
                  <a:lnTo>
                    <a:pt x="9563" y="12101"/>
                  </a:lnTo>
                  <a:lnTo>
                    <a:pt x="7455" y="11038"/>
                  </a:lnTo>
                  <a:lnTo>
                    <a:pt x="4833" y="10532"/>
                  </a:lnTo>
                  <a:lnTo>
                    <a:pt x="2622" y="8405"/>
                  </a:lnTo>
                  <a:lnTo>
                    <a:pt x="0" y="57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69" name="Freeform 323"/>
            <p:cNvSpPr>
              <a:spLocks noChangeAspect="1"/>
            </p:cNvSpPr>
            <p:nvPr/>
          </p:nvSpPr>
          <p:spPr bwMode="auto">
            <a:xfrm>
              <a:off x="2235427" y="4696366"/>
              <a:ext cx="331957" cy="542623"/>
            </a:xfrm>
            <a:custGeom>
              <a:avLst/>
              <a:gdLst>
                <a:gd name="T0" fmla="*/ 141094 w 20000"/>
                <a:gd name="T1" fmla="*/ 0 h 20000"/>
                <a:gd name="T2" fmla="*/ 150357 w 20000"/>
                <a:gd name="T3" fmla="*/ 6315 h 20000"/>
                <a:gd name="T4" fmla="*/ 165397 w 20000"/>
                <a:gd name="T5" fmla="*/ 10093 h 20000"/>
                <a:gd name="T6" fmla="*/ 179843 w 20000"/>
                <a:gd name="T7" fmla="*/ 32196 h 20000"/>
                <a:gd name="T8" fmla="*/ 203552 w 20000"/>
                <a:gd name="T9" fmla="*/ 51762 h 20000"/>
                <a:gd name="T10" fmla="*/ 212814 w 20000"/>
                <a:gd name="T11" fmla="*/ 74485 h 20000"/>
                <a:gd name="T12" fmla="*/ 228416 w 20000"/>
                <a:gd name="T13" fmla="*/ 74485 h 20000"/>
                <a:gd name="T14" fmla="*/ 242879 w 20000"/>
                <a:gd name="T15" fmla="*/ 61855 h 20000"/>
                <a:gd name="T16" fmla="*/ 263698 w 20000"/>
                <a:gd name="T17" fmla="*/ 68170 h 20000"/>
                <a:gd name="T18" fmla="*/ 281628 w 20000"/>
                <a:gd name="T19" fmla="*/ 78291 h 20000"/>
                <a:gd name="T20" fmla="*/ 275849 w 20000"/>
                <a:gd name="T21" fmla="*/ 104172 h 20000"/>
                <a:gd name="T22" fmla="*/ 287406 w 20000"/>
                <a:gd name="T23" fmla="*/ 120580 h 20000"/>
                <a:gd name="T24" fmla="*/ 267165 w 20000"/>
                <a:gd name="T25" fmla="*/ 120580 h 20000"/>
                <a:gd name="T26" fmla="*/ 224949 w 20000"/>
                <a:gd name="T27" fmla="*/ 143304 h 20000"/>
                <a:gd name="T28" fmla="*/ 212814 w 20000"/>
                <a:gd name="T29" fmla="*/ 163490 h 20000"/>
                <a:gd name="T30" fmla="*/ 210502 w 20000"/>
                <a:gd name="T31" fmla="*/ 189398 h 20000"/>
                <a:gd name="T32" fmla="*/ 194884 w 20000"/>
                <a:gd name="T33" fmla="*/ 198844 h 20000"/>
                <a:gd name="T34" fmla="*/ 194884 w 20000"/>
                <a:gd name="T35" fmla="*/ 231688 h 20000"/>
                <a:gd name="T36" fmla="*/ 210502 w 20000"/>
                <a:gd name="T37" fmla="*/ 257569 h 20000"/>
                <a:gd name="T38" fmla="*/ 224949 w 20000"/>
                <a:gd name="T39" fmla="*/ 274598 h 20000"/>
                <a:gd name="T40" fmla="*/ 242879 w 20000"/>
                <a:gd name="T41" fmla="*/ 284070 h 20000"/>
                <a:gd name="T42" fmla="*/ 267165 w 20000"/>
                <a:gd name="T43" fmla="*/ 284070 h 20000"/>
                <a:gd name="T44" fmla="*/ 281628 w 20000"/>
                <a:gd name="T45" fmla="*/ 274598 h 20000"/>
                <a:gd name="T46" fmla="*/ 281628 w 20000"/>
                <a:gd name="T47" fmla="*/ 316914 h 20000"/>
                <a:gd name="T48" fmla="*/ 290873 w 20000"/>
                <a:gd name="T49" fmla="*/ 316914 h 20000"/>
                <a:gd name="T50" fmla="*/ 305914 w 20000"/>
                <a:gd name="T51" fmla="*/ 316914 h 20000"/>
                <a:gd name="T52" fmla="*/ 329622 w 20000"/>
                <a:gd name="T53" fmla="*/ 359204 h 20000"/>
                <a:gd name="T54" fmla="*/ 320954 w 20000"/>
                <a:gd name="T55" fmla="*/ 394557 h 20000"/>
                <a:gd name="T56" fmla="*/ 320954 w 20000"/>
                <a:gd name="T57" fmla="*/ 417901 h 20000"/>
                <a:gd name="T58" fmla="*/ 314582 w 20000"/>
                <a:gd name="T59" fmla="*/ 447588 h 20000"/>
                <a:gd name="T60" fmla="*/ 303025 w 20000"/>
                <a:gd name="T61" fmla="*/ 443782 h 20000"/>
                <a:gd name="T62" fmla="*/ 303025 w 20000"/>
                <a:gd name="T63" fmla="*/ 460218 h 20000"/>
                <a:gd name="T64" fmla="*/ 320954 w 20000"/>
                <a:gd name="T65" fmla="*/ 476626 h 20000"/>
                <a:gd name="T66" fmla="*/ 326733 w 20000"/>
                <a:gd name="T67" fmla="*/ 476626 h 20000"/>
                <a:gd name="T68" fmla="*/ 320954 w 20000"/>
                <a:gd name="T69" fmla="*/ 489877 h 20000"/>
                <a:gd name="T70" fmla="*/ 314582 w 20000"/>
                <a:gd name="T71" fmla="*/ 512601 h 20000"/>
                <a:gd name="T72" fmla="*/ 305914 w 20000"/>
                <a:gd name="T73" fmla="*/ 529009 h 20000"/>
                <a:gd name="T74" fmla="*/ 296652 w 20000"/>
                <a:gd name="T75" fmla="*/ 539129 h 20000"/>
                <a:gd name="T76" fmla="*/ 272943 w 20000"/>
                <a:gd name="T77" fmla="*/ 515758 h 20000"/>
                <a:gd name="T78" fmla="*/ 248657 w 20000"/>
                <a:gd name="T79" fmla="*/ 496192 h 20000"/>
                <a:gd name="T80" fmla="*/ 203552 w 20000"/>
                <a:gd name="T81" fmla="*/ 470311 h 20000"/>
                <a:gd name="T82" fmla="*/ 171176 w 20000"/>
                <a:gd name="T83" fmla="*/ 447588 h 20000"/>
                <a:gd name="T84" fmla="*/ 138205 w 20000"/>
                <a:gd name="T85" fmla="*/ 408456 h 20000"/>
                <a:gd name="T86" fmla="*/ 126648 w 20000"/>
                <a:gd name="T87" fmla="*/ 366139 h 20000"/>
                <a:gd name="T88" fmla="*/ 108140 w 20000"/>
                <a:gd name="T89" fmla="*/ 349110 h 20000"/>
                <a:gd name="T90" fmla="*/ 99473 w 20000"/>
                <a:gd name="T91" fmla="*/ 316914 h 20000"/>
                <a:gd name="T92" fmla="*/ 78076 w 20000"/>
                <a:gd name="T93" fmla="*/ 284070 h 20000"/>
                <a:gd name="T94" fmla="*/ 63035 w 20000"/>
                <a:gd name="T95" fmla="*/ 247475 h 20000"/>
                <a:gd name="T96" fmla="*/ 39327 w 20000"/>
                <a:gd name="T97" fmla="*/ 205807 h 20000"/>
                <a:gd name="T98" fmla="*/ 0 w 20000"/>
                <a:gd name="T99" fmla="*/ 169805 h 20000"/>
                <a:gd name="T100" fmla="*/ 0 w 20000"/>
                <a:gd name="T101" fmla="*/ 127516 h 20000"/>
                <a:gd name="T102" fmla="*/ 12151 w 20000"/>
                <a:gd name="T103" fmla="*/ 110487 h 20000"/>
                <a:gd name="T104" fmla="*/ 30065 w 20000"/>
                <a:gd name="T105" fmla="*/ 101635 h 20000"/>
                <a:gd name="T106" fmla="*/ 24286 w 20000"/>
                <a:gd name="T107" fmla="*/ 127516 h 20000"/>
                <a:gd name="T108" fmla="*/ 39327 w 20000"/>
                <a:gd name="T109" fmla="*/ 130053 h 20000"/>
                <a:gd name="T110" fmla="*/ 60146 w 20000"/>
                <a:gd name="T111" fmla="*/ 143304 h 20000"/>
                <a:gd name="T112" fmla="*/ 68814 w 20000"/>
                <a:gd name="T113" fmla="*/ 117423 h 20000"/>
                <a:gd name="T114" fmla="*/ 87321 w 20000"/>
                <a:gd name="T115" fmla="*/ 91542 h 20000"/>
                <a:gd name="T116" fmla="*/ 117386 w 20000"/>
                <a:gd name="T117" fmla="*/ 78291 h 20000"/>
                <a:gd name="T118" fmla="*/ 141094 w 20000"/>
                <a:gd name="T119" fmla="*/ 48604 h 20000"/>
                <a:gd name="T120" fmla="*/ 156135 w 20000"/>
                <a:gd name="T121" fmla="*/ 25881 h 20000"/>
                <a:gd name="T122" fmla="*/ 141094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8546" y="0"/>
                  </a:moveTo>
                  <a:lnTo>
                    <a:pt x="9107" y="234"/>
                  </a:lnTo>
                  <a:lnTo>
                    <a:pt x="10018" y="374"/>
                  </a:lnTo>
                  <a:lnTo>
                    <a:pt x="10893" y="1193"/>
                  </a:lnTo>
                  <a:lnTo>
                    <a:pt x="12329" y="1918"/>
                  </a:lnTo>
                  <a:lnTo>
                    <a:pt x="12890" y="2760"/>
                  </a:lnTo>
                  <a:lnTo>
                    <a:pt x="13835" y="2760"/>
                  </a:lnTo>
                  <a:lnTo>
                    <a:pt x="14711" y="2292"/>
                  </a:lnTo>
                  <a:lnTo>
                    <a:pt x="15972" y="2526"/>
                  </a:lnTo>
                  <a:lnTo>
                    <a:pt x="17058" y="2901"/>
                  </a:lnTo>
                  <a:lnTo>
                    <a:pt x="16708" y="3860"/>
                  </a:lnTo>
                  <a:lnTo>
                    <a:pt x="17408" y="4468"/>
                  </a:lnTo>
                  <a:lnTo>
                    <a:pt x="16182" y="4468"/>
                  </a:lnTo>
                  <a:lnTo>
                    <a:pt x="13625" y="5310"/>
                  </a:lnTo>
                  <a:lnTo>
                    <a:pt x="12890" y="6058"/>
                  </a:lnTo>
                  <a:lnTo>
                    <a:pt x="12750" y="7018"/>
                  </a:lnTo>
                  <a:lnTo>
                    <a:pt x="11804" y="7368"/>
                  </a:lnTo>
                  <a:lnTo>
                    <a:pt x="11804" y="8585"/>
                  </a:lnTo>
                  <a:lnTo>
                    <a:pt x="12750" y="9544"/>
                  </a:lnTo>
                  <a:lnTo>
                    <a:pt x="13625" y="10175"/>
                  </a:lnTo>
                  <a:lnTo>
                    <a:pt x="14711" y="10526"/>
                  </a:lnTo>
                  <a:lnTo>
                    <a:pt x="16182" y="10526"/>
                  </a:lnTo>
                  <a:lnTo>
                    <a:pt x="17058" y="10175"/>
                  </a:lnTo>
                  <a:lnTo>
                    <a:pt x="17058" y="11743"/>
                  </a:lnTo>
                  <a:lnTo>
                    <a:pt x="17618" y="11743"/>
                  </a:lnTo>
                  <a:lnTo>
                    <a:pt x="18529" y="11743"/>
                  </a:lnTo>
                  <a:lnTo>
                    <a:pt x="19965" y="13310"/>
                  </a:lnTo>
                  <a:lnTo>
                    <a:pt x="19440" y="14620"/>
                  </a:lnTo>
                  <a:lnTo>
                    <a:pt x="19440" y="15485"/>
                  </a:lnTo>
                  <a:lnTo>
                    <a:pt x="19054" y="16585"/>
                  </a:lnTo>
                  <a:lnTo>
                    <a:pt x="18354" y="16444"/>
                  </a:lnTo>
                  <a:lnTo>
                    <a:pt x="18354" y="17053"/>
                  </a:lnTo>
                  <a:lnTo>
                    <a:pt x="19440" y="17661"/>
                  </a:lnTo>
                  <a:lnTo>
                    <a:pt x="19790" y="17661"/>
                  </a:lnTo>
                  <a:lnTo>
                    <a:pt x="19440" y="18152"/>
                  </a:lnTo>
                  <a:lnTo>
                    <a:pt x="19054" y="18994"/>
                  </a:lnTo>
                  <a:lnTo>
                    <a:pt x="18529" y="19602"/>
                  </a:lnTo>
                  <a:lnTo>
                    <a:pt x="17968" y="19977"/>
                  </a:lnTo>
                  <a:lnTo>
                    <a:pt x="16532" y="19111"/>
                  </a:lnTo>
                  <a:lnTo>
                    <a:pt x="15061" y="18386"/>
                  </a:lnTo>
                  <a:lnTo>
                    <a:pt x="12329" y="17427"/>
                  </a:lnTo>
                  <a:lnTo>
                    <a:pt x="10368" y="16585"/>
                  </a:lnTo>
                  <a:lnTo>
                    <a:pt x="8371" y="15135"/>
                  </a:lnTo>
                  <a:lnTo>
                    <a:pt x="7671" y="13567"/>
                  </a:lnTo>
                  <a:lnTo>
                    <a:pt x="6550" y="12936"/>
                  </a:lnTo>
                  <a:lnTo>
                    <a:pt x="6025" y="11743"/>
                  </a:lnTo>
                  <a:lnTo>
                    <a:pt x="4729" y="10526"/>
                  </a:lnTo>
                  <a:lnTo>
                    <a:pt x="3818" y="9170"/>
                  </a:lnTo>
                  <a:lnTo>
                    <a:pt x="2382" y="7626"/>
                  </a:lnTo>
                  <a:lnTo>
                    <a:pt x="0" y="6292"/>
                  </a:lnTo>
                  <a:lnTo>
                    <a:pt x="0" y="4725"/>
                  </a:lnTo>
                  <a:lnTo>
                    <a:pt x="736" y="4094"/>
                  </a:lnTo>
                  <a:lnTo>
                    <a:pt x="1821" y="3766"/>
                  </a:lnTo>
                  <a:lnTo>
                    <a:pt x="1471" y="4725"/>
                  </a:lnTo>
                  <a:lnTo>
                    <a:pt x="2382" y="4819"/>
                  </a:lnTo>
                  <a:lnTo>
                    <a:pt x="3643" y="5310"/>
                  </a:lnTo>
                  <a:lnTo>
                    <a:pt x="4168" y="4351"/>
                  </a:lnTo>
                  <a:lnTo>
                    <a:pt x="5289" y="3392"/>
                  </a:lnTo>
                  <a:lnTo>
                    <a:pt x="7110" y="2901"/>
                  </a:lnTo>
                  <a:lnTo>
                    <a:pt x="8546" y="1801"/>
                  </a:lnTo>
                  <a:lnTo>
                    <a:pt x="9457" y="959"/>
                  </a:lnTo>
                  <a:lnTo>
                    <a:pt x="854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0" name="Freeform 324"/>
            <p:cNvSpPr>
              <a:spLocks noChangeAspect="1"/>
            </p:cNvSpPr>
            <p:nvPr/>
          </p:nvSpPr>
          <p:spPr bwMode="auto">
            <a:xfrm>
              <a:off x="2768474" y="4303763"/>
              <a:ext cx="3192" cy="9576"/>
            </a:xfrm>
            <a:custGeom>
              <a:avLst/>
              <a:gdLst>
                <a:gd name="T0" fmla="*/ 0 w 20000"/>
                <a:gd name="T1" fmla="*/ 8965 h 20000"/>
                <a:gd name="T2" fmla="*/ 0 w 20000"/>
                <a:gd name="T3" fmla="*/ 0 h 20000"/>
                <a:gd name="T4" fmla="*/ 2646 w 20000"/>
                <a:gd name="T5" fmla="*/ 0 h 20000"/>
                <a:gd name="T6" fmla="*/ 2646 w 20000"/>
                <a:gd name="T7" fmla="*/ 3362 h 20000"/>
                <a:gd name="T8" fmla="*/ 0 w 20000"/>
                <a:gd name="T9" fmla="*/ 8965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8824"/>
                  </a:moveTo>
                  <a:lnTo>
                    <a:pt x="0" y="0"/>
                  </a:lnTo>
                  <a:lnTo>
                    <a:pt x="16667" y="0"/>
                  </a:lnTo>
                  <a:lnTo>
                    <a:pt x="16667" y="7059"/>
                  </a:lnTo>
                  <a:lnTo>
                    <a:pt x="0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1" name="Freeform 325"/>
            <p:cNvSpPr>
              <a:spLocks noChangeAspect="1"/>
            </p:cNvSpPr>
            <p:nvPr/>
          </p:nvSpPr>
          <p:spPr bwMode="auto">
            <a:xfrm>
              <a:off x="2833908" y="4530387"/>
              <a:ext cx="111716" cy="121292"/>
            </a:xfrm>
            <a:custGeom>
              <a:avLst/>
              <a:gdLst>
                <a:gd name="T0" fmla="*/ 29365 w 20000"/>
                <a:gd name="T1" fmla="*/ 0 h 20000"/>
                <a:gd name="T2" fmla="*/ 59880 w 20000"/>
                <a:gd name="T3" fmla="*/ 9429 h 20000"/>
                <a:gd name="T4" fmla="*/ 83488 w 20000"/>
                <a:gd name="T5" fmla="*/ 0 h 20000"/>
                <a:gd name="T6" fmla="*/ 110547 w 20000"/>
                <a:gd name="T7" fmla="*/ 9429 h 20000"/>
                <a:gd name="T8" fmla="*/ 95579 w 20000"/>
                <a:gd name="T9" fmla="*/ 25765 h 20000"/>
                <a:gd name="T10" fmla="*/ 101335 w 20000"/>
                <a:gd name="T11" fmla="*/ 61580 h 20000"/>
                <a:gd name="T12" fmla="*/ 107097 w 20000"/>
                <a:gd name="T13" fmla="*/ 77922 h 20000"/>
                <a:gd name="T14" fmla="*/ 92700 w 20000"/>
                <a:gd name="T15" fmla="*/ 103687 h 20000"/>
                <a:gd name="T16" fmla="*/ 83488 w 20000"/>
                <a:gd name="T17" fmla="*/ 94258 h 20000"/>
                <a:gd name="T18" fmla="*/ 59880 w 20000"/>
                <a:gd name="T19" fmla="*/ 100544 h 20000"/>
                <a:gd name="T20" fmla="*/ 54123 w 20000"/>
                <a:gd name="T21" fmla="*/ 120023 h 20000"/>
                <a:gd name="T22" fmla="*/ 38577 w 20000"/>
                <a:gd name="T23" fmla="*/ 116880 h 20000"/>
                <a:gd name="T24" fmla="*/ 23609 w 20000"/>
                <a:gd name="T25" fmla="*/ 74151 h 20000"/>
                <a:gd name="T26" fmla="*/ 0 w 20000"/>
                <a:gd name="T27" fmla="*/ 58443 h 20000"/>
                <a:gd name="T28" fmla="*/ 5756 w 20000"/>
                <a:gd name="T29" fmla="*/ 35821 h 20000"/>
                <a:gd name="T30" fmla="*/ 23609 w 20000"/>
                <a:gd name="T31" fmla="*/ 25765 h 20000"/>
                <a:gd name="T32" fmla="*/ 29365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5285" y="0"/>
                  </a:moveTo>
                  <a:lnTo>
                    <a:pt x="10777" y="1563"/>
                  </a:lnTo>
                  <a:lnTo>
                    <a:pt x="15026" y="0"/>
                  </a:lnTo>
                  <a:lnTo>
                    <a:pt x="19896" y="1563"/>
                  </a:lnTo>
                  <a:lnTo>
                    <a:pt x="17202" y="4271"/>
                  </a:lnTo>
                  <a:lnTo>
                    <a:pt x="18238" y="10208"/>
                  </a:lnTo>
                  <a:lnTo>
                    <a:pt x="19275" y="12917"/>
                  </a:lnTo>
                  <a:lnTo>
                    <a:pt x="16684" y="17188"/>
                  </a:lnTo>
                  <a:lnTo>
                    <a:pt x="15026" y="15625"/>
                  </a:lnTo>
                  <a:lnTo>
                    <a:pt x="10777" y="16667"/>
                  </a:lnTo>
                  <a:lnTo>
                    <a:pt x="9741" y="19896"/>
                  </a:lnTo>
                  <a:lnTo>
                    <a:pt x="6943" y="19375"/>
                  </a:lnTo>
                  <a:lnTo>
                    <a:pt x="4249" y="12292"/>
                  </a:lnTo>
                  <a:lnTo>
                    <a:pt x="0" y="9688"/>
                  </a:lnTo>
                  <a:lnTo>
                    <a:pt x="1036" y="5938"/>
                  </a:lnTo>
                  <a:lnTo>
                    <a:pt x="4249" y="4271"/>
                  </a:lnTo>
                  <a:lnTo>
                    <a:pt x="528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2" name="Freeform 326"/>
            <p:cNvSpPr>
              <a:spLocks noChangeAspect="1"/>
            </p:cNvSpPr>
            <p:nvPr/>
          </p:nvSpPr>
          <p:spPr bwMode="auto">
            <a:xfrm>
              <a:off x="2878594" y="5599673"/>
              <a:ext cx="127676" cy="161191"/>
            </a:xfrm>
            <a:custGeom>
              <a:avLst/>
              <a:gdLst>
                <a:gd name="T0" fmla="*/ 15145 w 20000"/>
                <a:gd name="T1" fmla="*/ 0 h 20000"/>
                <a:gd name="T2" fmla="*/ 23882 w 20000"/>
                <a:gd name="T3" fmla="*/ 0 h 20000"/>
                <a:gd name="T4" fmla="*/ 57093 w 20000"/>
                <a:gd name="T5" fmla="*/ 26295 h 20000"/>
                <a:gd name="T6" fmla="*/ 71653 w 20000"/>
                <a:gd name="T7" fmla="*/ 26295 h 20000"/>
                <a:gd name="T8" fmla="*/ 96126 w 20000"/>
                <a:gd name="T9" fmla="*/ 46819 h 20000"/>
                <a:gd name="T10" fmla="*/ 126416 w 20000"/>
                <a:gd name="T11" fmla="*/ 73114 h 20000"/>
                <a:gd name="T12" fmla="*/ 120009 w 20000"/>
                <a:gd name="T13" fmla="*/ 90431 h 20000"/>
                <a:gd name="T14" fmla="*/ 126416 w 20000"/>
                <a:gd name="T15" fmla="*/ 112878 h 20000"/>
                <a:gd name="T16" fmla="*/ 111271 w 20000"/>
                <a:gd name="T17" fmla="*/ 139815 h 20000"/>
                <a:gd name="T18" fmla="*/ 96126 w 20000"/>
                <a:gd name="T19" fmla="*/ 155849 h 20000"/>
                <a:gd name="T20" fmla="*/ 62916 w 20000"/>
                <a:gd name="T21" fmla="*/ 159697 h 20000"/>
                <a:gd name="T22" fmla="*/ 39033 w 20000"/>
                <a:gd name="T23" fmla="*/ 143022 h 20000"/>
                <a:gd name="T24" fmla="*/ 18059 w 20000"/>
                <a:gd name="T25" fmla="*/ 139815 h 20000"/>
                <a:gd name="T26" fmla="*/ 0 w 20000"/>
                <a:gd name="T27" fmla="*/ 129553 h 20000"/>
                <a:gd name="T28" fmla="*/ 0 w 20000"/>
                <a:gd name="T29" fmla="*/ 100051 h 20000"/>
                <a:gd name="T30" fmla="*/ 0 w 20000"/>
                <a:gd name="T31" fmla="*/ 96844 h 20000"/>
                <a:gd name="T32" fmla="*/ 0 w 20000"/>
                <a:gd name="T33" fmla="*/ 80169 h 20000"/>
                <a:gd name="T34" fmla="*/ 0 w 20000"/>
                <a:gd name="T35" fmla="*/ 53874 h 20000"/>
                <a:gd name="T36" fmla="*/ 2330 w 20000"/>
                <a:gd name="T37" fmla="*/ 26295 h 20000"/>
                <a:gd name="T38" fmla="*/ 2330 w 20000"/>
                <a:gd name="T39" fmla="*/ 3848 h 20000"/>
                <a:gd name="T40" fmla="*/ 15145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2385" y="0"/>
                  </a:moveTo>
                  <a:lnTo>
                    <a:pt x="3761" y="0"/>
                  </a:lnTo>
                  <a:lnTo>
                    <a:pt x="8991" y="3280"/>
                  </a:lnTo>
                  <a:lnTo>
                    <a:pt x="11284" y="3280"/>
                  </a:lnTo>
                  <a:lnTo>
                    <a:pt x="15138" y="5840"/>
                  </a:lnTo>
                  <a:lnTo>
                    <a:pt x="19908" y="9120"/>
                  </a:lnTo>
                  <a:lnTo>
                    <a:pt x="18899" y="11280"/>
                  </a:lnTo>
                  <a:lnTo>
                    <a:pt x="19908" y="14080"/>
                  </a:lnTo>
                  <a:lnTo>
                    <a:pt x="17523" y="17440"/>
                  </a:lnTo>
                  <a:lnTo>
                    <a:pt x="15138" y="19440"/>
                  </a:lnTo>
                  <a:lnTo>
                    <a:pt x="9908" y="19920"/>
                  </a:lnTo>
                  <a:lnTo>
                    <a:pt x="6147" y="17840"/>
                  </a:lnTo>
                  <a:lnTo>
                    <a:pt x="2844" y="17440"/>
                  </a:lnTo>
                  <a:lnTo>
                    <a:pt x="0" y="16160"/>
                  </a:lnTo>
                  <a:lnTo>
                    <a:pt x="0" y="12480"/>
                  </a:lnTo>
                  <a:lnTo>
                    <a:pt x="0" y="12080"/>
                  </a:lnTo>
                  <a:lnTo>
                    <a:pt x="0" y="10000"/>
                  </a:lnTo>
                  <a:lnTo>
                    <a:pt x="0" y="6720"/>
                  </a:lnTo>
                  <a:lnTo>
                    <a:pt x="367" y="3280"/>
                  </a:lnTo>
                  <a:lnTo>
                    <a:pt x="367" y="480"/>
                  </a:lnTo>
                  <a:lnTo>
                    <a:pt x="238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3" name="Freeform 327"/>
            <p:cNvSpPr>
              <a:spLocks noChangeAspect="1"/>
            </p:cNvSpPr>
            <p:nvPr/>
          </p:nvSpPr>
          <p:spPr bwMode="auto">
            <a:xfrm>
              <a:off x="2447688" y="4350046"/>
              <a:ext cx="347917" cy="328765"/>
            </a:xfrm>
            <a:custGeom>
              <a:avLst/>
              <a:gdLst>
                <a:gd name="T0" fmla="*/ 35940 w 20000"/>
                <a:gd name="T1" fmla="*/ 23366 h 20000"/>
                <a:gd name="T2" fmla="*/ 35940 w 20000"/>
                <a:gd name="T3" fmla="*/ 53027 h 20000"/>
                <a:gd name="T4" fmla="*/ 35940 w 20000"/>
                <a:gd name="T5" fmla="*/ 91534 h 20000"/>
                <a:gd name="T6" fmla="*/ 54490 w 20000"/>
                <a:gd name="T7" fmla="*/ 68806 h 20000"/>
                <a:gd name="T8" fmla="*/ 60286 w 20000"/>
                <a:gd name="T9" fmla="*/ 32833 h 20000"/>
                <a:gd name="T10" fmla="*/ 78265 w 20000"/>
                <a:gd name="T11" fmla="*/ 16417 h 20000"/>
                <a:gd name="T12" fmla="*/ 92748 w 20000"/>
                <a:gd name="T13" fmla="*/ 23366 h 20000"/>
                <a:gd name="T14" fmla="*/ 123480 w 20000"/>
                <a:gd name="T15" fmla="*/ 32833 h 20000"/>
                <a:gd name="T16" fmla="*/ 156512 w 20000"/>
                <a:gd name="T17" fmla="*/ 49250 h 20000"/>
                <a:gd name="T18" fmla="*/ 188974 w 20000"/>
                <a:gd name="T19" fmla="*/ 59339 h 20000"/>
                <a:gd name="T20" fmla="*/ 243464 w 20000"/>
                <a:gd name="T21" fmla="*/ 53027 h 20000"/>
                <a:gd name="T22" fmla="*/ 290997 w 20000"/>
                <a:gd name="T23" fmla="*/ 49250 h 20000"/>
                <a:gd name="T24" fmla="*/ 278833 w 20000"/>
                <a:gd name="T25" fmla="*/ 68806 h 20000"/>
                <a:gd name="T26" fmla="*/ 318251 w 20000"/>
                <a:gd name="T27" fmla="*/ 85223 h 20000"/>
                <a:gd name="T28" fmla="*/ 329844 w 20000"/>
                <a:gd name="T29" fmla="*/ 104795 h 20000"/>
                <a:gd name="T30" fmla="*/ 321140 w 20000"/>
                <a:gd name="T31" fmla="*/ 136991 h 20000"/>
                <a:gd name="T32" fmla="*/ 311865 w 20000"/>
                <a:gd name="T33" fmla="*/ 160357 h 20000"/>
                <a:gd name="T34" fmla="*/ 303179 w 20000"/>
                <a:gd name="T35" fmla="*/ 186241 h 20000"/>
                <a:gd name="T36" fmla="*/ 303179 w 20000"/>
                <a:gd name="T37" fmla="*/ 222230 h 20000"/>
                <a:gd name="T38" fmla="*/ 264332 w 20000"/>
                <a:gd name="T39" fmla="*/ 241802 h 20000"/>
                <a:gd name="T40" fmla="*/ 209843 w 20000"/>
                <a:gd name="T41" fmla="*/ 232319 h 20000"/>
                <a:gd name="T42" fmla="*/ 225502 w 20000"/>
                <a:gd name="T43" fmla="*/ 273998 h 20000"/>
                <a:gd name="T44" fmla="*/ 252168 w 20000"/>
                <a:gd name="T45" fmla="*/ 290415 h 20000"/>
                <a:gd name="T46" fmla="*/ 188974 w 20000"/>
                <a:gd name="T47" fmla="*/ 323232 h 20000"/>
                <a:gd name="T48" fmla="*/ 156512 w 20000"/>
                <a:gd name="T49" fmla="*/ 316920 h 20000"/>
                <a:gd name="T50" fmla="*/ 141441 w 20000"/>
                <a:gd name="T51" fmla="*/ 264530 h 20000"/>
                <a:gd name="T52" fmla="*/ 137963 w 20000"/>
                <a:gd name="T53" fmla="*/ 232319 h 20000"/>
                <a:gd name="T54" fmla="*/ 147238 w 20000"/>
                <a:gd name="T55" fmla="*/ 172980 h 20000"/>
                <a:gd name="T56" fmla="*/ 78265 w 20000"/>
                <a:gd name="T57" fmla="*/ 153407 h 20000"/>
                <a:gd name="T58" fmla="*/ 21457 w 20000"/>
                <a:gd name="T59" fmla="*/ 136991 h 20000"/>
                <a:gd name="T60" fmla="*/ 6385 w 20000"/>
                <a:gd name="T61" fmla="*/ 85223 h 20000"/>
                <a:gd name="T62" fmla="*/ 0 w 20000"/>
                <a:gd name="T63" fmla="*/ 68806 h 20000"/>
                <a:gd name="T64" fmla="*/ 12182 w 20000"/>
                <a:gd name="T65" fmla="*/ 42922 h 20000"/>
                <a:gd name="T66" fmla="*/ 30143 w 20000"/>
                <a:gd name="T67" fmla="*/ 10105 h 20000"/>
                <a:gd name="T68" fmla="*/ 54490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3149" y="0"/>
                  </a:moveTo>
                  <a:lnTo>
                    <a:pt x="2077" y="1429"/>
                  </a:lnTo>
                  <a:lnTo>
                    <a:pt x="2077" y="2008"/>
                  </a:lnTo>
                  <a:lnTo>
                    <a:pt x="2077" y="3243"/>
                  </a:lnTo>
                  <a:lnTo>
                    <a:pt x="1575" y="4208"/>
                  </a:lnTo>
                  <a:lnTo>
                    <a:pt x="2077" y="5598"/>
                  </a:lnTo>
                  <a:lnTo>
                    <a:pt x="2948" y="5598"/>
                  </a:lnTo>
                  <a:lnTo>
                    <a:pt x="3149" y="4208"/>
                  </a:lnTo>
                  <a:lnTo>
                    <a:pt x="2948" y="2625"/>
                  </a:lnTo>
                  <a:lnTo>
                    <a:pt x="3484" y="2008"/>
                  </a:lnTo>
                  <a:lnTo>
                    <a:pt x="4858" y="1583"/>
                  </a:lnTo>
                  <a:lnTo>
                    <a:pt x="4523" y="1004"/>
                  </a:lnTo>
                  <a:lnTo>
                    <a:pt x="4858" y="0"/>
                  </a:lnTo>
                  <a:lnTo>
                    <a:pt x="5360" y="1429"/>
                  </a:lnTo>
                  <a:lnTo>
                    <a:pt x="5896" y="1429"/>
                  </a:lnTo>
                  <a:lnTo>
                    <a:pt x="7136" y="2008"/>
                  </a:lnTo>
                  <a:lnTo>
                    <a:pt x="7270" y="3012"/>
                  </a:lnTo>
                  <a:lnTo>
                    <a:pt x="9045" y="3012"/>
                  </a:lnTo>
                  <a:lnTo>
                    <a:pt x="10419" y="3012"/>
                  </a:lnTo>
                  <a:lnTo>
                    <a:pt x="10921" y="3629"/>
                  </a:lnTo>
                  <a:lnTo>
                    <a:pt x="12663" y="3784"/>
                  </a:lnTo>
                  <a:lnTo>
                    <a:pt x="14070" y="3243"/>
                  </a:lnTo>
                  <a:lnTo>
                    <a:pt x="13166" y="3012"/>
                  </a:lnTo>
                  <a:lnTo>
                    <a:pt x="16817" y="3012"/>
                  </a:lnTo>
                  <a:lnTo>
                    <a:pt x="15444" y="3243"/>
                  </a:lnTo>
                  <a:lnTo>
                    <a:pt x="16114" y="4208"/>
                  </a:lnTo>
                  <a:lnTo>
                    <a:pt x="17521" y="4208"/>
                  </a:lnTo>
                  <a:lnTo>
                    <a:pt x="18392" y="5212"/>
                  </a:lnTo>
                  <a:lnTo>
                    <a:pt x="18559" y="6409"/>
                  </a:lnTo>
                  <a:lnTo>
                    <a:pt x="19062" y="6409"/>
                  </a:lnTo>
                  <a:lnTo>
                    <a:pt x="19966" y="7181"/>
                  </a:lnTo>
                  <a:lnTo>
                    <a:pt x="18559" y="8378"/>
                  </a:lnTo>
                  <a:lnTo>
                    <a:pt x="19062" y="9382"/>
                  </a:lnTo>
                  <a:lnTo>
                    <a:pt x="18023" y="9807"/>
                  </a:lnTo>
                  <a:lnTo>
                    <a:pt x="18023" y="10425"/>
                  </a:lnTo>
                  <a:lnTo>
                    <a:pt x="17521" y="11390"/>
                  </a:lnTo>
                  <a:lnTo>
                    <a:pt x="18559" y="12587"/>
                  </a:lnTo>
                  <a:lnTo>
                    <a:pt x="17521" y="13591"/>
                  </a:lnTo>
                  <a:lnTo>
                    <a:pt x="15779" y="14208"/>
                  </a:lnTo>
                  <a:lnTo>
                    <a:pt x="15276" y="14788"/>
                  </a:lnTo>
                  <a:lnTo>
                    <a:pt x="13534" y="14208"/>
                  </a:lnTo>
                  <a:lnTo>
                    <a:pt x="12127" y="14208"/>
                  </a:lnTo>
                  <a:lnTo>
                    <a:pt x="13166" y="15174"/>
                  </a:lnTo>
                  <a:lnTo>
                    <a:pt x="13032" y="16757"/>
                  </a:lnTo>
                  <a:lnTo>
                    <a:pt x="14405" y="17143"/>
                  </a:lnTo>
                  <a:lnTo>
                    <a:pt x="14573" y="17761"/>
                  </a:lnTo>
                  <a:lnTo>
                    <a:pt x="13166" y="18803"/>
                  </a:lnTo>
                  <a:lnTo>
                    <a:pt x="10921" y="19768"/>
                  </a:lnTo>
                  <a:lnTo>
                    <a:pt x="9883" y="19961"/>
                  </a:lnTo>
                  <a:lnTo>
                    <a:pt x="9045" y="19382"/>
                  </a:lnTo>
                  <a:lnTo>
                    <a:pt x="8509" y="17375"/>
                  </a:lnTo>
                  <a:lnTo>
                    <a:pt x="8174" y="16178"/>
                  </a:lnTo>
                  <a:lnTo>
                    <a:pt x="8509" y="15174"/>
                  </a:lnTo>
                  <a:lnTo>
                    <a:pt x="7973" y="14208"/>
                  </a:lnTo>
                  <a:lnTo>
                    <a:pt x="7638" y="12162"/>
                  </a:lnTo>
                  <a:lnTo>
                    <a:pt x="8509" y="10579"/>
                  </a:lnTo>
                  <a:lnTo>
                    <a:pt x="5360" y="10579"/>
                  </a:lnTo>
                  <a:lnTo>
                    <a:pt x="4523" y="9382"/>
                  </a:lnTo>
                  <a:lnTo>
                    <a:pt x="2278" y="9382"/>
                  </a:lnTo>
                  <a:lnTo>
                    <a:pt x="1240" y="8378"/>
                  </a:lnTo>
                  <a:lnTo>
                    <a:pt x="1240" y="7181"/>
                  </a:lnTo>
                  <a:lnTo>
                    <a:pt x="369" y="5212"/>
                  </a:lnTo>
                  <a:lnTo>
                    <a:pt x="0" y="5212"/>
                  </a:lnTo>
                  <a:lnTo>
                    <a:pt x="0" y="4208"/>
                  </a:lnTo>
                  <a:lnTo>
                    <a:pt x="0" y="3629"/>
                  </a:lnTo>
                  <a:lnTo>
                    <a:pt x="704" y="2625"/>
                  </a:lnTo>
                  <a:lnTo>
                    <a:pt x="1575" y="1583"/>
                  </a:lnTo>
                  <a:lnTo>
                    <a:pt x="1742" y="618"/>
                  </a:lnTo>
                  <a:lnTo>
                    <a:pt x="2613" y="42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4" name="Freeform 328"/>
            <p:cNvSpPr>
              <a:spLocks noChangeAspect="1"/>
            </p:cNvSpPr>
            <p:nvPr/>
          </p:nvSpPr>
          <p:spPr bwMode="auto">
            <a:xfrm>
              <a:off x="1269878" y="2999873"/>
              <a:ext cx="1452313" cy="952781"/>
            </a:xfrm>
            <a:custGeom>
              <a:avLst/>
              <a:gdLst>
                <a:gd name="T0" fmla="*/ 830226 w 20000"/>
                <a:gd name="T1" fmla="*/ 55727 h 20000"/>
                <a:gd name="T2" fmla="*/ 844672 w 20000"/>
                <a:gd name="T3" fmla="*/ 98138 h 20000"/>
                <a:gd name="T4" fmla="*/ 871831 w 20000"/>
                <a:gd name="T5" fmla="*/ 121547 h 20000"/>
                <a:gd name="T6" fmla="*/ 901374 w 20000"/>
                <a:gd name="T7" fmla="*/ 141165 h 20000"/>
                <a:gd name="T8" fmla="*/ 863163 w 20000"/>
                <a:gd name="T9" fmla="*/ 179786 h 20000"/>
                <a:gd name="T10" fmla="*/ 925643 w 20000"/>
                <a:gd name="T11" fmla="*/ 179786 h 20000"/>
                <a:gd name="T12" fmla="*/ 949407 w 20000"/>
                <a:gd name="T13" fmla="*/ 167133 h 20000"/>
                <a:gd name="T14" fmla="*/ 965009 w 20000"/>
                <a:gd name="T15" fmla="*/ 193101 h 20000"/>
                <a:gd name="T16" fmla="*/ 1021711 w 20000"/>
                <a:gd name="T17" fmla="*/ 189926 h 20000"/>
                <a:gd name="T18" fmla="*/ 1043091 w 20000"/>
                <a:gd name="T19" fmla="*/ 222860 h 20000"/>
                <a:gd name="T20" fmla="*/ 973677 w 20000"/>
                <a:gd name="T21" fmla="*/ 226035 h 20000"/>
                <a:gd name="T22" fmla="*/ 940740 w 20000"/>
                <a:gd name="T23" fmla="*/ 291240 h 20000"/>
                <a:gd name="T24" fmla="*/ 925643 w 20000"/>
                <a:gd name="T25" fmla="*/ 379853 h 20000"/>
                <a:gd name="T26" fmla="*/ 958075 w 20000"/>
                <a:gd name="T27" fmla="*/ 327301 h 20000"/>
                <a:gd name="T28" fmla="*/ 994552 w 20000"/>
                <a:gd name="T29" fmla="*/ 258922 h 20000"/>
                <a:gd name="T30" fmla="*/ 1021711 w 20000"/>
                <a:gd name="T31" fmla="*/ 232954 h 20000"/>
                <a:gd name="T32" fmla="*/ 1036157 w 20000"/>
                <a:gd name="T33" fmla="*/ 295031 h 20000"/>
                <a:gd name="T34" fmla="*/ 1057610 w 20000"/>
                <a:gd name="T35" fmla="*/ 301333 h 20000"/>
                <a:gd name="T36" fmla="*/ 1043091 w 20000"/>
                <a:gd name="T37" fmla="*/ 360851 h 20000"/>
                <a:gd name="T38" fmla="*/ 1099793 w 20000"/>
                <a:gd name="T39" fmla="*/ 396296 h 20000"/>
                <a:gd name="T40" fmla="*/ 1144360 w 20000"/>
                <a:gd name="T41" fmla="*/ 346919 h 20000"/>
                <a:gd name="T42" fmla="*/ 1201639 w 20000"/>
                <a:gd name="T43" fmla="*/ 331092 h 20000"/>
                <a:gd name="T44" fmla="*/ 1336423 w 20000"/>
                <a:gd name="T45" fmla="*/ 278540 h 20000"/>
                <a:gd name="T46" fmla="*/ 1414577 w 20000"/>
                <a:gd name="T47" fmla="*/ 205754 h 20000"/>
                <a:gd name="T48" fmla="*/ 1429023 w 20000"/>
                <a:gd name="T49" fmla="*/ 258922 h 20000"/>
                <a:gd name="T50" fmla="*/ 1405259 w 20000"/>
                <a:gd name="T51" fmla="*/ 305171 h 20000"/>
                <a:gd name="T52" fmla="*/ 1336423 w 20000"/>
                <a:gd name="T53" fmla="*/ 379853 h 20000"/>
                <a:gd name="T54" fmla="*/ 1356720 w 20000"/>
                <a:gd name="T55" fmla="*/ 406437 h 20000"/>
                <a:gd name="T56" fmla="*/ 1261230 w 20000"/>
                <a:gd name="T57" fmla="*/ 429230 h 20000"/>
                <a:gd name="T58" fmla="*/ 1246206 w 20000"/>
                <a:gd name="T59" fmla="*/ 442546 h 20000"/>
                <a:gd name="T60" fmla="*/ 1221864 w 20000"/>
                <a:gd name="T61" fmla="*/ 498225 h 20000"/>
                <a:gd name="T62" fmla="*/ 1210307 w 20000"/>
                <a:gd name="T63" fmla="*/ 507087 h 20000"/>
                <a:gd name="T64" fmla="*/ 1183726 w 20000"/>
                <a:gd name="T65" fmla="*/ 498225 h 20000"/>
                <a:gd name="T66" fmla="*/ 1170941 w 20000"/>
                <a:gd name="T67" fmla="*/ 517227 h 20000"/>
                <a:gd name="T68" fmla="*/ 1170941 w 20000"/>
                <a:gd name="T69" fmla="*/ 543811 h 20000"/>
                <a:gd name="T70" fmla="*/ 1183726 w 20000"/>
                <a:gd name="T71" fmla="*/ 596363 h 20000"/>
                <a:gd name="T72" fmla="*/ 1159384 w 20000"/>
                <a:gd name="T73" fmla="*/ 596363 h 20000"/>
                <a:gd name="T74" fmla="*/ 1153027 w 20000"/>
                <a:gd name="T75" fmla="*/ 619157 h 20000"/>
                <a:gd name="T76" fmla="*/ 1081302 w 20000"/>
                <a:gd name="T77" fmla="*/ 688152 h 20000"/>
                <a:gd name="T78" fmla="*/ 1021711 w 20000"/>
                <a:gd name="T79" fmla="*/ 809747 h 20000"/>
                <a:gd name="T80" fmla="*/ 1021711 w 20000"/>
                <a:gd name="T81" fmla="*/ 947121 h 20000"/>
                <a:gd name="T82" fmla="*/ 979456 w 20000"/>
                <a:gd name="T83" fmla="*/ 887603 h 20000"/>
                <a:gd name="T84" fmla="*/ 973677 w 20000"/>
                <a:gd name="T85" fmla="*/ 835667 h 20000"/>
                <a:gd name="T86" fmla="*/ 916398 w 20000"/>
                <a:gd name="T87" fmla="*/ 802117 h 20000"/>
                <a:gd name="T88" fmla="*/ 848139 w 20000"/>
                <a:gd name="T89" fmla="*/ 773638 h 20000"/>
                <a:gd name="T90" fmla="*/ 808773 w 20000"/>
                <a:gd name="T91" fmla="*/ 792640 h 20000"/>
                <a:gd name="T92" fmla="*/ 755033 w 20000"/>
                <a:gd name="T93" fmla="*/ 799606 h 20000"/>
                <a:gd name="T94" fmla="*/ 656076 w 20000"/>
                <a:gd name="T95" fmla="*/ 812258 h 20000"/>
                <a:gd name="T96" fmla="*/ 595908 w 20000"/>
                <a:gd name="T97" fmla="*/ 904046 h 20000"/>
                <a:gd name="T98" fmla="*/ 542095 w 20000"/>
                <a:gd name="T99" fmla="*/ 855285 h 20000"/>
                <a:gd name="T100" fmla="*/ 484816 w 20000"/>
                <a:gd name="T101" fmla="*/ 776149 h 20000"/>
                <a:gd name="T102" fmla="*/ 422336 w 20000"/>
                <a:gd name="T103" fmla="*/ 750229 h 20000"/>
                <a:gd name="T104" fmla="*/ 344254 w 20000"/>
                <a:gd name="T105" fmla="*/ 717911 h 20000"/>
                <a:gd name="T106" fmla="*/ 179928 w 20000"/>
                <a:gd name="T107" fmla="*/ 662231 h 20000"/>
                <a:gd name="T108" fmla="*/ 98957 w 20000"/>
                <a:gd name="T109" fmla="*/ 612854 h 20000"/>
                <a:gd name="T110" fmla="*/ 50923 w 20000"/>
                <a:gd name="T111" fmla="*/ 560302 h 20000"/>
                <a:gd name="T112" fmla="*/ 23692 w 20000"/>
                <a:gd name="T113" fmla="*/ 491259 h 20000"/>
                <a:gd name="T114" fmla="*/ 29470 w 20000"/>
                <a:gd name="T115" fmla="*/ 448848 h 20000"/>
                <a:gd name="T116" fmla="*/ 5778 w 20000"/>
                <a:gd name="T117" fmla="*/ 379853 h 20000"/>
                <a:gd name="T118" fmla="*/ 20803 w 20000"/>
                <a:gd name="T119" fmla="*/ 258922 h 20000"/>
                <a:gd name="T120" fmla="*/ 78082 w 20000"/>
                <a:gd name="T121" fmla="*/ 94963 h 20000"/>
                <a:gd name="T122" fmla="*/ 116870 w 20000"/>
                <a:gd name="T123" fmla="*/ 62029 h 20000"/>
                <a:gd name="T124" fmla="*/ 137095 w 20000"/>
                <a:gd name="T125" fmla="*/ 19618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0989" y="1523"/>
                  </a:moveTo>
                  <a:lnTo>
                    <a:pt x="11278" y="962"/>
                  </a:lnTo>
                  <a:lnTo>
                    <a:pt x="11494" y="1176"/>
                  </a:lnTo>
                  <a:lnTo>
                    <a:pt x="11494" y="1804"/>
                  </a:lnTo>
                  <a:lnTo>
                    <a:pt x="11197" y="1804"/>
                  </a:lnTo>
                  <a:lnTo>
                    <a:pt x="11694" y="2071"/>
                  </a:lnTo>
                  <a:lnTo>
                    <a:pt x="11694" y="1804"/>
                  </a:lnTo>
                  <a:lnTo>
                    <a:pt x="11950" y="2351"/>
                  </a:lnTo>
                  <a:lnTo>
                    <a:pt x="12070" y="2565"/>
                  </a:lnTo>
                  <a:lnTo>
                    <a:pt x="12559" y="2619"/>
                  </a:lnTo>
                  <a:lnTo>
                    <a:pt x="12936" y="2766"/>
                  </a:lnTo>
                  <a:lnTo>
                    <a:pt x="12479" y="2979"/>
                  </a:lnTo>
                  <a:lnTo>
                    <a:pt x="12151" y="3327"/>
                  </a:lnTo>
                  <a:lnTo>
                    <a:pt x="11822" y="3794"/>
                  </a:lnTo>
                  <a:lnTo>
                    <a:pt x="11950" y="3794"/>
                  </a:lnTo>
                  <a:lnTo>
                    <a:pt x="12199" y="3661"/>
                  </a:lnTo>
                  <a:lnTo>
                    <a:pt x="12151" y="3874"/>
                  </a:lnTo>
                  <a:lnTo>
                    <a:pt x="12815" y="3794"/>
                  </a:lnTo>
                  <a:lnTo>
                    <a:pt x="13232" y="3327"/>
                  </a:lnTo>
                  <a:lnTo>
                    <a:pt x="13360" y="3327"/>
                  </a:lnTo>
                  <a:lnTo>
                    <a:pt x="13144" y="3527"/>
                  </a:lnTo>
                  <a:lnTo>
                    <a:pt x="13024" y="3874"/>
                  </a:lnTo>
                  <a:lnTo>
                    <a:pt x="13264" y="3874"/>
                  </a:lnTo>
                  <a:lnTo>
                    <a:pt x="13360" y="4075"/>
                  </a:lnTo>
                  <a:lnTo>
                    <a:pt x="13560" y="4208"/>
                  </a:lnTo>
                  <a:lnTo>
                    <a:pt x="13769" y="4075"/>
                  </a:lnTo>
                  <a:lnTo>
                    <a:pt x="14145" y="4008"/>
                  </a:lnTo>
                  <a:lnTo>
                    <a:pt x="14145" y="4342"/>
                  </a:lnTo>
                  <a:lnTo>
                    <a:pt x="14345" y="4422"/>
                  </a:lnTo>
                  <a:lnTo>
                    <a:pt x="14441" y="4703"/>
                  </a:lnTo>
                  <a:lnTo>
                    <a:pt x="14225" y="4703"/>
                  </a:lnTo>
                  <a:lnTo>
                    <a:pt x="13897" y="4556"/>
                  </a:lnTo>
                  <a:lnTo>
                    <a:pt x="13480" y="4770"/>
                  </a:lnTo>
                  <a:lnTo>
                    <a:pt x="12936" y="5678"/>
                  </a:lnTo>
                  <a:lnTo>
                    <a:pt x="13360" y="5104"/>
                  </a:lnTo>
                  <a:lnTo>
                    <a:pt x="13024" y="6146"/>
                  </a:lnTo>
                  <a:lnTo>
                    <a:pt x="12903" y="6774"/>
                  </a:lnTo>
                  <a:lnTo>
                    <a:pt x="12815" y="7455"/>
                  </a:lnTo>
                  <a:lnTo>
                    <a:pt x="12815" y="8016"/>
                  </a:lnTo>
                  <a:lnTo>
                    <a:pt x="13104" y="8016"/>
                  </a:lnTo>
                  <a:lnTo>
                    <a:pt x="13264" y="7615"/>
                  </a:lnTo>
                  <a:lnTo>
                    <a:pt x="13264" y="6907"/>
                  </a:lnTo>
                  <a:lnTo>
                    <a:pt x="13360" y="6359"/>
                  </a:lnTo>
                  <a:lnTo>
                    <a:pt x="13480" y="5812"/>
                  </a:lnTo>
                  <a:lnTo>
                    <a:pt x="13769" y="5464"/>
                  </a:lnTo>
                  <a:lnTo>
                    <a:pt x="13897" y="5317"/>
                  </a:lnTo>
                  <a:lnTo>
                    <a:pt x="14017" y="4970"/>
                  </a:lnTo>
                  <a:lnTo>
                    <a:pt x="14145" y="4916"/>
                  </a:lnTo>
                  <a:lnTo>
                    <a:pt x="14553" y="5317"/>
                  </a:lnTo>
                  <a:lnTo>
                    <a:pt x="14553" y="5812"/>
                  </a:lnTo>
                  <a:lnTo>
                    <a:pt x="14345" y="6226"/>
                  </a:lnTo>
                  <a:lnTo>
                    <a:pt x="14225" y="6707"/>
                  </a:lnTo>
                  <a:lnTo>
                    <a:pt x="14345" y="6440"/>
                  </a:lnTo>
                  <a:lnTo>
                    <a:pt x="14642" y="6359"/>
                  </a:lnTo>
                  <a:lnTo>
                    <a:pt x="14642" y="6707"/>
                  </a:lnTo>
                  <a:lnTo>
                    <a:pt x="14642" y="7121"/>
                  </a:lnTo>
                  <a:lnTo>
                    <a:pt x="14441" y="7615"/>
                  </a:lnTo>
                  <a:lnTo>
                    <a:pt x="14145" y="8163"/>
                  </a:lnTo>
                  <a:lnTo>
                    <a:pt x="14642" y="8363"/>
                  </a:lnTo>
                  <a:lnTo>
                    <a:pt x="15226" y="8363"/>
                  </a:lnTo>
                  <a:lnTo>
                    <a:pt x="15635" y="8016"/>
                  </a:lnTo>
                  <a:lnTo>
                    <a:pt x="15883" y="7669"/>
                  </a:lnTo>
                  <a:lnTo>
                    <a:pt x="15843" y="7321"/>
                  </a:lnTo>
                  <a:lnTo>
                    <a:pt x="15763" y="7121"/>
                  </a:lnTo>
                  <a:lnTo>
                    <a:pt x="16388" y="7121"/>
                  </a:lnTo>
                  <a:lnTo>
                    <a:pt x="16636" y="6987"/>
                  </a:lnTo>
                  <a:lnTo>
                    <a:pt x="17173" y="6573"/>
                  </a:lnTo>
                  <a:lnTo>
                    <a:pt x="17373" y="5878"/>
                  </a:lnTo>
                  <a:lnTo>
                    <a:pt x="18502" y="5878"/>
                  </a:lnTo>
                  <a:lnTo>
                    <a:pt x="18702" y="5812"/>
                  </a:lnTo>
                  <a:lnTo>
                    <a:pt x="19535" y="4075"/>
                  </a:lnTo>
                  <a:lnTo>
                    <a:pt x="19584" y="4342"/>
                  </a:lnTo>
                  <a:lnTo>
                    <a:pt x="19864" y="4208"/>
                  </a:lnTo>
                  <a:lnTo>
                    <a:pt x="19992" y="4422"/>
                  </a:lnTo>
                  <a:lnTo>
                    <a:pt x="19784" y="5464"/>
                  </a:lnTo>
                  <a:lnTo>
                    <a:pt x="19992" y="6012"/>
                  </a:lnTo>
                  <a:lnTo>
                    <a:pt x="19912" y="6440"/>
                  </a:lnTo>
                  <a:lnTo>
                    <a:pt x="19455" y="6440"/>
                  </a:lnTo>
                  <a:lnTo>
                    <a:pt x="19207" y="6907"/>
                  </a:lnTo>
                  <a:lnTo>
                    <a:pt x="18783" y="7321"/>
                  </a:lnTo>
                  <a:lnTo>
                    <a:pt x="18502" y="8016"/>
                  </a:lnTo>
                  <a:lnTo>
                    <a:pt x="18582" y="8363"/>
                  </a:lnTo>
                  <a:lnTo>
                    <a:pt x="18783" y="8363"/>
                  </a:lnTo>
                  <a:lnTo>
                    <a:pt x="18783" y="8577"/>
                  </a:lnTo>
                  <a:lnTo>
                    <a:pt x="18334" y="8711"/>
                  </a:lnTo>
                  <a:lnTo>
                    <a:pt x="17958" y="8791"/>
                  </a:lnTo>
                  <a:lnTo>
                    <a:pt x="17461" y="9058"/>
                  </a:lnTo>
                  <a:lnTo>
                    <a:pt x="17918" y="9058"/>
                  </a:lnTo>
                  <a:lnTo>
                    <a:pt x="17461" y="9259"/>
                  </a:lnTo>
                  <a:lnTo>
                    <a:pt x="17253" y="9339"/>
                  </a:lnTo>
                  <a:lnTo>
                    <a:pt x="17293" y="9472"/>
                  </a:lnTo>
                  <a:lnTo>
                    <a:pt x="17173" y="9886"/>
                  </a:lnTo>
                  <a:lnTo>
                    <a:pt x="16916" y="10514"/>
                  </a:lnTo>
                  <a:lnTo>
                    <a:pt x="16716" y="10154"/>
                  </a:lnTo>
                  <a:lnTo>
                    <a:pt x="16716" y="10367"/>
                  </a:lnTo>
                  <a:lnTo>
                    <a:pt x="16756" y="10701"/>
                  </a:lnTo>
                  <a:lnTo>
                    <a:pt x="16508" y="11329"/>
                  </a:lnTo>
                  <a:lnTo>
                    <a:pt x="16428" y="10782"/>
                  </a:lnTo>
                  <a:lnTo>
                    <a:pt x="16388" y="10514"/>
                  </a:lnTo>
                  <a:lnTo>
                    <a:pt x="16508" y="10020"/>
                  </a:lnTo>
                  <a:lnTo>
                    <a:pt x="16308" y="10154"/>
                  </a:lnTo>
                  <a:lnTo>
                    <a:pt x="16211" y="10915"/>
                  </a:lnTo>
                  <a:lnTo>
                    <a:pt x="15963" y="10782"/>
                  </a:lnTo>
                  <a:lnTo>
                    <a:pt x="16308" y="11276"/>
                  </a:lnTo>
                  <a:lnTo>
                    <a:pt x="16211" y="11476"/>
                  </a:lnTo>
                  <a:lnTo>
                    <a:pt x="16179" y="11957"/>
                  </a:lnTo>
                  <a:lnTo>
                    <a:pt x="16388" y="12037"/>
                  </a:lnTo>
                  <a:lnTo>
                    <a:pt x="16388" y="12585"/>
                  </a:lnTo>
                  <a:lnTo>
                    <a:pt x="16308" y="12238"/>
                  </a:lnTo>
                  <a:lnTo>
                    <a:pt x="16211" y="12505"/>
                  </a:lnTo>
                  <a:lnTo>
                    <a:pt x="16051" y="12585"/>
                  </a:lnTo>
                  <a:lnTo>
                    <a:pt x="16388" y="12719"/>
                  </a:lnTo>
                  <a:lnTo>
                    <a:pt x="16211" y="13133"/>
                  </a:lnTo>
                  <a:lnTo>
                    <a:pt x="15963" y="13066"/>
                  </a:lnTo>
                  <a:lnTo>
                    <a:pt x="16091" y="13413"/>
                  </a:lnTo>
                  <a:lnTo>
                    <a:pt x="15427" y="14028"/>
                  </a:lnTo>
                  <a:lnTo>
                    <a:pt x="14970" y="14522"/>
                  </a:lnTo>
                  <a:lnTo>
                    <a:pt x="14473" y="15070"/>
                  </a:lnTo>
                  <a:lnTo>
                    <a:pt x="14097" y="15965"/>
                  </a:lnTo>
                  <a:lnTo>
                    <a:pt x="14145" y="17088"/>
                  </a:lnTo>
                  <a:lnTo>
                    <a:pt x="14225" y="18049"/>
                  </a:lnTo>
                  <a:lnTo>
                    <a:pt x="14345" y="18864"/>
                  </a:lnTo>
                  <a:lnTo>
                    <a:pt x="14145" y="19987"/>
                  </a:lnTo>
                  <a:lnTo>
                    <a:pt x="13897" y="19987"/>
                  </a:lnTo>
                  <a:lnTo>
                    <a:pt x="13688" y="19492"/>
                  </a:lnTo>
                  <a:lnTo>
                    <a:pt x="13560" y="18731"/>
                  </a:lnTo>
                  <a:lnTo>
                    <a:pt x="13560" y="18183"/>
                  </a:lnTo>
                  <a:lnTo>
                    <a:pt x="13440" y="18049"/>
                  </a:lnTo>
                  <a:lnTo>
                    <a:pt x="13480" y="17635"/>
                  </a:lnTo>
                  <a:lnTo>
                    <a:pt x="13360" y="17088"/>
                  </a:lnTo>
                  <a:lnTo>
                    <a:pt x="13104" y="16593"/>
                  </a:lnTo>
                  <a:lnTo>
                    <a:pt x="12687" y="16927"/>
                  </a:lnTo>
                  <a:lnTo>
                    <a:pt x="12399" y="16379"/>
                  </a:lnTo>
                  <a:lnTo>
                    <a:pt x="11854" y="16379"/>
                  </a:lnTo>
                  <a:lnTo>
                    <a:pt x="11742" y="16326"/>
                  </a:lnTo>
                  <a:lnTo>
                    <a:pt x="11278" y="16379"/>
                  </a:lnTo>
                  <a:lnTo>
                    <a:pt x="10869" y="16379"/>
                  </a:lnTo>
                  <a:lnTo>
                    <a:pt x="11197" y="16727"/>
                  </a:lnTo>
                  <a:lnTo>
                    <a:pt x="11278" y="17088"/>
                  </a:lnTo>
                  <a:lnTo>
                    <a:pt x="10949" y="17141"/>
                  </a:lnTo>
                  <a:lnTo>
                    <a:pt x="10453" y="16874"/>
                  </a:lnTo>
                  <a:lnTo>
                    <a:pt x="9956" y="16727"/>
                  </a:lnTo>
                  <a:lnTo>
                    <a:pt x="9459" y="16727"/>
                  </a:lnTo>
                  <a:lnTo>
                    <a:pt x="9083" y="17141"/>
                  </a:lnTo>
                  <a:lnTo>
                    <a:pt x="8578" y="17488"/>
                  </a:lnTo>
                  <a:lnTo>
                    <a:pt x="8218" y="18183"/>
                  </a:lnTo>
                  <a:lnTo>
                    <a:pt x="8250" y="19078"/>
                  </a:lnTo>
                  <a:lnTo>
                    <a:pt x="8122" y="19212"/>
                  </a:lnTo>
                  <a:lnTo>
                    <a:pt x="7593" y="18731"/>
                  </a:lnTo>
                  <a:lnTo>
                    <a:pt x="7505" y="18049"/>
                  </a:lnTo>
                  <a:lnTo>
                    <a:pt x="7337" y="17635"/>
                  </a:lnTo>
                  <a:lnTo>
                    <a:pt x="7056" y="16593"/>
                  </a:lnTo>
                  <a:lnTo>
                    <a:pt x="6712" y="16379"/>
                  </a:lnTo>
                  <a:lnTo>
                    <a:pt x="6384" y="16927"/>
                  </a:lnTo>
                  <a:lnTo>
                    <a:pt x="5927" y="16513"/>
                  </a:lnTo>
                  <a:lnTo>
                    <a:pt x="5847" y="15832"/>
                  </a:lnTo>
                  <a:lnTo>
                    <a:pt x="5390" y="14856"/>
                  </a:lnTo>
                  <a:lnTo>
                    <a:pt x="4766" y="14856"/>
                  </a:lnTo>
                  <a:lnTo>
                    <a:pt x="4766" y="15150"/>
                  </a:lnTo>
                  <a:lnTo>
                    <a:pt x="3781" y="15070"/>
                  </a:lnTo>
                  <a:lnTo>
                    <a:pt x="2491" y="14175"/>
                  </a:lnTo>
                  <a:lnTo>
                    <a:pt x="2491" y="13975"/>
                  </a:lnTo>
                  <a:lnTo>
                    <a:pt x="1698" y="14028"/>
                  </a:lnTo>
                  <a:lnTo>
                    <a:pt x="1618" y="13413"/>
                  </a:lnTo>
                  <a:lnTo>
                    <a:pt x="1370" y="12933"/>
                  </a:lnTo>
                  <a:lnTo>
                    <a:pt x="1081" y="12585"/>
                  </a:lnTo>
                  <a:lnTo>
                    <a:pt x="705" y="12505"/>
                  </a:lnTo>
                  <a:lnTo>
                    <a:pt x="705" y="11824"/>
                  </a:lnTo>
                  <a:lnTo>
                    <a:pt x="408" y="10915"/>
                  </a:lnTo>
                  <a:lnTo>
                    <a:pt x="497" y="10568"/>
                  </a:lnTo>
                  <a:lnTo>
                    <a:pt x="328" y="10367"/>
                  </a:lnTo>
                  <a:lnTo>
                    <a:pt x="328" y="9886"/>
                  </a:lnTo>
                  <a:lnTo>
                    <a:pt x="497" y="10020"/>
                  </a:lnTo>
                  <a:lnTo>
                    <a:pt x="408" y="9472"/>
                  </a:lnTo>
                  <a:lnTo>
                    <a:pt x="208" y="9606"/>
                  </a:lnTo>
                  <a:lnTo>
                    <a:pt x="80" y="8791"/>
                  </a:lnTo>
                  <a:lnTo>
                    <a:pt x="80" y="8016"/>
                  </a:lnTo>
                  <a:lnTo>
                    <a:pt x="0" y="7669"/>
                  </a:lnTo>
                  <a:lnTo>
                    <a:pt x="208" y="6707"/>
                  </a:lnTo>
                  <a:lnTo>
                    <a:pt x="288" y="5464"/>
                  </a:lnTo>
                  <a:lnTo>
                    <a:pt x="705" y="4075"/>
                  </a:lnTo>
                  <a:lnTo>
                    <a:pt x="953" y="2899"/>
                  </a:lnTo>
                  <a:lnTo>
                    <a:pt x="1081" y="2004"/>
                  </a:lnTo>
                  <a:lnTo>
                    <a:pt x="1161" y="548"/>
                  </a:lnTo>
                  <a:lnTo>
                    <a:pt x="1618" y="895"/>
                  </a:lnTo>
                  <a:lnTo>
                    <a:pt x="1618" y="1309"/>
                  </a:lnTo>
                  <a:lnTo>
                    <a:pt x="1570" y="1804"/>
                  </a:lnTo>
                  <a:lnTo>
                    <a:pt x="1818" y="1443"/>
                  </a:lnTo>
                  <a:lnTo>
                    <a:pt x="1898" y="414"/>
                  </a:lnTo>
                  <a:lnTo>
                    <a:pt x="1818" y="0"/>
                  </a:lnTo>
                  <a:lnTo>
                    <a:pt x="10989" y="15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5" name="Freeform 329"/>
            <p:cNvSpPr>
              <a:spLocks noChangeAspect="1"/>
            </p:cNvSpPr>
            <p:nvPr/>
          </p:nvSpPr>
          <p:spPr bwMode="auto">
            <a:xfrm>
              <a:off x="585216" y="1630549"/>
              <a:ext cx="911287" cy="1067689"/>
            </a:xfrm>
            <a:custGeom>
              <a:avLst/>
              <a:gdLst>
                <a:gd name="T0" fmla="*/ 641776 w 20000"/>
                <a:gd name="T1" fmla="*/ 726593 h 20000"/>
                <a:gd name="T2" fmla="*/ 704911 w 20000"/>
                <a:gd name="T3" fmla="*/ 779747 h 20000"/>
                <a:gd name="T4" fmla="*/ 741396 w 20000"/>
                <a:gd name="T5" fmla="*/ 979782 h 20000"/>
                <a:gd name="T6" fmla="*/ 717057 w 20000"/>
                <a:gd name="T7" fmla="*/ 1061400 h 20000"/>
                <a:gd name="T8" fmla="*/ 717057 w 20000"/>
                <a:gd name="T9" fmla="*/ 1001926 h 20000"/>
                <a:gd name="T10" fmla="*/ 717057 w 20000"/>
                <a:gd name="T11" fmla="*/ 975959 h 20000"/>
                <a:gd name="T12" fmla="*/ 702010 w 20000"/>
                <a:gd name="T13" fmla="*/ 927211 h 20000"/>
                <a:gd name="T14" fmla="*/ 702010 w 20000"/>
                <a:gd name="T15" fmla="*/ 881650 h 20000"/>
                <a:gd name="T16" fmla="*/ 702010 w 20000"/>
                <a:gd name="T17" fmla="*/ 812033 h 20000"/>
                <a:gd name="T18" fmla="*/ 668970 w 20000"/>
                <a:gd name="T19" fmla="*/ 832265 h 20000"/>
                <a:gd name="T20" fmla="*/ 639464 w 20000"/>
                <a:gd name="T21" fmla="*/ 841770 h 20000"/>
                <a:gd name="T22" fmla="*/ 608735 w 20000"/>
                <a:gd name="T23" fmla="*/ 772791 h 20000"/>
                <a:gd name="T24" fmla="*/ 632484 w 20000"/>
                <a:gd name="T25" fmla="*/ 756330 h 20000"/>
                <a:gd name="T26" fmla="*/ 584986 w 20000"/>
                <a:gd name="T27" fmla="*/ 746824 h 20000"/>
                <a:gd name="T28" fmla="*/ 528241 w 20000"/>
                <a:gd name="T29" fmla="*/ 720273 h 20000"/>
                <a:gd name="T30" fmla="*/ 506803 w 20000"/>
                <a:gd name="T31" fmla="*/ 694307 h 20000"/>
                <a:gd name="T32" fmla="*/ 504492 w 20000"/>
                <a:gd name="T33" fmla="*/ 648745 h 20000"/>
                <a:gd name="T34" fmla="*/ 453503 w 20000"/>
                <a:gd name="T35" fmla="*/ 648745 h 20000"/>
                <a:gd name="T36" fmla="*/ 401971 w 20000"/>
                <a:gd name="T37" fmla="*/ 694307 h 20000"/>
                <a:gd name="T38" fmla="*/ 333034 w 20000"/>
                <a:gd name="T39" fmla="*/ 717087 h 20000"/>
                <a:gd name="T40" fmla="*/ 356784 w 20000"/>
                <a:gd name="T41" fmla="*/ 677845 h 20000"/>
                <a:gd name="T42" fmla="*/ 426310 w 20000"/>
                <a:gd name="T43" fmla="*/ 634833 h 20000"/>
                <a:gd name="T44" fmla="*/ 420508 w 20000"/>
                <a:gd name="T45" fmla="*/ 606317 h 20000"/>
                <a:gd name="T46" fmla="*/ 333034 w 20000"/>
                <a:gd name="T47" fmla="*/ 662021 h 20000"/>
                <a:gd name="T48" fmla="*/ 269899 w 20000"/>
                <a:gd name="T49" fmla="*/ 720273 h 20000"/>
                <a:gd name="T50" fmla="*/ 207353 w 20000"/>
                <a:gd name="T51" fmla="*/ 789890 h 20000"/>
                <a:gd name="T52" fmla="*/ 86884 w 20000"/>
                <a:gd name="T53" fmla="*/ 874057 h 20000"/>
                <a:gd name="T54" fmla="*/ 9246 w 20000"/>
                <a:gd name="T55" fmla="*/ 894288 h 20000"/>
                <a:gd name="T56" fmla="*/ 0 w 20000"/>
                <a:gd name="T57" fmla="*/ 884199 h 20000"/>
                <a:gd name="T58" fmla="*/ 32995 w 20000"/>
                <a:gd name="T59" fmla="*/ 867737 h 20000"/>
                <a:gd name="T60" fmla="*/ 48632 w 20000"/>
                <a:gd name="T61" fmla="*/ 858232 h 20000"/>
                <a:gd name="T62" fmla="*/ 119880 w 20000"/>
                <a:gd name="T63" fmla="*/ 805714 h 20000"/>
                <a:gd name="T64" fmla="*/ 167968 w 20000"/>
                <a:gd name="T65" fmla="*/ 753781 h 20000"/>
                <a:gd name="T66" fmla="*/ 174358 w 20000"/>
                <a:gd name="T67" fmla="*/ 694307 h 20000"/>
                <a:gd name="T68" fmla="*/ 129171 w 20000"/>
                <a:gd name="T69" fmla="*/ 687988 h 20000"/>
                <a:gd name="T70" fmla="*/ 96130 w 20000"/>
                <a:gd name="T71" fmla="*/ 674712 h 20000"/>
                <a:gd name="T72" fmla="*/ 90374 w 20000"/>
                <a:gd name="T73" fmla="*/ 625327 h 20000"/>
                <a:gd name="T74" fmla="*/ 81083 w 20000"/>
                <a:gd name="T75" fmla="*/ 556985 h 20000"/>
                <a:gd name="T76" fmla="*/ 119880 w 20000"/>
                <a:gd name="T77" fmla="*/ 540524 h 20000"/>
                <a:gd name="T78" fmla="*/ 74738 w 20000"/>
                <a:gd name="T79" fmla="*/ 520876 h 20000"/>
                <a:gd name="T80" fmla="*/ 105422 w 20000"/>
                <a:gd name="T81" fmla="*/ 471544 h 20000"/>
                <a:gd name="T82" fmla="*/ 162166 w 20000"/>
                <a:gd name="T83" fmla="*/ 418974 h 20000"/>
                <a:gd name="T84" fmla="*/ 225301 w 20000"/>
                <a:gd name="T85" fmla="*/ 409521 h 20000"/>
                <a:gd name="T86" fmla="*/ 279191 w 20000"/>
                <a:gd name="T87" fmla="*/ 356951 h 20000"/>
                <a:gd name="T88" fmla="*/ 251951 w 20000"/>
                <a:gd name="T89" fmla="*/ 350631 h 20000"/>
                <a:gd name="T90" fmla="*/ 183604 w 20000"/>
                <a:gd name="T91" fmla="*/ 307619 h 20000"/>
                <a:gd name="T92" fmla="*/ 213155 w 20000"/>
                <a:gd name="T93" fmla="*/ 281652 h 20000"/>
                <a:gd name="T94" fmla="*/ 183604 w 20000"/>
                <a:gd name="T95" fmla="*/ 239224 h 20000"/>
                <a:gd name="T96" fmla="*/ 246150 w 20000"/>
                <a:gd name="T97" fmla="*/ 213310 h 20000"/>
                <a:gd name="T98" fmla="*/ 315087 w 20000"/>
                <a:gd name="T99" fmla="*/ 196211 h 20000"/>
                <a:gd name="T100" fmla="*/ 350982 w 20000"/>
                <a:gd name="T101" fmla="*/ 239224 h 20000"/>
                <a:gd name="T102" fmla="*/ 342326 w 20000"/>
                <a:gd name="T103" fmla="*/ 229134 h 20000"/>
                <a:gd name="T104" fmla="*/ 366075 w 20000"/>
                <a:gd name="T105" fmla="*/ 232268 h 20000"/>
                <a:gd name="T106" fmla="*/ 362585 w 20000"/>
                <a:gd name="T107" fmla="*/ 206354 h 20000"/>
                <a:gd name="T108" fmla="*/ 333034 w 20000"/>
                <a:gd name="T109" fmla="*/ 81671 h 20000"/>
                <a:gd name="T110" fmla="*/ 414118 w 20000"/>
                <a:gd name="T111" fmla="*/ 68342 h 20000"/>
                <a:gd name="T112" fmla="*/ 569939 w 20000"/>
                <a:gd name="T113" fmla="*/ 12638 h 20000"/>
                <a:gd name="T114" fmla="*/ 606424 w 20000"/>
                <a:gd name="T115" fmla="*/ 0 h 20000"/>
                <a:gd name="T116" fmla="*/ 657412 w 20000"/>
                <a:gd name="T117" fmla="*/ 32286 h 20000"/>
                <a:gd name="T118" fmla="*/ 719958 w 20000"/>
                <a:gd name="T119" fmla="*/ 48747 h 20000"/>
                <a:gd name="T120" fmla="*/ 719958 w 20000"/>
                <a:gd name="T121" fmla="*/ 81671 h 20000"/>
                <a:gd name="T122" fmla="*/ 780193 w 20000"/>
                <a:gd name="T123" fmla="*/ 94309 h 20000"/>
                <a:gd name="T124" fmla="*/ 821890 w 20000"/>
                <a:gd name="T125" fmla="*/ 134188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9987" y="3826"/>
                  </a:moveTo>
                  <a:lnTo>
                    <a:pt x="15157" y="10298"/>
                  </a:lnTo>
                  <a:lnTo>
                    <a:pt x="13380" y="13564"/>
                  </a:lnTo>
                  <a:lnTo>
                    <a:pt x="14160" y="13683"/>
                  </a:lnTo>
                  <a:lnTo>
                    <a:pt x="14109" y="13874"/>
                  </a:lnTo>
                  <a:lnTo>
                    <a:pt x="14428" y="15292"/>
                  </a:lnTo>
                  <a:lnTo>
                    <a:pt x="15157" y="14803"/>
                  </a:lnTo>
                  <a:lnTo>
                    <a:pt x="15553" y="14684"/>
                  </a:lnTo>
                  <a:lnTo>
                    <a:pt x="15821" y="14875"/>
                  </a:lnTo>
                  <a:lnTo>
                    <a:pt x="15821" y="15542"/>
                  </a:lnTo>
                  <a:lnTo>
                    <a:pt x="16013" y="17890"/>
                  </a:lnTo>
                  <a:lnTo>
                    <a:pt x="16358" y="18451"/>
                  </a:lnTo>
                  <a:lnTo>
                    <a:pt x="16677" y="18939"/>
                  </a:lnTo>
                  <a:lnTo>
                    <a:pt x="16550" y="19190"/>
                  </a:lnTo>
                  <a:lnTo>
                    <a:pt x="16153" y="19738"/>
                  </a:lnTo>
                  <a:lnTo>
                    <a:pt x="15821" y="19988"/>
                  </a:lnTo>
                  <a:lnTo>
                    <a:pt x="15821" y="19678"/>
                  </a:lnTo>
                  <a:lnTo>
                    <a:pt x="16153" y="19237"/>
                  </a:lnTo>
                  <a:lnTo>
                    <a:pt x="16013" y="18868"/>
                  </a:lnTo>
                  <a:lnTo>
                    <a:pt x="15821" y="18868"/>
                  </a:lnTo>
                  <a:lnTo>
                    <a:pt x="15489" y="19058"/>
                  </a:lnTo>
                  <a:lnTo>
                    <a:pt x="15361" y="19058"/>
                  </a:lnTo>
                  <a:lnTo>
                    <a:pt x="15681" y="18749"/>
                  </a:lnTo>
                  <a:lnTo>
                    <a:pt x="15821" y="18379"/>
                  </a:lnTo>
                  <a:lnTo>
                    <a:pt x="15885" y="18069"/>
                  </a:lnTo>
                  <a:lnTo>
                    <a:pt x="15681" y="18069"/>
                  </a:lnTo>
                  <a:lnTo>
                    <a:pt x="15681" y="17890"/>
                  </a:lnTo>
                  <a:lnTo>
                    <a:pt x="15489" y="17461"/>
                  </a:lnTo>
                  <a:lnTo>
                    <a:pt x="15681" y="17139"/>
                  </a:lnTo>
                  <a:lnTo>
                    <a:pt x="15821" y="17271"/>
                  </a:lnTo>
                  <a:lnTo>
                    <a:pt x="15681" y="16841"/>
                  </a:lnTo>
                  <a:lnTo>
                    <a:pt x="15489" y="16603"/>
                  </a:lnTo>
                  <a:lnTo>
                    <a:pt x="15681" y="16281"/>
                  </a:lnTo>
                  <a:lnTo>
                    <a:pt x="15553" y="16341"/>
                  </a:lnTo>
                  <a:lnTo>
                    <a:pt x="15361" y="16162"/>
                  </a:lnTo>
                  <a:lnTo>
                    <a:pt x="15489" y="15292"/>
                  </a:lnTo>
                  <a:lnTo>
                    <a:pt x="15029" y="16281"/>
                  </a:lnTo>
                  <a:lnTo>
                    <a:pt x="14824" y="16091"/>
                  </a:lnTo>
                  <a:lnTo>
                    <a:pt x="14952" y="15483"/>
                  </a:lnTo>
                  <a:lnTo>
                    <a:pt x="14760" y="15673"/>
                  </a:lnTo>
                  <a:lnTo>
                    <a:pt x="14505" y="15364"/>
                  </a:lnTo>
                  <a:lnTo>
                    <a:pt x="14633" y="16091"/>
                  </a:lnTo>
                  <a:lnTo>
                    <a:pt x="14300" y="16162"/>
                  </a:lnTo>
                  <a:lnTo>
                    <a:pt x="14109" y="15852"/>
                  </a:lnTo>
                  <a:lnTo>
                    <a:pt x="13904" y="15173"/>
                  </a:lnTo>
                  <a:lnTo>
                    <a:pt x="13955" y="15054"/>
                  </a:lnTo>
                  <a:lnTo>
                    <a:pt x="13776" y="15054"/>
                  </a:lnTo>
                  <a:lnTo>
                    <a:pt x="13431" y="14553"/>
                  </a:lnTo>
                  <a:lnTo>
                    <a:pt x="13572" y="14362"/>
                  </a:lnTo>
                  <a:lnTo>
                    <a:pt x="13636" y="14195"/>
                  </a:lnTo>
                  <a:lnTo>
                    <a:pt x="13776" y="14493"/>
                  </a:lnTo>
                  <a:lnTo>
                    <a:pt x="13955" y="14243"/>
                  </a:lnTo>
                  <a:lnTo>
                    <a:pt x="13904" y="14064"/>
                  </a:lnTo>
                  <a:lnTo>
                    <a:pt x="13431" y="14243"/>
                  </a:lnTo>
                  <a:lnTo>
                    <a:pt x="13099" y="14243"/>
                  </a:lnTo>
                  <a:lnTo>
                    <a:pt x="12907" y="14064"/>
                  </a:lnTo>
                  <a:lnTo>
                    <a:pt x="13035" y="13874"/>
                  </a:lnTo>
                  <a:lnTo>
                    <a:pt x="12703" y="14005"/>
                  </a:lnTo>
                  <a:lnTo>
                    <a:pt x="12383" y="13683"/>
                  </a:lnTo>
                  <a:lnTo>
                    <a:pt x="11655" y="13564"/>
                  </a:lnTo>
                  <a:lnTo>
                    <a:pt x="11323" y="13194"/>
                  </a:lnTo>
                  <a:lnTo>
                    <a:pt x="11527" y="13075"/>
                  </a:lnTo>
                  <a:lnTo>
                    <a:pt x="11527" y="12896"/>
                  </a:lnTo>
                  <a:lnTo>
                    <a:pt x="11182" y="13075"/>
                  </a:lnTo>
                  <a:lnTo>
                    <a:pt x="10978" y="12896"/>
                  </a:lnTo>
                  <a:lnTo>
                    <a:pt x="10658" y="12586"/>
                  </a:lnTo>
                  <a:lnTo>
                    <a:pt x="10786" y="12396"/>
                  </a:lnTo>
                  <a:lnTo>
                    <a:pt x="11131" y="12217"/>
                  </a:lnTo>
                  <a:lnTo>
                    <a:pt x="10530" y="12277"/>
                  </a:lnTo>
                  <a:lnTo>
                    <a:pt x="10262" y="12277"/>
                  </a:lnTo>
                  <a:lnTo>
                    <a:pt x="10134" y="12217"/>
                  </a:lnTo>
                  <a:lnTo>
                    <a:pt x="10006" y="12217"/>
                  </a:lnTo>
                  <a:lnTo>
                    <a:pt x="9802" y="12467"/>
                  </a:lnTo>
                  <a:lnTo>
                    <a:pt x="9930" y="12706"/>
                  </a:lnTo>
                  <a:lnTo>
                    <a:pt x="9278" y="13194"/>
                  </a:lnTo>
                  <a:lnTo>
                    <a:pt x="8869" y="13075"/>
                  </a:lnTo>
                  <a:lnTo>
                    <a:pt x="8077" y="13504"/>
                  </a:lnTo>
                  <a:lnTo>
                    <a:pt x="7681" y="13683"/>
                  </a:lnTo>
                  <a:lnTo>
                    <a:pt x="7220" y="13683"/>
                  </a:lnTo>
                  <a:lnTo>
                    <a:pt x="7348" y="13504"/>
                  </a:lnTo>
                  <a:lnTo>
                    <a:pt x="8000" y="13194"/>
                  </a:lnTo>
                  <a:lnTo>
                    <a:pt x="7553" y="13194"/>
                  </a:lnTo>
                  <a:lnTo>
                    <a:pt x="7553" y="13075"/>
                  </a:lnTo>
                  <a:lnTo>
                    <a:pt x="7872" y="12765"/>
                  </a:lnTo>
                  <a:lnTo>
                    <a:pt x="8409" y="12217"/>
                  </a:lnTo>
                  <a:lnTo>
                    <a:pt x="8933" y="11955"/>
                  </a:lnTo>
                  <a:lnTo>
                    <a:pt x="9073" y="12098"/>
                  </a:lnTo>
                  <a:lnTo>
                    <a:pt x="9406" y="11955"/>
                  </a:lnTo>
                  <a:lnTo>
                    <a:pt x="9278" y="11907"/>
                  </a:lnTo>
                  <a:lnTo>
                    <a:pt x="9597" y="11657"/>
                  </a:lnTo>
                  <a:lnTo>
                    <a:pt x="9137" y="11657"/>
                  </a:lnTo>
                  <a:lnTo>
                    <a:pt x="9278" y="11418"/>
                  </a:lnTo>
                  <a:lnTo>
                    <a:pt x="8869" y="11657"/>
                  </a:lnTo>
                  <a:lnTo>
                    <a:pt x="8204" y="11955"/>
                  </a:lnTo>
                  <a:lnTo>
                    <a:pt x="7553" y="12467"/>
                  </a:lnTo>
                  <a:lnTo>
                    <a:pt x="7348" y="12467"/>
                  </a:lnTo>
                  <a:lnTo>
                    <a:pt x="7476" y="12706"/>
                  </a:lnTo>
                  <a:lnTo>
                    <a:pt x="7220" y="12765"/>
                  </a:lnTo>
                  <a:lnTo>
                    <a:pt x="6684" y="13075"/>
                  </a:lnTo>
                  <a:lnTo>
                    <a:pt x="5955" y="13564"/>
                  </a:lnTo>
                  <a:lnTo>
                    <a:pt x="6160" y="13683"/>
                  </a:lnTo>
                  <a:lnTo>
                    <a:pt x="6300" y="13874"/>
                  </a:lnTo>
                  <a:lnTo>
                    <a:pt x="5431" y="14493"/>
                  </a:lnTo>
                  <a:lnTo>
                    <a:pt x="4575" y="14875"/>
                  </a:lnTo>
                  <a:lnTo>
                    <a:pt x="3847" y="15292"/>
                  </a:lnTo>
                  <a:lnTo>
                    <a:pt x="2850" y="15852"/>
                  </a:lnTo>
                  <a:lnTo>
                    <a:pt x="2326" y="16162"/>
                  </a:lnTo>
                  <a:lnTo>
                    <a:pt x="1917" y="16460"/>
                  </a:lnTo>
                  <a:lnTo>
                    <a:pt x="1252" y="16770"/>
                  </a:lnTo>
                  <a:lnTo>
                    <a:pt x="1252" y="16603"/>
                  </a:lnTo>
                  <a:lnTo>
                    <a:pt x="920" y="16651"/>
                  </a:lnTo>
                  <a:lnTo>
                    <a:pt x="204" y="16841"/>
                  </a:lnTo>
                  <a:lnTo>
                    <a:pt x="268" y="16651"/>
                  </a:lnTo>
                  <a:lnTo>
                    <a:pt x="77" y="16770"/>
                  </a:lnTo>
                  <a:lnTo>
                    <a:pt x="0" y="16841"/>
                  </a:lnTo>
                  <a:lnTo>
                    <a:pt x="0" y="16651"/>
                  </a:lnTo>
                  <a:lnTo>
                    <a:pt x="0" y="16460"/>
                  </a:lnTo>
                  <a:lnTo>
                    <a:pt x="204" y="16281"/>
                  </a:lnTo>
                  <a:lnTo>
                    <a:pt x="792" y="16281"/>
                  </a:lnTo>
                  <a:lnTo>
                    <a:pt x="728" y="16341"/>
                  </a:lnTo>
                  <a:lnTo>
                    <a:pt x="792" y="16460"/>
                  </a:lnTo>
                  <a:lnTo>
                    <a:pt x="920" y="16341"/>
                  </a:lnTo>
                  <a:lnTo>
                    <a:pt x="1073" y="16460"/>
                  </a:lnTo>
                  <a:lnTo>
                    <a:pt x="1073" y="16162"/>
                  </a:lnTo>
                  <a:lnTo>
                    <a:pt x="1393" y="15852"/>
                  </a:lnTo>
                  <a:lnTo>
                    <a:pt x="2121" y="15483"/>
                  </a:lnTo>
                  <a:lnTo>
                    <a:pt x="2454" y="15542"/>
                  </a:lnTo>
                  <a:lnTo>
                    <a:pt x="2645" y="15173"/>
                  </a:lnTo>
                  <a:lnTo>
                    <a:pt x="3310" y="14875"/>
                  </a:lnTo>
                  <a:lnTo>
                    <a:pt x="3374" y="14875"/>
                  </a:lnTo>
                  <a:lnTo>
                    <a:pt x="3374" y="14803"/>
                  </a:lnTo>
                  <a:lnTo>
                    <a:pt x="3706" y="14195"/>
                  </a:lnTo>
                  <a:lnTo>
                    <a:pt x="3898" y="14005"/>
                  </a:lnTo>
                  <a:lnTo>
                    <a:pt x="4575" y="13385"/>
                  </a:lnTo>
                  <a:lnTo>
                    <a:pt x="3578" y="13564"/>
                  </a:lnTo>
                  <a:lnTo>
                    <a:pt x="3847" y="13075"/>
                  </a:lnTo>
                  <a:lnTo>
                    <a:pt x="3182" y="13754"/>
                  </a:lnTo>
                  <a:lnTo>
                    <a:pt x="3054" y="13194"/>
                  </a:lnTo>
                  <a:lnTo>
                    <a:pt x="2978" y="13266"/>
                  </a:lnTo>
                  <a:lnTo>
                    <a:pt x="2850" y="12956"/>
                  </a:lnTo>
                  <a:lnTo>
                    <a:pt x="2121" y="13266"/>
                  </a:lnTo>
                  <a:lnTo>
                    <a:pt x="1789" y="13194"/>
                  </a:lnTo>
                  <a:lnTo>
                    <a:pt x="1994" y="13075"/>
                  </a:lnTo>
                  <a:lnTo>
                    <a:pt x="2121" y="12706"/>
                  </a:lnTo>
                  <a:lnTo>
                    <a:pt x="2454" y="12396"/>
                  </a:lnTo>
                  <a:lnTo>
                    <a:pt x="2773" y="11287"/>
                  </a:lnTo>
                  <a:lnTo>
                    <a:pt x="2454" y="11776"/>
                  </a:lnTo>
                  <a:lnTo>
                    <a:pt x="1994" y="11776"/>
                  </a:lnTo>
                  <a:lnTo>
                    <a:pt x="1597" y="11657"/>
                  </a:lnTo>
                  <a:lnTo>
                    <a:pt x="1597" y="11168"/>
                  </a:lnTo>
                  <a:lnTo>
                    <a:pt x="1393" y="10787"/>
                  </a:lnTo>
                  <a:lnTo>
                    <a:pt x="1789" y="10489"/>
                  </a:lnTo>
                  <a:lnTo>
                    <a:pt x="2198" y="10787"/>
                  </a:lnTo>
                  <a:lnTo>
                    <a:pt x="2198" y="10977"/>
                  </a:lnTo>
                  <a:lnTo>
                    <a:pt x="2518" y="10667"/>
                  </a:lnTo>
                  <a:lnTo>
                    <a:pt x="2645" y="10179"/>
                  </a:lnTo>
                  <a:lnTo>
                    <a:pt x="2326" y="10369"/>
                  </a:lnTo>
                  <a:lnTo>
                    <a:pt x="2121" y="10489"/>
                  </a:lnTo>
                  <a:lnTo>
                    <a:pt x="1789" y="10298"/>
                  </a:lnTo>
                  <a:lnTo>
                    <a:pt x="1649" y="9809"/>
                  </a:lnTo>
                  <a:lnTo>
                    <a:pt x="1789" y="9499"/>
                  </a:lnTo>
                  <a:lnTo>
                    <a:pt x="1917" y="9321"/>
                  </a:lnTo>
                  <a:lnTo>
                    <a:pt x="2121" y="9321"/>
                  </a:lnTo>
                  <a:lnTo>
                    <a:pt x="2326" y="8880"/>
                  </a:lnTo>
                  <a:lnTo>
                    <a:pt x="2850" y="8510"/>
                  </a:lnTo>
                  <a:lnTo>
                    <a:pt x="3374" y="8331"/>
                  </a:lnTo>
                  <a:lnTo>
                    <a:pt x="3182" y="8331"/>
                  </a:lnTo>
                  <a:lnTo>
                    <a:pt x="3578" y="7890"/>
                  </a:lnTo>
                  <a:lnTo>
                    <a:pt x="4051" y="7771"/>
                  </a:lnTo>
                  <a:lnTo>
                    <a:pt x="3898" y="8081"/>
                  </a:lnTo>
                  <a:lnTo>
                    <a:pt x="4371" y="8081"/>
                  </a:lnTo>
                  <a:lnTo>
                    <a:pt x="4971" y="7712"/>
                  </a:lnTo>
                  <a:lnTo>
                    <a:pt x="5227" y="7771"/>
                  </a:lnTo>
                  <a:lnTo>
                    <a:pt x="5955" y="7521"/>
                  </a:lnTo>
                  <a:lnTo>
                    <a:pt x="6160" y="7032"/>
                  </a:lnTo>
                  <a:lnTo>
                    <a:pt x="6160" y="6722"/>
                  </a:lnTo>
                  <a:lnTo>
                    <a:pt x="6620" y="6472"/>
                  </a:lnTo>
                  <a:lnTo>
                    <a:pt x="6684" y="6234"/>
                  </a:lnTo>
                  <a:lnTo>
                    <a:pt x="6351" y="6281"/>
                  </a:lnTo>
                  <a:lnTo>
                    <a:pt x="5559" y="6603"/>
                  </a:lnTo>
                  <a:lnTo>
                    <a:pt x="5304" y="6424"/>
                  </a:lnTo>
                  <a:lnTo>
                    <a:pt x="5099" y="6234"/>
                  </a:lnTo>
                  <a:lnTo>
                    <a:pt x="4575" y="6234"/>
                  </a:lnTo>
                  <a:lnTo>
                    <a:pt x="4051" y="5793"/>
                  </a:lnTo>
                  <a:lnTo>
                    <a:pt x="4243" y="5423"/>
                  </a:lnTo>
                  <a:lnTo>
                    <a:pt x="4243" y="4934"/>
                  </a:lnTo>
                  <a:lnTo>
                    <a:pt x="4435" y="5113"/>
                  </a:lnTo>
                  <a:lnTo>
                    <a:pt x="4703" y="5304"/>
                  </a:lnTo>
                  <a:lnTo>
                    <a:pt x="4971" y="5185"/>
                  </a:lnTo>
                  <a:lnTo>
                    <a:pt x="4703" y="5113"/>
                  </a:lnTo>
                  <a:lnTo>
                    <a:pt x="4243" y="4696"/>
                  </a:lnTo>
                  <a:lnTo>
                    <a:pt x="4051" y="4505"/>
                  </a:lnTo>
                  <a:lnTo>
                    <a:pt x="4179" y="4184"/>
                  </a:lnTo>
                  <a:lnTo>
                    <a:pt x="4243" y="4184"/>
                  </a:lnTo>
                  <a:lnTo>
                    <a:pt x="5431" y="3886"/>
                  </a:lnTo>
                  <a:lnTo>
                    <a:pt x="5431" y="4017"/>
                  </a:lnTo>
                  <a:lnTo>
                    <a:pt x="5751" y="4017"/>
                  </a:lnTo>
                  <a:lnTo>
                    <a:pt x="5751" y="3886"/>
                  </a:lnTo>
                  <a:lnTo>
                    <a:pt x="6479" y="3635"/>
                  </a:lnTo>
                  <a:lnTo>
                    <a:pt x="6952" y="3695"/>
                  </a:lnTo>
                  <a:lnTo>
                    <a:pt x="6620" y="4017"/>
                  </a:lnTo>
                  <a:lnTo>
                    <a:pt x="6479" y="4315"/>
                  </a:lnTo>
                  <a:lnTo>
                    <a:pt x="7348" y="4696"/>
                  </a:lnTo>
                  <a:lnTo>
                    <a:pt x="7744" y="4505"/>
                  </a:lnTo>
                  <a:lnTo>
                    <a:pt x="7681" y="4815"/>
                  </a:lnTo>
                  <a:lnTo>
                    <a:pt x="7872" y="4505"/>
                  </a:lnTo>
                  <a:lnTo>
                    <a:pt x="7744" y="4315"/>
                  </a:lnTo>
                  <a:lnTo>
                    <a:pt x="7553" y="4315"/>
                  </a:lnTo>
                  <a:lnTo>
                    <a:pt x="7744" y="3635"/>
                  </a:lnTo>
                  <a:lnTo>
                    <a:pt x="7872" y="3635"/>
                  </a:lnTo>
                  <a:lnTo>
                    <a:pt x="7872" y="4136"/>
                  </a:lnTo>
                  <a:lnTo>
                    <a:pt x="8077" y="4374"/>
                  </a:lnTo>
                  <a:lnTo>
                    <a:pt x="8550" y="4505"/>
                  </a:lnTo>
                  <a:lnTo>
                    <a:pt x="8869" y="4184"/>
                  </a:lnTo>
                  <a:lnTo>
                    <a:pt x="8077" y="4017"/>
                  </a:lnTo>
                  <a:lnTo>
                    <a:pt x="8000" y="3886"/>
                  </a:lnTo>
                  <a:lnTo>
                    <a:pt x="8345" y="3635"/>
                  </a:lnTo>
                  <a:lnTo>
                    <a:pt x="7476" y="3206"/>
                  </a:lnTo>
                  <a:lnTo>
                    <a:pt x="7681" y="2527"/>
                  </a:lnTo>
                  <a:lnTo>
                    <a:pt x="7348" y="1538"/>
                  </a:lnTo>
                  <a:lnTo>
                    <a:pt x="7681" y="1538"/>
                  </a:lnTo>
                  <a:lnTo>
                    <a:pt x="8204" y="1049"/>
                  </a:lnTo>
                  <a:lnTo>
                    <a:pt x="8409" y="1240"/>
                  </a:lnTo>
                  <a:lnTo>
                    <a:pt x="9137" y="1287"/>
                  </a:lnTo>
                  <a:lnTo>
                    <a:pt x="9930" y="1108"/>
                  </a:lnTo>
                  <a:lnTo>
                    <a:pt x="10454" y="739"/>
                  </a:lnTo>
                  <a:lnTo>
                    <a:pt x="11527" y="310"/>
                  </a:lnTo>
                  <a:lnTo>
                    <a:pt x="12575" y="238"/>
                  </a:lnTo>
                  <a:lnTo>
                    <a:pt x="12383" y="608"/>
                  </a:lnTo>
                  <a:lnTo>
                    <a:pt x="12780" y="429"/>
                  </a:lnTo>
                  <a:lnTo>
                    <a:pt x="12780" y="238"/>
                  </a:lnTo>
                  <a:lnTo>
                    <a:pt x="13380" y="0"/>
                  </a:lnTo>
                  <a:lnTo>
                    <a:pt x="13955" y="310"/>
                  </a:lnTo>
                  <a:lnTo>
                    <a:pt x="15029" y="0"/>
                  </a:lnTo>
                  <a:lnTo>
                    <a:pt x="15157" y="310"/>
                  </a:lnTo>
                  <a:lnTo>
                    <a:pt x="14505" y="608"/>
                  </a:lnTo>
                  <a:lnTo>
                    <a:pt x="15361" y="489"/>
                  </a:lnTo>
                  <a:lnTo>
                    <a:pt x="15284" y="918"/>
                  </a:lnTo>
                  <a:lnTo>
                    <a:pt x="15553" y="799"/>
                  </a:lnTo>
                  <a:lnTo>
                    <a:pt x="15885" y="918"/>
                  </a:lnTo>
                  <a:lnTo>
                    <a:pt x="16204" y="1240"/>
                  </a:lnTo>
                  <a:lnTo>
                    <a:pt x="15885" y="1287"/>
                  </a:lnTo>
                  <a:lnTo>
                    <a:pt x="16153" y="1538"/>
                  </a:lnTo>
                  <a:lnTo>
                    <a:pt x="15885" y="1538"/>
                  </a:lnTo>
                  <a:lnTo>
                    <a:pt x="16358" y="1728"/>
                  </a:lnTo>
                  <a:lnTo>
                    <a:pt x="16013" y="2098"/>
                  </a:lnTo>
                  <a:lnTo>
                    <a:pt x="16882" y="1728"/>
                  </a:lnTo>
                  <a:lnTo>
                    <a:pt x="17214" y="1776"/>
                  </a:lnTo>
                  <a:lnTo>
                    <a:pt x="17406" y="1919"/>
                  </a:lnTo>
                  <a:lnTo>
                    <a:pt x="17610" y="2336"/>
                  </a:lnTo>
                  <a:lnTo>
                    <a:pt x="17610" y="2527"/>
                  </a:lnTo>
                  <a:lnTo>
                    <a:pt x="18134" y="2527"/>
                  </a:lnTo>
                  <a:lnTo>
                    <a:pt x="18466" y="2896"/>
                  </a:lnTo>
                  <a:lnTo>
                    <a:pt x="19182" y="3015"/>
                  </a:lnTo>
                  <a:lnTo>
                    <a:pt x="19987" y="38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6" name="Freeform 330"/>
            <p:cNvSpPr>
              <a:spLocks noChangeAspect="1"/>
            </p:cNvSpPr>
            <p:nvPr/>
          </p:nvSpPr>
          <p:spPr bwMode="auto">
            <a:xfrm>
              <a:off x="2944028" y="6351365"/>
              <a:ext cx="41495" cy="44687"/>
            </a:xfrm>
            <a:custGeom>
              <a:avLst/>
              <a:gdLst>
                <a:gd name="T0" fmla="*/ 8924 w 20000"/>
                <a:gd name="T1" fmla="*/ 43797 h 20000"/>
                <a:gd name="T2" fmla="*/ 0 w 20000"/>
                <a:gd name="T3" fmla="*/ 30068 h 20000"/>
                <a:gd name="T4" fmla="*/ 8924 w 20000"/>
                <a:gd name="T5" fmla="*/ 13073 h 20000"/>
                <a:gd name="T6" fmla="*/ 14502 w 20000"/>
                <a:gd name="T7" fmla="*/ 0 h 20000"/>
                <a:gd name="T8" fmla="*/ 22868 w 20000"/>
                <a:gd name="T9" fmla="*/ 0 h 20000"/>
                <a:gd name="T10" fmla="*/ 31792 w 20000"/>
                <a:gd name="T11" fmla="*/ 0 h 20000"/>
                <a:gd name="T12" fmla="*/ 37928 w 20000"/>
                <a:gd name="T13" fmla="*/ 10459 h 20000"/>
                <a:gd name="T14" fmla="*/ 40718 w 20000"/>
                <a:gd name="T15" fmla="*/ 13073 h 20000"/>
                <a:gd name="T16" fmla="*/ 22868 w 20000"/>
                <a:gd name="T17" fmla="*/ 26801 h 20000"/>
                <a:gd name="T18" fmla="*/ 8924 w 20000"/>
                <a:gd name="T19" fmla="*/ 43797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4324" y="19706"/>
                  </a:moveTo>
                  <a:lnTo>
                    <a:pt x="0" y="13529"/>
                  </a:lnTo>
                  <a:lnTo>
                    <a:pt x="4324" y="5882"/>
                  </a:lnTo>
                  <a:lnTo>
                    <a:pt x="7027" y="0"/>
                  </a:lnTo>
                  <a:lnTo>
                    <a:pt x="11081" y="0"/>
                  </a:lnTo>
                  <a:lnTo>
                    <a:pt x="15405" y="0"/>
                  </a:lnTo>
                  <a:lnTo>
                    <a:pt x="18378" y="4706"/>
                  </a:lnTo>
                  <a:lnTo>
                    <a:pt x="19730" y="5882"/>
                  </a:lnTo>
                  <a:lnTo>
                    <a:pt x="11081" y="12059"/>
                  </a:lnTo>
                  <a:lnTo>
                    <a:pt x="4324" y="19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7" name="Freeform 331"/>
            <p:cNvSpPr>
              <a:spLocks noChangeAspect="1"/>
            </p:cNvSpPr>
            <p:nvPr/>
          </p:nvSpPr>
          <p:spPr bwMode="auto">
            <a:xfrm>
              <a:off x="2912109" y="6352961"/>
              <a:ext cx="33515" cy="35111"/>
            </a:xfrm>
            <a:custGeom>
              <a:avLst/>
              <a:gdLst>
                <a:gd name="T0" fmla="*/ 9196 w 20000"/>
                <a:gd name="T1" fmla="*/ 34279 h 20000"/>
                <a:gd name="T2" fmla="*/ 0 w 20000"/>
                <a:gd name="T3" fmla="*/ 27165 h 20000"/>
                <a:gd name="T4" fmla="*/ 5747 w 20000"/>
                <a:gd name="T5" fmla="*/ 0 h 20000"/>
                <a:gd name="T6" fmla="*/ 32763 w 20000"/>
                <a:gd name="T7" fmla="*/ 0 h 20000"/>
                <a:gd name="T8" fmla="*/ 23567 w 20000"/>
                <a:gd name="T9" fmla="*/ 23931 h 20000"/>
                <a:gd name="T10" fmla="*/ 9196 w 20000"/>
                <a:gd name="T11" fmla="*/ 34279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517" y="19630"/>
                  </a:moveTo>
                  <a:lnTo>
                    <a:pt x="0" y="15556"/>
                  </a:lnTo>
                  <a:lnTo>
                    <a:pt x="3448" y="0"/>
                  </a:lnTo>
                  <a:lnTo>
                    <a:pt x="19655" y="0"/>
                  </a:lnTo>
                  <a:lnTo>
                    <a:pt x="14138" y="13704"/>
                  </a:lnTo>
                  <a:lnTo>
                    <a:pt x="5517" y="196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8" name="Freeform 332"/>
            <p:cNvSpPr>
              <a:spLocks noChangeAspect="1"/>
            </p:cNvSpPr>
            <p:nvPr/>
          </p:nvSpPr>
          <p:spPr bwMode="auto">
            <a:xfrm>
              <a:off x="2928068" y="4538368"/>
              <a:ext cx="70222" cy="111716"/>
            </a:xfrm>
            <a:custGeom>
              <a:avLst/>
              <a:gdLst>
                <a:gd name="T0" fmla="*/ 17323 w 20000"/>
                <a:gd name="T1" fmla="*/ 0 h 20000"/>
                <a:gd name="T2" fmla="*/ 40792 w 20000"/>
                <a:gd name="T3" fmla="*/ 10279 h 20000"/>
                <a:gd name="T4" fmla="*/ 63703 w 20000"/>
                <a:gd name="T5" fmla="*/ 33404 h 20000"/>
                <a:gd name="T6" fmla="*/ 69291 w 20000"/>
                <a:gd name="T7" fmla="*/ 50101 h 20000"/>
                <a:gd name="T8" fmla="*/ 60909 w 20000"/>
                <a:gd name="T9" fmla="*/ 76437 h 20000"/>
                <a:gd name="T10" fmla="*/ 46380 w 20000"/>
                <a:gd name="T11" fmla="*/ 103418 h 20000"/>
                <a:gd name="T12" fmla="*/ 17323 w 20000"/>
                <a:gd name="T13" fmla="*/ 110480 h 20000"/>
                <a:gd name="T14" fmla="*/ 0 w 20000"/>
                <a:gd name="T15" fmla="*/ 96995 h 20000"/>
                <a:gd name="T16" fmla="*/ 14529 w 20000"/>
                <a:gd name="T17" fmla="*/ 70014 h 20000"/>
                <a:gd name="T18" fmla="*/ 8941 w 20000"/>
                <a:gd name="T19" fmla="*/ 53957 h 20000"/>
                <a:gd name="T20" fmla="*/ 3353 w 20000"/>
                <a:gd name="T21" fmla="*/ 17341 h 20000"/>
                <a:gd name="T22" fmla="*/ 17323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4960" y="0"/>
                  </a:moveTo>
                  <a:lnTo>
                    <a:pt x="11680" y="1850"/>
                  </a:lnTo>
                  <a:lnTo>
                    <a:pt x="18240" y="6012"/>
                  </a:lnTo>
                  <a:lnTo>
                    <a:pt x="19840" y="9017"/>
                  </a:lnTo>
                  <a:lnTo>
                    <a:pt x="17440" y="13757"/>
                  </a:lnTo>
                  <a:lnTo>
                    <a:pt x="13280" y="18613"/>
                  </a:lnTo>
                  <a:lnTo>
                    <a:pt x="4960" y="19884"/>
                  </a:lnTo>
                  <a:lnTo>
                    <a:pt x="0" y="17457"/>
                  </a:lnTo>
                  <a:lnTo>
                    <a:pt x="4160" y="12601"/>
                  </a:lnTo>
                  <a:lnTo>
                    <a:pt x="2560" y="9711"/>
                  </a:lnTo>
                  <a:lnTo>
                    <a:pt x="960" y="3121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79" name="Freeform 333"/>
            <p:cNvSpPr>
              <a:spLocks noChangeAspect="1"/>
            </p:cNvSpPr>
            <p:nvPr/>
          </p:nvSpPr>
          <p:spPr bwMode="auto">
            <a:xfrm>
              <a:off x="2615262" y="4166511"/>
              <a:ext cx="46283" cy="20748"/>
            </a:xfrm>
            <a:custGeom>
              <a:avLst/>
              <a:gdLst>
                <a:gd name="T0" fmla="*/ 36593 w 20000"/>
                <a:gd name="T1" fmla="*/ 19993 h 20000"/>
                <a:gd name="T2" fmla="*/ 0 w 20000"/>
                <a:gd name="T3" fmla="*/ 13544 h 20000"/>
                <a:gd name="T4" fmla="*/ 5902 w 20000"/>
                <a:gd name="T5" fmla="*/ 0 h 20000"/>
                <a:gd name="T6" fmla="*/ 30102 w 20000"/>
                <a:gd name="T7" fmla="*/ 3870 h 20000"/>
                <a:gd name="T8" fmla="*/ 45449 w 20000"/>
                <a:gd name="T9" fmla="*/ 9674 h 20000"/>
                <a:gd name="T10" fmla="*/ 36593 w 20000"/>
                <a:gd name="T11" fmla="*/ 19993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5897" y="19375"/>
                  </a:moveTo>
                  <a:lnTo>
                    <a:pt x="0" y="13125"/>
                  </a:lnTo>
                  <a:lnTo>
                    <a:pt x="2564" y="0"/>
                  </a:lnTo>
                  <a:lnTo>
                    <a:pt x="13077" y="3750"/>
                  </a:lnTo>
                  <a:lnTo>
                    <a:pt x="19744" y="9375"/>
                  </a:lnTo>
                  <a:lnTo>
                    <a:pt x="15897" y="193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334"/>
            <p:cNvSpPr>
              <a:spLocks noChangeAspect="1"/>
            </p:cNvSpPr>
            <p:nvPr/>
          </p:nvSpPr>
          <p:spPr bwMode="auto">
            <a:xfrm>
              <a:off x="7222766" y="5050667"/>
              <a:ext cx="1027791" cy="1016620"/>
            </a:xfrm>
            <a:custGeom>
              <a:avLst/>
              <a:gdLst>
                <a:gd name="T0" fmla="*/ 737114 w 20000"/>
                <a:gd name="T1" fmla="*/ 968260 h 20000"/>
                <a:gd name="T2" fmla="*/ 713396 w 20000"/>
                <a:gd name="T3" fmla="*/ 961940 h 20000"/>
                <a:gd name="T4" fmla="*/ 653230 w 20000"/>
                <a:gd name="T5" fmla="*/ 974581 h 20000"/>
                <a:gd name="T6" fmla="*/ 611570 w 20000"/>
                <a:gd name="T7" fmla="*/ 942373 h 20000"/>
                <a:gd name="T8" fmla="*/ 605793 w 20000"/>
                <a:gd name="T9" fmla="*/ 850704 h 20000"/>
                <a:gd name="T10" fmla="*/ 590152 w 20000"/>
                <a:gd name="T11" fmla="*/ 824816 h 20000"/>
                <a:gd name="T12" fmla="*/ 548491 w 20000"/>
                <a:gd name="T13" fmla="*/ 837457 h 20000"/>
                <a:gd name="T14" fmla="*/ 587851 w 20000"/>
                <a:gd name="T15" fmla="*/ 762221 h 20000"/>
                <a:gd name="T16" fmla="*/ 566433 w 20000"/>
                <a:gd name="T17" fmla="*/ 772333 h 20000"/>
                <a:gd name="T18" fmla="*/ 518383 w 20000"/>
                <a:gd name="T19" fmla="*/ 821024 h 20000"/>
                <a:gd name="T20" fmla="*/ 503967 w 20000"/>
                <a:gd name="T21" fmla="*/ 755294 h 20000"/>
                <a:gd name="T22" fmla="*/ 494664 w 20000"/>
                <a:gd name="T23" fmla="*/ 719243 h 20000"/>
                <a:gd name="T24" fmla="*/ 431636 w 20000"/>
                <a:gd name="T25" fmla="*/ 683850 h 20000"/>
                <a:gd name="T26" fmla="*/ 258041 w 20000"/>
                <a:gd name="T27" fmla="*/ 719243 h 20000"/>
                <a:gd name="T28" fmla="*/ 209428 w 20000"/>
                <a:gd name="T29" fmla="*/ 762221 h 20000"/>
                <a:gd name="T30" fmla="*/ 134797 w 20000"/>
                <a:gd name="T31" fmla="*/ 755294 h 20000"/>
                <a:gd name="T32" fmla="*/ 60165 w 20000"/>
                <a:gd name="T33" fmla="*/ 795086 h 20000"/>
                <a:gd name="T34" fmla="*/ 5776 w 20000"/>
                <a:gd name="T35" fmla="*/ 742653 h 20000"/>
                <a:gd name="T36" fmla="*/ 39360 w 20000"/>
                <a:gd name="T37" fmla="*/ 683850 h 20000"/>
                <a:gd name="T38" fmla="*/ 15029 w 20000"/>
                <a:gd name="T39" fmla="*/ 549861 h 20000"/>
                <a:gd name="T40" fmla="*/ 9252 w 20000"/>
                <a:gd name="T41" fmla="*/ 494243 h 20000"/>
                <a:gd name="T42" fmla="*/ 15029 w 20000"/>
                <a:gd name="T43" fmla="*/ 477810 h 20000"/>
                <a:gd name="T44" fmla="*/ 15029 w 20000"/>
                <a:gd name="T45" fmla="*/ 418400 h 20000"/>
                <a:gd name="T46" fmla="*/ 45137 w 20000"/>
                <a:gd name="T47" fmla="*/ 334366 h 20000"/>
                <a:gd name="T48" fmla="*/ 87360 w 20000"/>
                <a:gd name="T49" fmla="*/ 317276 h 20000"/>
                <a:gd name="T50" fmla="*/ 174157 w 20000"/>
                <a:gd name="T51" fmla="*/ 288203 h 20000"/>
                <a:gd name="T52" fmla="*/ 260341 w 20000"/>
                <a:gd name="T53" fmla="*/ 219338 h 20000"/>
                <a:gd name="T54" fmla="*/ 291012 w 20000"/>
                <a:gd name="T55" fmla="*/ 179495 h 20000"/>
                <a:gd name="T56" fmla="*/ 299702 w 20000"/>
                <a:gd name="T57" fmla="*/ 163719 h 20000"/>
                <a:gd name="T58" fmla="*/ 329810 w 20000"/>
                <a:gd name="T59" fmla="*/ 170040 h 20000"/>
                <a:gd name="T60" fmla="*/ 338449 w 20000"/>
                <a:gd name="T61" fmla="*/ 143495 h 20000"/>
                <a:gd name="T62" fmla="*/ 359867 w 20000"/>
                <a:gd name="T63" fmla="*/ 108101 h 20000"/>
                <a:gd name="T64" fmla="*/ 398665 w 20000"/>
                <a:gd name="T65" fmla="*/ 85348 h 20000"/>
                <a:gd name="T66" fmla="*/ 431636 w 20000"/>
                <a:gd name="T67" fmla="*/ 123877 h 20000"/>
                <a:gd name="T68" fmla="*/ 461693 w 20000"/>
                <a:gd name="T69" fmla="*/ 127669 h 20000"/>
                <a:gd name="T70" fmla="*/ 479073 w 20000"/>
                <a:gd name="T71" fmla="*/ 81556 h 20000"/>
                <a:gd name="T72" fmla="*/ 503967 w 20000"/>
                <a:gd name="T73" fmla="*/ 42371 h 20000"/>
                <a:gd name="T74" fmla="*/ 527686 w 20000"/>
                <a:gd name="T75" fmla="*/ 13298 h 20000"/>
                <a:gd name="T76" fmla="*/ 578599 w 20000"/>
                <a:gd name="T77" fmla="*/ 32258 h 20000"/>
                <a:gd name="T78" fmla="*/ 629512 w 20000"/>
                <a:gd name="T79" fmla="*/ 42371 h 20000"/>
                <a:gd name="T80" fmla="*/ 650317 w 20000"/>
                <a:gd name="T81" fmla="*/ 42371 h 20000"/>
                <a:gd name="T82" fmla="*/ 641065 w 20000"/>
                <a:gd name="T83" fmla="*/ 68259 h 20000"/>
                <a:gd name="T84" fmla="*/ 611570 w 20000"/>
                <a:gd name="T85" fmla="*/ 127669 h 20000"/>
                <a:gd name="T86" fmla="*/ 668259 w 20000"/>
                <a:gd name="T87" fmla="*/ 186472 h 20000"/>
                <a:gd name="T88" fmla="*/ 740590 w 20000"/>
                <a:gd name="T89" fmla="*/ 213017 h 20000"/>
                <a:gd name="T90" fmla="*/ 770085 w 20000"/>
                <a:gd name="T91" fmla="*/ 75236 h 20000"/>
                <a:gd name="T92" fmla="*/ 791503 w 20000"/>
                <a:gd name="T93" fmla="*/ 13298 h 20000"/>
                <a:gd name="T94" fmla="*/ 815222 w 20000"/>
                <a:gd name="T95" fmla="*/ 39185 h 20000"/>
                <a:gd name="T96" fmla="*/ 824474 w 20000"/>
                <a:gd name="T97" fmla="*/ 95461 h 20000"/>
                <a:gd name="T98" fmla="*/ 863221 w 20000"/>
                <a:gd name="T99" fmla="*/ 133989 h 20000"/>
                <a:gd name="T100" fmla="*/ 877688 w 20000"/>
                <a:gd name="T101" fmla="*/ 238905 h 20000"/>
                <a:gd name="T102" fmla="*/ 910709 w 20000"/>
                <a:gd name="T103" fmla="*/ 290731 h 20000"/>
                <a:gd name="T104" fmla="*/ 928601 w 20000"/>
                <a:gd name="T105" fmla="*/ 324253 h 20000"/>
                <a:gd name="T106" fmla="*/ 959271 w 20000"/>
                <a:gd name="T107" fmla="*/ 392512 h 20000"/>
                <a:gd name="T108" fmla="*/ 979514 w 20000"/>
                <a:gd name="T109" fmla="*/ 418400 h 20000"/>
                <a:gd name="T110" fmla="*/ 1003845 w 20000"/>
                <a:gd name="T111" fmla="*/ 467698 h 20000"/>
                <a:gd name="T112" fmla="*/ 1012535 w 20000"/>
                <a:gd name="T113" fmla="*/ 565687 h 20000"/>
                <a:gd name="T114" fmla="*/ 965047 w 20000"/>
                <a:gd name="T115" fmla="*/ 742653 h 20000"/>
                <a:gd name="T116" fmla="*/ 926300 w 20000"/>
                <a:gd name="T117" fmla="*/ 810912 h 20000"/>
                <a:gd name="T118" fmla="*/ 833164 w 20000"/>
                <a:gd name="T119" fmla="*/ 961940 h 20000"/>
                <a:gd name="T120" fmla="*/ 752143 w 20000"/>
                <a:gd name="T121" fmla="*/ 1010631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4714" y="19988"/>
                  </a:moveTo>
                  <a:lnTo>
                    <a:pt x="14488" y="19613"/>
                  </a:lnTo>
                  <a:lnTo>
                    <a:pt x="14420" y="19475"/>
                  </a:lnTo>
                  <a:lnTo>
                    <a:pt x="14420" y="19350"/>
                  </a:lnTo>
                  <a:lnTo>
                    <a:pt x="14420" y="19150"/>
                  </a:lnTo>
                  <a:lnTo>
                    <a:pt x="14137" y="19350"/>
                  </a:lnTo>
                  <a:lnTo>
                    <a:pt x="14024" y="19350"/>
                  </a:lnTo>
                  <a:lnTo>
                    <a:pt x="14250" y="19150"/>
                  </a:lnTo>
                  <a:lnTo>
                    <a:pt x="14250" y="18950"/>
                  </a:lnTo>
                  <a:lnTo>
                    <a:pt x="13956" y="19025"/>
                  </a:lnTo>
                  <a:lnTo>
                    <a:pt x="14024" y="19025"/>
                  </a:lnTo>
                  <a:lnTo>
                    <a:pt x="14024" y="19275"/>
                  </a:lnTo>
                  <a:lnTo>
                    <a:pt x="13367" y="19663"/>
                  </a:lnTo>
                  <a:lnTo>
                    <a:pt x="13073" y="19350"/>
                  </a:lnTo>
                  <a:lnTo>
                    <a:pt x="12779" y="19275"/>
                  </a:lnTo>
                  <a:lnTo>
                    <a:pt x="12609" y="19025"/>
                  </a:lnTo>
                  <a:lnTo>
                    <a:pt x="12541" y="19150"/>
                  </a:lnTo>
                  <a:lnTo>
                    <a:pt x="12247" y="18950"/>
                  </a:lnTo>
                  <a:lnTo>
                    <a:pt x="12020" y="18825"/>
                  </a:lnTo>
                  <a:lnTo>
                    <a:pt x="11964" y="18638"/>
                  </a:lnTo>
                  <a:lnTo>
                    <a:pt x="11783" y="18313"/>
                  </a:lnTo>
                  <a:lnTo>
                    <a:pt x="11783" y="17988"/>
                  </a:lnTo>
                  <a:lnTo>
                    <a:pt x="11964" y="17600"/>
                  </a:lnTo>
                  <a:lnTo>
                    <a:pt x="11669" y="16950"/>
                  </a:lnTo>
                  <a:lnTo>
                    <a:pt x="11851" y="16825"/>
                  </a:lnTo>
                  <a:lnTo>
                    <a:pt x="11851" y="16750"/>
                  </a:lnTo>
                  <a:lnTo>
                    <a:pt x="11545" y="16750"/>
                  </a:lnTo>
                  <a:lnTo>
                    <a:pt x="11319" y="16825"/>
                  </a:lnTo>
                  <a:lnTo>
                    <a:pt x="11500" y="16625"/>
                  </a:lnTo>
                  <a:lnTo>
                    <a:pt x="11545" y="16313"/>
                  </a:lnTo>
                  <a:lnTo>
                    <a:pt x="11500" y="15725"/>
                  </a:lnTo>
                  <a:lnTo>
                    <a:pt x="11319" y="15913"/>
                  </a:lnTo>
                  <a:lnTo>
                    <a:pt x="11081" y="16438"/>
                  </a:lnTo>
                  <a:lnTo>
                    <a:pt x="10900" y="16438"/>
                  </a:lnTo>
                  <a:lnTo>
                    <a:pt x="10730" y="16563"/>
                  </a:lnTo>
                  <a:lnTo>
                    <a:pt x="10787" y="16313"/>
                  </a:lnTo>
                  <a:lnTo>
                    <a:pt x="11024" y="16313"/>
                  </a:lnTo>
                  <a:lnTo>
                    <a:pt x="11081" y="15788"/>
                  </a:lnTo>
                  <a:lnTo>
                    <a:pt x="11364" y="15400"/>
                  </a:lnTo>
                  <a:lnTo>
                    <a:pt x="11500" y="15075"/>
                  </a:lnTo>
                  <a:lnTo>
                    <a:pt x="11545" y="14938"/>
                  </a:lnTo>
                  <a:lnTo>
                    <a:pt x="11545" y="14425"/>
                  </a:lnTo>
                  <a:lnTo>
                    <a:pt x="11500" y="14888"/>
                  </a:lnTo>
                  <a:lnTo>
                    <a:pt x="11364" y="14888"/>
                  </a:lnTo>
                  <a:lnTo>
                    <a:pt x="11081" y="15275"/>
                  </a:lnTo>
                  <a:lnTo>
                    <a:pt x="10787" y="15463"/>
                  </a:lnTo>
                  <a:lnTo>
                    <a:pt x="10436" y="15788"/>
                  </a:lnTo>
                  <a:lnTo>
                    <a:pt x="10255" y="16038"/>
                  </a:lnTo>
                  <a:lnTo>
                    <a:pt x="10323" y="16238"/>
                  </a:lnTo>
                  <a:lnTo>
                    <a:pt x="10141" y="16238"/>
                  </a:lnTo>
                  <a:lnTo>
                    <a:pt x="10085" y="16038"/>
                  </a:lnTo>
                  <a:lnTo>
                    <a:pt x="10085" y="15913"/>
                  </a:lnTo>
                  <a:lnTo>
                    <a:pt x="10085" y="15600"/>
                  </a:lnTo>
                  <a:lnTo>
                    <a:pt x="9972" y="15275"/>
                  </a:lnTo>
                  <a:lnTo>
                    <a:pt x="9859" y="14938"/>
                  </a:lnTo>
                  <a:lnTo>
                    <a:pt x="9677" y="14888"/>
                  </a:lnTo>
                  <a:lnTo>
                    <a:pt x="9677" y="14550"/>
                  </a:lnTo>
                  <a:lnTo>
                    <a:pt x="9791" y="14425"/>
                  </a:lnTo>
                  <a:lnTo>
                    <a:pt x="9553" y="14375"/>
                  </a:lnTo>
                  <a:lnTo>
                    <a:pt x="9677" y="14225"/>
                  </a:lnTo>
                  <a:lnTo>
                    <a:pt x="9496" y="14038"/>
                  </a:lnTo>
                  <a:lnTo>
                    <a:pt x="9327" y="14100"/>
                  </a:lnTo>
                  <a:lnTo>
                    <a:pt x="9089" y="13913"/>
                  </a:lnTo>
                  <a:lnTo>
                    <a:pt x="8908" y="13913"/>
                  </a:lnTo>
                  <a:lnTo>
                    <a:pt x="8444" y="13525"/>
                  </a:lnTo>
                  <a:lnTo>
                    <a:pt x="7980" y="13588"/>
                  </a:lnTo>
                  <a:lnTo>
                    <a:pt x="7097" y="13713"/>
                  </a:lnTo>
                  <a:lnTo>
                    <a:pt x="6271" y="14038"/>
                  </a:lnTo>
                  <a:lnTo>
                    <a:pt x="5806" y="13913"/>
                  </a:lnTo>
                  <a:lnTo>
                    <a:pt x="5048" y="14225"/>
                  </a:lnTo>
                  <a:lnTo>
                    <a:pt x="4743" y="14425"/>
                  </a:lnTo>
                  <a:lnTo>
                    <a:pt x="4584" y="14750"/>
                  </a:lnTo>
                  <a:lnTo>
                    <a:pt x="4460" y="14938"/>
                  </a:lnTo>
                  <a:lnTo>
                    <a:pt x="4165" y="15075"/>
                  </a:lnTo>
                  <a:lnTo>
                    <a:pt x="4097" y="15075"/>
                  </a:lnTo>
                  <a:lnTo>
                    <a:pt x="3814" y="15075"/>
                  </a:lnTo>
                  <a:lnTo>
                    <a:pt x="3633" y="15200"/>
                  </a:lnTo>
                  <a:lnTo>
                    <a:pt x="3520" y="14938"/>
                  </a:lnTo>
                  <a:lnTo>
                    <a:pt x="2932" y="14888"/>
                  </a:lnTo>
                  <a:lnTo>
                    <a:pt x="2637" y="14938"/>
                  </a:lnTo>
                  <a:lnTo>
                    <a:pt x="2173" y="15200"/>
                  </a:lnTo>
                  <a:lnTo>
                    <a:pt x="2105" y="15275"/>
                  </a:lnTo>
                  <a:lnTo>
                    <a:pt x="1822" y="15400"/>
                  </a:lnTo>
                  <a:lnTo>
                    <a:pt x="1415" y="15600"/>
                  </a:lnTo>
                  <a:lnTo>
                    <a:pt x="1177" y="15725"/>
                  </a:lnTo>
                  <a:lnTo>
                    <a:pt x="770" y="15725"/>
                  </a:lnTo>
                  <a:lnTo>
                    <a:pt x="464" y="15463"/>
                  </a:lnTo>
                  <a:lnTo>
                    <a:pt x="294" y="15200"/>
                  </a:lnTo>
                  <a:lnTo>
                    <a:pt x="0" y="15075"/>
                  </a:lnTo>
                  <a:lnTo>
                    <a:pt x="113" y="14688"/>
                  </a:lnTo>
                  <a:lnTo>
                    <a:pt x="181" y="14688"/>
                  </a:lnTo>
                  <a:lnTo>
                    <a:pt x="419" y="14550"/>
                  </a:lnTo>
                  <a:lnTo>
                    <a:pt x="464" y="14038"/>
                  </a:lnTo>
                  <a:lnTo>
                    <a:pt x="589" y="14038"/>
                  </a:lnTo>
                  <a:lnTo>
                    <a:pt x="770" y="13525"/>
                  </a:lnTo>
                  <a:lnTo>
                    <a:pt x="702" y="13075"/>
                  </a:lnTo>
                  <a:lnTo>
                    <a:pt x="464" y="12225"/>
                  </a:lnTo>
                  <a:lnTo>
                    <a:pt x="589" y="11513"/>
                  </a:lnTo>
                  <a:lnTo>
                    <a:pt x="464" y="11125"/>
                  </a:lnTo>
                  <a:lnTo>
                    <a:pt x="294" y="10875"/>
                  </a:lnTo>
                  <a:lnTo>
                    <a:pt x="419" y="10475"/>
                  </a:lnTo>
                  <a:lnTo>
                    <a:pt x="181" y="10038"/>
                  </a:lnTo>
                  <a:lnTo>
                    <a:pt x="0" y="9450"/>
                  </a:lnTo>
                  <a:lnTo>
                    <a:pt x="113" y="9450"/>
                  </a:lnTo>
                  <a:lnTo>
                    <a:pt x="181" y="9775"/>
                  </a:lnTo>
                  <a:lnTo>
                    <a:pt x="294" y="9775"/>
                  </a:lnTo>
                  <a:lnTo>
                    <a:pt x="181" y="9450"/>
                  </a:lnTo>
                  <a:lnTo>
                    <a:pt x="181" y="9125"/>
                  </a:lnTo>
                  <a:lnTo>
                    <a:pt x="294" y="9250"/>
                  </a:lnTo>
                  <a:lnTo>
                    <a:pt x="294" y="9450"/>
                  </a:lnTo>
                  <a:lnTo>
                    <a:pt x="419" y="9450"/>
                  </a:lnTo>
                  <a:lnTo>
                    <a:pt x="464" y="9650"/>
                  </a:lnTo>
                  <a:lnTo>
                    <a:pt x="464" y="9250"/>
                  </a:lnTo>
                  <a:lnTo>
                    <a:pt x="419" y="8988"/>
                  </a:lnTo>
                  <a:lnTo>
                    <a:pt x="294" y="8275"/>
                  </a:lnTo>
                  <a:lnTo>
                    <a:pt x="294" y="8088"/>
                  </a:lnTo>
                  <a:lnTo>
                    <a:pt x="464" y="7638"/>
                  </a:lnTo>
                  <a:lnTo>
                    <a:pt x="589" y="7250"/>
                  </a:lnTo>
                  <a:lnTo>
                    <a:pt x="702" y="6925"/>
                  </a:lnTo>
                  <a:lnTo>
                    <a:pt x="883" y="6613"/>
                  </a:lnTo>
                  <a:lnTo>
                    <a:pt x="770" y="7050"/>
                  </a:lnTo>
                  <a:lnTo>
                    <a:pt x="883" y="7050"/>
                  </a:lnTo>
                  <a:lnTo>
                    <a:pt x="1064" y="6613"/>
                  </a:lnTo>
                  <a:lnTo>
                    <a:pt x="1347" y="6538"/>
                  </a:lnTo>
                  <a:lnTo>
                    <a:pt x="1709" y="6275"/>
                  </a:lnTo>
                  <a:lnTo>
                    <a:pt x="2286" y="5950"/>
                  </a:lnTo>
                  <a:lnTo>
                    <a:pt x="2592" y="5950"/>
                  </a:lnTo>
                  <a:lnTo>
                    <a:pt x="2875" y="5750"/>
                  </a:lnTo>
                  <a:lnTo>
                    <a:pt x="3169" y="5750"/>
                  </a:lnTo>
                  <a:lnTo>
                    <a:pt x="3407" y="5700"/>
                  </a:lnTo>
                  <a:lnTo>
                    <a:pt x="3701" y="5563"/>
                  </a:lnTo>
                  <a:lnTo>
                    <a:pt x="4584" y="5175"/>
                  </a:lnTo>
                  <a:lnTo>
                    <a:pt x="4867" y="4600"/>
                  </a:lnTo>
                  <a:lnTo>
                    <a:pt x="5093" y="4525"/>
                  </a:lnTo>
                  <a:lnTo>
                    <a:pt x="5093" y="4338"/>
                  </a:lnTo>
                  <a:lnTo>
                    <a:pt x="5093" y="4013"/>
                  </a:lnTo>
                  <a:lnTo>
                    <a:pt x="5399" y="3550"/>
                  </a:lnTo>
                  <a:lnTo>
                    <a:pt x="5512" y="3363"/>
                  </a:lnTo>
                  <a:lnTo>
                    <a:pt x="5625" y="3363"/>
                  </a:lnTo>
                  <a:lnTo>
                    <a:pt x="5693" y="3550"/>
                  </a:lnTo>
                  <a:lnTo>
                    <a:pt x="5863" y="4013"/>
                  </a:lnTo>
                  <a:lnTo>
                    <a:pt x="5863" y="3688"/>
                  </a:lnTo>
                  <a:lnTo>
                    <a:pt x="6089" y="3825"/>
                  </a:lnTo>
                  <a:lnTo>
                    <a:pt x="5976" y="3550"/>
                  </a:lnTo>
                  <a:lnTo>
                    <a:pt x="5863" y="3238"/>
                  </a:lnTo>
                  <a:lnTo>
                    <a:pt x="5976" y="3163"/>
                  </a:lnTo>
                  <a:lnTo>
                    <a:pt x="6089" y="3363"/>
                  </a:lnTo>
                  <a:lnTo>
                    <a:pt x="6157" y="3238"/>
                  </a:lnTo>
                  <a:lnTo>
                    <a:pt x="6271" y="3363"/>
                  </a:lnTo>
                  <a:lnTo>
                    <a:pt x="6452" y="3363"/>
                  </a:lnTo>
                  <a:lnTo>
                    <a:pt x="6338" y="3363"/>
                  </a:lnTo>
                  <a:lnTo>
                    <a:pt x="6338" y="3163"/>
                  </a:lnTo>
                  <a:lnTo>
                    <a:pt x="6338" y="2988"/>
                  </a:lnTo>
                  <a:lnTo>
                    <a:pt x="6565" y="2713"/>
                  </a:lnTo>
                  <a:lnTo>
                    <a:pt x="6621" y="2838"/>
                  </a:lnTo>
                  <a:lnTo>
                    <a:pt x="6621" y="2650"/>
                  </a:lnTo>
                  <a:lnTo>
                    <a:pt x="6735" y="2525"/>
                  </a:lnTo>
                  <a:lnTo>
                    <a:pt x="6916" y="2650"/>
                  </a:lnTo>
                  <a:lnTo>
                    <a:pt x="6735" y="2325"/>
                  </a:lnTo>
                  <a:lnTo>
                    <a:pt x="7040" y="2138"/>
                  </a:lnTo>
                  <a:lnTo>
                    <a:pt x="7097" y="2325"/>
                  </a:lnTo>
                  <a:lnTo>
                    <a:pt x="7391" y="1888"/>
                  </a:lnTo>
                  <a:lnTo>
                    <a:pt x="7504" y="1813"/>
                  </a:lnTo>
                  <a:lnTo>
                    <a:pt x="7561" y="2013"/>
                  </a:lnTo>
                  <a:lnTo>
                    <a:pt x="7799" y="1688"/>
                  </a:lnTo>
                  <a:lnTo>
                    <a:pt x="7866" y="1888"/>
                  </a:lnTo>
                  <a:lnTo>
                    <a:pt x="8331" y="2325"/>
                  </a:lnTo>
                  <a:lnTo>
                    <a:pt x="8149" y="2525"/>
                  </a:lnTo>
                  <a:lnTo>
                    <a:pt x="8263" y="2713"/>
                  </a:lnTo>
                  <a:lnTo>
                    <a:pt x="8444" y="2450"/>
                  </a:lnTo>
                  <a:lnTo>
                    <a:pt x="8613" y="2525"/>
                  </a:lnTo>
                  <a:lnTo>
                    <a:pt x="8795" y="2650"/>
                  </a:lnTo>
                  <a:lnTo>
                    <a:pt x="8908" y="2525"/>
                  </a:lnTo>
                  <a:lnTo>
                    <a:pt x="9089" y="2713"/>
                  </a:lnTo>
                  <a:lnTo>
                    <a:pt x="9032" y="2525"/>
                  </a:lnTo>
                  <a:lnTo>
                    <a:pt x="9089" y="2525"/>
                  </a:lnTo>
                  <a:lnTo>
                    <a:pt x="8908" y="2138"/>
                  </a:lnTo>
                  <a:lnTo>
                    <a:pt x="9089" y="1888"/>
                  </a:lnTo>
                  <a:lnTo>
                    <a:pt x="9213" y="1613"/>
                  </a:lnTo>
                  <a:lnTo>
                    <a:pt x="9372" y="1613"/>
                  </a:lnTo>
                  <a:lnTo>
                    <a:pt x="9327" y="1300"/>
                  </a:lnTo>
                  <a:lnTo>
                    <a:pt x="9553" y="1100"/>
                  </a:lnTo>
                  <a:lnTo>
                    <a:pt x="9791" y="1100"/>
                  </a:lnTo>
                  <a:lnTo>
                    <a:pt x="9791" y="975"/>
                  </a:lnTo>
                  <a:lnTo>
                    <a:pt x="9859" y="838"/>
                  </a:lnTo>
                  <a:lnTo>
                    <a:pt x="10549" y="838"/>
                  </a:lnTo>
                  <a:lnTo>
                    <a:pt x="10617" y="838"/>
                  </a:lnTo>
                  <a:lnTo>
                    <a:pt x="10549" y="463"/>
                  </a:lnTo>
                  <a:lnTo>
                    <a:pt x="10436" y="463"/>
                  </a:lnTo>
                  <a:lnTo>
                    <a:pt x="10323" y="263"/>
                  </a:lnTo>
                  <a:lnTo>
                    <a:pt x="10549" y="263"/>
                  </a:lnTo>
                  <a:lnTo>
                    <a:pt x="10730" y="325"/>
                  </a:lnTo>
                  <a:lnTo>
                    <a:pt x="10787" y="325"/>
                  </a:lnTo>
                  <a:lnTo>
                    <a:pt x="10900" y="513"/>
                  </a:lnTo>
                  <a:lnTo>
                    <a:pt x="11319" y="638"/>
                  </a:lnTo>
                  <a:lnTo>
                    <a:pt x="11364" y="775"/>
                  </a:lnTo>
                  <a:lnTo>
                    <a:pt x="11669" y="775"/>
                  </a:lnTo>
                  <a:lnTo>
                    <a:pt x="11851" y="838"/>
                  </a:lnTo>
                  <a:lnTo>
                    <a:pt x="12134" y="775"/>
                  </a:lnTo>
                  <a:lnTo>
                    <a:pt x="12315" y="838"/>
                  </a:lnTo>
                  <a:lnTo>
                    <a:pt x="12428" y="975"/>
                  </a:lnTo>
                  <a:lnTo>
                    <a:pt x="12541" y="1100"/>
                  </a:lnTo>
                  <a:lnTo>
                    <a:pt x="12428" y="838"/>
                  </a:lnTo>
                  <a:lnTo>
                    <a:pt x="12609" y="775"/>
                  </a:lnTo>
                  <a:lnTo>
                    <a:pt x="12722" y="838"/>
                  </a:lnTo>
                  <a:lnTo>
                    <a:pt x="12779" y="975"/>
                  </a:lnTo>
                  <a:lnTo>
                    <a:pt x="12609" y="1175"/>
                  </a:lnTo>
                  <a:lnTo>
                    <a:pt x="12609" y="1300"/>
                  </a:lnTo>
                  <a:lnTo>
                    <a:pt x="12541" y="1488"/>
                  </a:lnTo>
                  <a:lnTo>
                    <a:pt x="12541" y="1350"/>
                  </a:lnTo>
                  <a:lnTo>
                    <a:pt x="12315" y="1488"/>
                  </a:lnTo>
                  <a:lnTo>
                    <a:pt x="12247" y="1688"/>
                  </a:lnTo>
                  <a:lnTo>
                    <a:pt x="12247" y="1813"/>
                  </a:lnTo>
                  <a:lnTo>
                    <a:pt x="12247" y="2013"/>
                  </a:lnTo>
                  <a:lnTo>
                    <a:pt x="11964" y="2525"/>
                  </a:lnTo>
                  <a:lnTo>
                    <a:pt x="12247" y="2838"/>
                  </a:lnTo>
                  <a:lnTo>
                    <a:pt x="12315" y="2988"/>
                  </a:lnTo>
                  <a:lnTo>
                    <a:pt x="12541" y="3038"/>
                  </a:lnTo>
                  <a:lnTo>
                    <a:pt x="12609" y="3238"/>
                  </a:lnTo>
                  <a:lnTo>
                    <a:pt x="13073" y="3688"/>
                  </a:lnTo>
                  <a:lnTo>
                    <a:pt x="13662" y="3825"/>
                  </a:lnTo>
                  <a:lnTo>
                    <a:pt x="13662" y="4075"/>
                  </a:lnTo>
                  <a:lnTo>
                    <a:pt x="14137" y="4338"/>
                  </a:lnTo>
                  <a:lnTo>
                    <a:pt x="14307" y="4338"/>
                  </a:lnTo>
                  <a:lnTo>
                    <a:pt x="14488" y="4213"/>
                  </a:lnTo>
                  <a:lnTo>
                    <a:pt x="14771" y="3550"/>
                  </a:lnTo>
                  <a:lnTo>
                    <a:pt x="15065" y="2450"/>
                  </a:lnTo>
                  <a:lnTo>
                    <a:pt x="15065" y="1888"/>
                  </a:lnTo>
                  <a:lnTo>
                    <a:pt x="15178" y="1688"/>
                  </a:lnTo>
                  <a:lnTo>
                    <a:pt x="15065" y="1488"/>
                  </a:lnTo>
                  <a:lnTo>
                    <a:pt x="15246" y="1175"/>
                  </a:lnTo>
                  <a:lnTo>
                    <a:pt x="15178" y="1100"/>
                  </a:lnTo>
                  <a:lnTo>
                    <a:pt x="15246" y="838"/>
                  </a:lnTo>
                  <a:lnTo>
                    <a:pt x="15359" y="838"/>
                  </a:lnTo>
                  <a:lnTo>
                    <a:pt x="15484" y="263"/>
                  </a:lnTo>
                  <a:lnTo>
                    <a:pt x="15710" y="0"/>
                  </a:lnTo>
                  <a:lnTo>
                    <a:pt x="15710" y="125"/>
                  </a:lnTo>
                  <a:lnTo>
                    <a:pt x="15835" y="325"/>
                  </a:lnTo>
                  <a:lnTo>
                    <a:pt x="15835" y="775"/>
                  </a:lnTo>
                  <a:lnTo>
                    <a:pt x="15948" y="775"/>
                  </a:lnTo>
                  <a:lnTo>
                    <a:pt x="15948" y="975"/>
                  </a:lnTo>
                  <a:lnTo>
                    <a:pt x="16005" y="1100"/>
                  </a:lnTo>
                  <a:lnTo>
                    <a:pt x="16005" y="1350"/>
                  </a:lnTo>
                  <a:lnTo>
                    <a:pt x="16129" y="1350"/>
                  </a:lnTo>
                  <a:lnTo>
                    <a:pt x="16129" y="1888"/>
                  </a:lnTo>
                  <a:lnTo>
                    <a:pt x="16242" y="2450"/>
                  </a:lnTo>
                  <a:lnTo>
                    <a:pt x="16299" y="2325"/>
                  </a:lnTo>
                  <a:lnTo>
                    <a:pt x="16480" y="2138"/>
                  </a:lnTo>
                  <a:lnTo>
                    <a:pt x="16593" y="2450"/>
                  </a:lnTo>
                  <a:lnTo>
                    <a:pt x="16887" y="2650"/>
                  </a:lnTo>
                  <a:lnTo>
                    <a:pt x="16887" y="3363"/>
                  </a:lnTo>
                  <a:lnTo>
                    <a:pt x="16887" y="3550"/>
                  </a:lnTo>
                  <a:lnTo>
                    <a:pt x="17057" y="3888"/>
                  </a:lnTo>
                  <a:lnTo>
                    <a:pt x="17170" y="4400"/>
                  </a:lnTo>
                  <a:lnTo>
                    <a:pt x="17170" y="4725"/>
                  </a:lnTo>
                  <a:lnTo>
                    <a:pt x="17170" y="4925"/>
                  </a:lnTo>
                  <a:lnTo>
                    <a:pt x="17238" y="5175"/>
                  </a:lnTo>
                  <a:lnTo>
                    <a:pt x="17476" y="5438"/>
                  </a:lnTo>
                  <a:lnTo>
                    <a:pt x="17702" y="5438"/>
                  </a:lnTo>
                  <a:lnTo>
                    <a:pt x="17816" y="5750"/>
                  </a:lnTo>
                  <a:lnTo>
                    <a:pt x="17940" y="5750"/>
                  </a:lnTo>
                  <a:lnTo>
                    <a:pt x="18166" y="5950"/>
                  </a:lnTo>
                  <a:lnTo>
                    <a:pt x="18291" y="6213"/>
                  </a:lnTo>
                  <a:lnTo>
                    <a:pt x="18415" y="6275"/>
                  </a:lnTo>
                  <a:lnTo>
                    <a:pt x="18166" y="6413"/>
                  </a:lnTo>
                  <a:lnTo>
                    <a:pt x="18291" y="6613"/>
                  </a:lnTo>
                  <a:lnTo>
                    <a:pt x="18472" y="6925"/>
                  </a:lnTo>
                  <a:lnTo>
                    <a:pt x="18472" y="7050"/>
                  </a:lnTo>
                  <a:lnTo>
                    <a:pt x="18698" y="7638"/>
                  </a:lnTo>
                  <a:lnTo>
                    <a:pt x="18766" y="7763"/>
                  </a:lnTo>
                  <a:lnTo>
                    <a:pt x="18766" y="7313"/>
                  </a:lnTo>
                  <a:lnTo>
                    <a:pt x="19049" y="7638"/>
                  </a:lnTo>
                  <a:lnTo>
                    <a:pt x="19049" y="7563"/>
                  </a:lnTo>
                  <a:lnTo>
                    <a:pt x="19162" y="7763"/>
                  </a:lnTo>
                  <a:lnTo>
                    <a:pt x="19162" y="8275"/>
                  </a:lnTo>
                  <a:lnTo>
                    <a:pt x="18936" y="8275"/>
                  </a:lnTo>
                  <a:lnTo>
                    <a:pt x="19049" y="8475"/>
                  </a:lnTo>
                  <a:lnTo>
                    <a:pt x="19344" y="8675"/>
                  </a:lnTo>
                  <a:lnTo>
                    <a:pt x="19525" y="8938"/>
                  </a:lnTo>
                  <a:lnTo>
                    <a:pt x="19638" y="9250"/>
                  </a:lnTo>
                  <a:lnTo>
                    <a:pt x="19808" y="9450"/>
                  </a:lnTo>
                  <a:lnTo>
                    <a:pt x="19932" y="9650"/>
                  </a:lnTo>
                  <a:lnTo>
                    <a:pt x="19808" y="9963"/>
                  </a:lnTo>
                  <a:lnTo>
                    <a:pt x="19989" y="10350"/>
                  </a:lnTo>
                  <a:lnTo>
                    <a:pt x="19808" y="11188"/>
                  </a:lnTo>
                  <a:lnTo>
                    <a:pt x="19932" y="11650"/>
                  </a:lnTo>
                  <a:lnTo>
                    <a:pt x="19808" y="12363"/>
                  </a:lnTo>
                  <a:lnTo>
                    <a:pt x="19525" y="13075"/>
                  </a:lnTo>
                  <a:lnTo>
                    <a:pt x="19344" y="13838"/>
                  </a:lnTo>
                  <a:lnTo>
                    <a:pt x="18879" y="14688"/>
                  </a:lnTo>
                  <a:lnTo>
                    <a:pt x="18879" y="14750"/>
                  </a:lnTo>
                  <a:lnTo>
                    <a:pt x="18879" y="14888"/>
                  </a:lnTo>
                  <a:lnTo>
                    <a:pt x="18291" y="15400"/>
                  </a:lnTo>
                  <a:lnTo>
                    <a:pt x="18166" y="15725"/>
                  </a:lnTo>
                  <a:lnTo>
                    <a:pt x="18121" y="16038"/>
                  </a:lnTo>
                  <a:lnTo>
                    <a:pt x="17702" y="16563"/>
                  </a:lnTo>
                  <a:lnTo>
                    <a:pt x="17521" y="16950"/>
                  </a:lnTo>
                  <a:lnTo>
                    <a:pt x="17057" y="17925"/>
                  </a:lnTo>
                  <a:lnTo>
                    <a:pt x="16774" y="18763"/>
                  </a:lnTo>
                  <a:lnTo>
                    <a:pt x="16299" y="19025"/>
                  </a:lnTo>
                  <a:lnTo>
                    <a:pt x="15529" y="19025"/>
                  </a:lnTo>
                  <a:lnTo>
                    <a:pt x="15246" y="19350"/>
                  </a:lnTo>
                  <a:lnTo>
                    <a:pt x="14714" y="19663"/>
                  </a:lnTo>
                  <a:lnTo>
                    <a:pt x="14771" y="19800"/>
                  </a:lnTo>
                  <a:lnTo>
                    <a:pt x="14714" y="1998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1" name="Freeform 335"/>
            <p:cNvSpPr>
              <a:spLocks noChangeAspect="1"/>
            </p:cNvSpPr>
            <p:nvPr/>
          </p:nvSpPr>
          <p:spPr bwMode="auto">
            <a:xfrm>
              <a:off x="8392596" y="6196558"/>
              <a:ext cx="223433" cy="285675"/>
            </a:xfrm>
            <a:custGeom>
              <a:avLst/>
              <a:gdLst>
                <a:gd name="T0" fmla="*/ 44450 w 20000"/>
                <a:gd name="T1" fmla="*/ 277229 h 20000"/>
                <a:gd name="T2" fmla="*/ 32904 w 20000"/>
                <a:gd name="T3" fmla="*/ 264002 h 20000"/>
                <a:gd name="T4" fmla="*/ 20780 w 20000"/>
                <a:gd name="T5" fmla="*/ 251399 h 20000"/>
                <a:gd name="T6" fmla="*/ 0 w 20000"/>
                <a:gd name="T7" fmla="*/ 247620 h 20000"/>
                <a:gd name="T8" fmla="*/ 0 w 20000"/>
                <a:gd name="T9" fmla="*/ 235017 h 20000"/>
                <a:gd name="T10" fmla="*/ 9234 w 20000"/>
                <a:gd name="T11" fmla="*/ 231238 h 20000"/>
                <a:gd name="T12" fmla="*/ 15013 w 20000"/>
                <a:gd name="T13" fmla="*/ 209187 h 20000"/>
                <a:gd name="T14" fmla="*/ 20780 w 20000"/>
                <a:gd name="T15" fmla="*/ 205407 h 20000"/>
                <a:gd name="T16" fmla="*/ 23670 w 20000"/>
                <a:gd name="T17" fmla="*/ 199099 h 20000"/>
                <a:gd name="T18" fmla="*/ 32904 w 20000"/>
                <a:gd name="T19" fmla="*/ 195959 h 20000"/>
                <a:gd name="T20" fmla="*/ 47917 w 20000"/>
                <a:gd name="T21" fmla="*/ 182717 h 20000"/>
                <a:gd name="T22" fmla="*/ 56574 w 20000"/>
                <a:gd name="T23" fmla="*/ 173268 h 20000"/>
                <a:gd name="T24" fmla="*/ 62341 w 20000"/>
                <a:gd name="T25" fmla="*/ 163195 h 20000"/>
                <a:gd name="T26" fmla="*/ 86589 w 20000"/>
                <a:gd name="T27" fmla="*/ 153732 h 20000"/>
                <a:gd name="T28" fmla="*/ 131616 w 20000"/>
                <a:gd name="T29" fmla="*/ 120968 h 20000"/>
                <a:gd name="T30" fmla="*/ 170877 w 20000"/>
                <a:gd name="T31" fmla="*/ 68682 h 20000"/>
                <a:gd name="T32" fmla="*/ 178956 w 20000"/>
                <a:gd name="T33" fmla="*/ 52925 h 20000"/>
                <a:gd name="T34" fmla="*/ 194535 w 20000"/>
                <a:gd name="T35" fmla="*/ 17007 h 20000"/>
                <a:gd name="T36" fmla="*/ 209548 w 20000"/>
                <a:gd name="T37" fmla="*/ 3779 h 20000"/>
                <a:gd name="T38" fmla="*/ 209548 w 20000"/>
                <a:gd name="T39" fmla="*/ 19536 h 20000"/>
                <a:gd name="T40" fmla="*/ 209548 w 20000"/>
                <a:gd name="T41" fmla="*/ 42852 h 20000"/>
                <a:gd name="T42" fmla="*/ 218205 w 20000"/>
                <a:gd name="T43" fmla="*/ 29610 h 20000"/>
                <a:gd name="T44" fmla="*/ 221672 w 20000"/>
                <a:gd name="T45" fmla="*/ 42852 h 20000"/>
                <a:gd name="T46" fmla="*/ 218205 w 20000"/>
                <a:gd name="T47" fmla="*/ 62374 h 20000"/>
                <a:gd name="T48" fmla="*/ 203781 w 20000"/>
                <a:gd name="T49" fmla="*/ 98292 h 20000"/>
                <a:gd name="T50" fmla="*/ 182423 w 20000"/>
                <a:gd name="T51" fmla="*/ 130431 h 20000"/>
                <a:gd name="T52" fmla="*/ 182423 w 20000"/>
                <a:gd name="T53" fmla="*/ 156261 h 20000"/>
                <a:gd name="T54" fmla="*/ 170877 w 20000"/>
                <a:gd name="T55" fmla="*/ 156261 h 20000"/>
                <a:gd name="T56" fmla="*/ 164521 w 20000"/>
                <a:gd name="T57" fmla="*/ 156261 h 20000"/>
                <a:gd name="T58" fmla="*/ 134506 w 20000"/>
                <a:gd name="T59" fmla="*/ 182717 h 20000"/>
                <a:gd name="T60" fmla="*/ 120071 w 20000"/>
                <a:gd name="T61" fmla="*/ 215481 h 20000"/>
                <a:gd name="T62" fmla="*/ 101602 w 20000"/>
                <a:gd name="T63" fmla="*/ 241311 h 20000"/>
                <a:gd name="T64" fmla="*/ 101602 w 20000"/>
                <a:gd name="T65" fmla="*/ 247620 h 20000"/>
                <a:gd name="T66" fmla="*/ 77932 w 20000"/>
                <a:gd name="T67" fmla="*/ 267156 h 20000"/>
                <a:gd name="T68" fmla="*/ 47917 w 20000"/>
                <a:gd name="T69" fmla="*/ 283538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4312" y="19956"/>
                  </a:moveTo>
                  <a:lnTo>
                    <a:pt x="4000" y="19512"/>
                  </a:lnTo>
                  <a:lnTo>
                    <a:pt x="2961" y="19246"/>
                  </a:lnTo>
                  <a:lnTo>
                    <a:pt x="2961" y="18581"/>
                  </a:lnTo>
                  <a:lnTo>
                    <a:pt x="1870" y="18137"/>
                  </a:lnTo>
                  <a:lnTo>
                    <a:pt x="1870" y="17694"/>
                  </a:lnTo>
                  <a:lnTo>
                    <a:pt x="831" y="17694"/>
                  </a:lnTo>
                  <a:lnTo>
                    <a:pt x="0" y="17428"/>
                  </a:lnTo>
                  <a:lnTo>
                    <a:pt x="519" y="16541"/>
                  </a:lnTo>
                  <a:lnTo>
                    <a:pt x="0" y="16541"/>
                  </a:lnTo>
                  <a:lnTo>
                    <a:pt x="0" y="16275"/>
                  </a:lnTo>
                  <a:lnTo>
                    <a:pt x="831" y="16275"/>
                  </a:lnTo>
                  <a:lnTo>
                    <a:pt x="831" y="15610"/>
                  </a:lnTo>
                  <a:lnTo>
                    <a:pt x="1351" y="14723"/>
                  </a:lnTo>
                  <a:lnTo>
                    <a:pt x="2130" y="15166"/>
                  </a:lnTo>
                  <a:lnTo>
                    <a:pt x="1870" y="14457"/>
                  </a:lnTo>
                  <a:lnTo>
                    <a:pt x="2130" y="14457"/>
                  </a:lnTo>
                  <a:lnTo>
                    <a:pt x="2130" y="14013"/>
                  </a:lnTo>
                  <a:lnTo>
                    <a:pt x="2649" y="13792"/>
                  </a:lnTo>
                  <a:lnTo>
                    <a:pt x="2961" y="13792"/>
                  </a:lnTo>
                  <a:lnTo>
                    <a:pt x="2961" y="13348"/>
                  </a:lnTo>
                  <a:lnTo>
                    <a:pt x="4312" y="12860"/>
                  </a:lnTo>
                  <a:lnTo>
                    <a:pt x="5091" y="11707"/>
                  </a:lnTo>
                  <a:lnTo>
                    <a:pt x="5091" y="12195"/>
                  </a:lnTo>
                  <a:lnTo>
                    <a:pt x="5610" y="12195"/>
                  </a:lnTo>
                  <a:lnTo>
                    <a:pt x="5610" y="11486"/>
                  </a:lnTo>
                  <a:lnTo>
                    <a:pt x="6442" y="10820"/>
                  </a:lnTo>
                  <a:lnTo>
                    <a:pt x="7792" y="10820"/>
                  </a:lnTo>
                  <a:lnTo>
                    <a:pt x="9143" y="9889"/>
                  </a:lnTo>
                  <a:lnTo>
                    <a:pt x="11844" y="8514"/>
                  </a:lnTo>
                  <a:lnTo>
                    <a:pt x="13974" y="6918"/>
                  </a:lnTo>
                  <a:lnTo>
                    <a:pt x="15377" y="4834"/>
                  </a:lnTo>
                  <a:lnTo>
                    <a:pt x="15584" y="4169"/>
                  </a:lnTo>
                  <a:lnTo>
                    <a:pt x="16104" y="3725"/>
                  </a:lnTo>
                  <a:lnTo>
                    <a:pt x="16935" y="2572"/>
                  </a:lnTo>
                  <a:lnTo>
                    <a:pt x="17506" y="1197"/>
                  </a:lnTo>
                  <a:lnTo>
                    <a:pt x="18338" y="0"/>
                  </a:lnTo>
                  <a:lnTo>
                    <a:pt x="18857" y="266"/>
                  </a:lnTo>
                  <a:lnTo>
                    <a:pt x="18857" y="1197"/>
                  </a:lnTo>
                  <a:lnTo>
                    <a:pt x="18857" y="1375"/>
                  </a:lnTo>
                  <a:lnTo>
                    <a:pt x="18857" y="2084"/>
                  </a:lnTo>
                  <a:lnTo>
                    <a:pt x="18857" y="3016"/>
                  </a:lnTo>
                  <a:lnTo>
                    <a:pt x="18857" y="2572"/>
                  </a:lnTo>
                  <a:lnTo>
                    <a:pt x="19636" y="2084"/>
                  </a:lnTo>
                  <a:lnTo>
                    <a:pt x="19636" y="2572"/>
                  </a:lnTo>
                  <a:lnTo>
                    <a:pt x="19948" y="3016"/>
                  </a:lnTo>
                  <a:lnTo>
                    <a:pt x="19636" y="3193"/>
                  </a:lnTo>
                  <a:lnTo>
                    <a:pt x="19636" y="4390"/>
                  </a:lnTo>
                  <a:lnTo>
                    <a:pt x="19117" y="5543"/>
                  </a:lnTo>
                  <a:lnTo>
                    <a:pt x="18338" y="6918"/>
                  </a:lnTo>
                  <a:lnTo>
                    <a:pt x="17506" y="8071"/>
                  </a:lnTo>
                  <a:lnTo>
                    <a:pt x="16416" y="9180"/>
                  </a:lnTo>
                  <a:lnTo>
                    <a:pt x="16104" y="10333"/>
                  </a:lnTo>
                  <a:lnTo>
                    <a:pt x="16416" y="10998"/>
                  </a:lnTo>
                  <a:lnTo>
                    <a:pt x="15584" y="10820"/>
                  </a:lnTo>
                  <a:lnTo>
                    <a:pt x="15377" y="10998"/>
                  </a:lnTo>
                  <a:lnTo>
                    <a:pt x="14805" y="10820"/>
                  </a:lnTo>
                  <a:lnTo>
                    <a:pt x="14805" y="10998"/>
                  </a:lnTo>
                  <a:lnTo>
                    <a:pt x="13455" y="11707"/>
                  </a:lnTo>
                  <a:lnTo>
                    <a:pt x="12104" y="12860"/>
                  </a:lnTo>
                  <a:lnTo>
                    <a:pt x="11844" y="14457"/>
                  </a:lnTo>
                  <a:lnTo>
                    <a:pt x="10805" y="15166"/>
                  </a:lnTo>
                  <a:lnTo>
                    <a:pt x="9974" y="16275"/>
                  </a:lnTo>
                  <a:lnTo>
                    <a:pt x="9143" y="16984"/>
                  </a:lnTo>
                  <a:lnTo>
                    <a:pt x="9662" y="17428"/>
                  </a:lnTo>
                  <a:lnTo>
                    <a:pt x="9143" y="17428"/>
                  </a:lnTo>
                  <a:lnTo>
                    <a:pt x="8364" y="18137"/>
                  </a:lnTo>
                  <a:lnTo>
                    <a:pt x="7013" y="18803"/>
                  </a:lnTo>
                  <a:lnTo>
                    <a:pt x="6442" y="19512"/>
                  </a:lnTo>
                  <a:lnTo>
                    <a:pt x="4312" y="199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2" name="Freeform 336"/>
            <p:cNvSpPr>
              <a:spLocks noChangeAspect="1"/>
            </p:cNvSpPr>
            <p:nvPr/>
          </p:nvSpPr>
          <p:spPr bwMode="auto">
            <a:xfrm>
              <a:off x="8620817" y="5928438"/>
              <a:ext cx="145231" cy="330362"/>
            </a:xfrm>
            <a:custGeom>
              <a:avLst/>
              <a:gdLst>
                <a:gd name="T0" fmla="*/ 5778 w 20000"/>
                <a:gd name="T1" fmla="*/ 327972 h 20000"/>
                <a:gd name="T2" fmla="*/ 5778 w 20000"/>
                <a:gd name="T3" fmla="*/ 310884 h 20000"/>
                <a:gd name="T4" fmla="*/ 0 w 20000"/>
                <a:gd name="T5" fmla="*/ 317851 h 20000"/>
                <a:gd name="T6" fmla="*/ 0 w 20000"/>
                <a:gd name="T7" fmla="*/ 308354 h 20000"/>
                <a:gd name="T8" fmla="*/ 5778 w 20000"/>
                <a:gd name="T9" fmla="*/ 295062 h 20000"/>
                <a:gd name="T10" fmla="*/ 15024 w 20000"/>
                <a:gd name="T11" fmla="*/ 268460 h 20000"/>
                <a:gd name="T12" fmla="*/ 15024 w 20000"/>
                <a:gd name="T13" fmla="*/ 248842 h 20000"/>
                <a:gd name="T14" fmla="*/ 9246 w 20000"/>
                <a:gd name="T15" fmla="*/ 239329 h 20000"/>
                <a:gd name="T16" fmla="*/ 5778 w 20000"/>
                <a:gd name="T17" fmla="*/ 226677 h 20000"/>
                <a:gd name="T18" fmla="*/ 0 w 20000"/>
                <a:gd name="T19" fmla="*/ 216540 h 20000"/>
                <a:gd name="T20" fmla="*/ 5778 w 20000"/>
                <a:gd name="T21" fmla="*/ 206418 h 20000"/>
                <a:gd name="T22" fmla="*/ 15024 w 20000"/>
                <a:gd name="T23" fmla="*/ 200076 h 20000"/>
                <a:gd name="T24" fmla="*/ 23692 w 20000"/>
                <a:gd name="T25" fmla="*/ 164619 h 20000"/>
                <a:gd name="T26" fmla="*/ 29470 w 20000"/>
                <a:gd name="T27" fmla="*/ 170961 h 20000"/>
                <a:gd name="T28" fmla="*/ 29470 w 20000"/>
                <a:gd name="T29" fmla="*/ 147531 h 20000"/>
                <a:gd name="T30" fmla="*/ 29470 w 20000"/>
                <a:gd name="T31" fmla="*/ 121570 h 20000"/>
                <a:gd name="T32" fmla="*/ 32937 w 20000"/>
                <a:gd name="T33" fmla="*/ 121570 h 20000"/>
                <a:gd name="T34" fmla="*/ 38716 w 20000"/>
                <a:gd name="T35" fmla="*/ 111433 h 20000"/>
                <a:gd name="T36" fmla="*/ 29470 w 20000"/>
                <a:gd name="T37" fmla="*/ 111433 h 20000"/>
                <a:gd name="T38" fmla="*/ 29470 w 20000"/>
                <a:gd name="T39" fmla="*/ 94969 h 20000"/>
                <a:gd name="T40" fmla="*/ 29470 w 20000"/>
                <a:gd name="T41" fmla="*/ 88643 h 20000"/>
                <a:gd name="T42" fmla="*/ 32937 w 20000"/>
                <a:gd name="T43" fmla="*/ 94969 h 20000"/>
                <a:gd name="T44" fmla="*/ 32937 w 20000"/>
                <a:gd name="T45" fmla="*/ 88643 h 20000"/>
                <a:gd name="T46" fmla="*/ 32937 w 20000"/>
                <a:gd name="T47" fmla="*/ 79146 h 20000"/>
                <a:gd name="T48" fmla="*/ 29470 w 20000"/>
                <a:gd name="T49" fmla="*/ 79146 h 20000"/>
                <a:gd name="T50" fmla="*/ 23692 w 20000"/>
                <a:gd name="T51" fmla="*/ 85472 h 20000"/>
                <a:gd name="T52" fmla="*/ 17913 w 20000"/>
                <a:gd name="T53" fmla="*/ 26585 h 20000"/>
                <a:gd name="T54" fmla="*/ 15024 w 20000"/>
                <a:gd name="T55" fmla="*/ 0 h 20000"/>
                <a:gd name="T56" fmla="*/ 17913 w 20000"/>
                <a:gd name="T57" fmla="*/ 0 h 20000"/>
                <a:gd name="T58" fmla="*/ 17913 w 20000"/>
                <a:gd name="T59" fmla="*/ 6967 h 20000"/>
                <a:gd name="T60" fmla="*/ 17913 w 20000"/>
                <a:gd name="T61" fmla="*/ 17088 h 20000"/>
                <a:gd name="T62" fmla="*/ 23692 w 20000"/>
                <a:gd name="T63" fmla="*/ 19635 h 20000"/>
                <a:gd name="T64" fmla="*/ 32937 w 20000"/>
                <a:gd name="T65" fmla="*/ 26585 h 20000"/>
                <a:gd name="T66" fmla="*/ 38716 w 20000"/>
                <a:gd name="T67" fmla="*/ 36723 h 20000"/>
                <a:gd name="T68" fmla="*/ 44494 w 20000"/>
                <a:gd name="T69" fmla="*/ 36723 h 20000"/>
                <a:gd name="T70" fmla="*/ 44494 w 20000"/>
                <a:gd name="T71" fmla="*/ 59512 h 20000"/>
                <a:gd name="T72" fmla="*/ 38716 w 20000"/>
                <a:gd name="T73" fmla="*/ 62683 h 20000"/>
                <a:gd name="T74" fmla="*/ 44494 w 20000"/>
                <a:gd name="T75" fmla="*/ 75351 h 20000"/>
                <a:gd name="T76" fmla="*/ 44494 w 20000"/>
                <a:gd name="T77" fmla="*/ 88643 h 20000"/>
                <a:gd name="T78" fmla="*/ 47961 w 20000"/>
                <a:gd name="T79" fmla="*/ 105107 h 20000"/>
                <a:gd name="T80" fmla="*/ 53740 w 20000"/>
                <a:gd name="T81" fmla="*/ 121570 h 20000"/>
                <a:gd name="T82" fmla="*/ 62408 w 20000"/>
                <a:gd name="T83" fmla="*/ 121570 h 20000"/>
                <a:gd name="T84" fmla="*/ 71653 w 20000"/>
                <a:gd name="T85" fmla="*/ 101311 h 20000"/>
                <a:gd name="T86" fmla="*/ 71653 w 20000"/>
                <a:gd name="T87" fmla="*/ 94969 h 20000"/>
                <a:gd name="T88" fmla="*/ 71653 w 20000"/>
                <a:gd name="T89" fmla="*/ 85472 h 20000"/>
                <a:gd name="T90" fmla="*/ 87255 w 20000"/>
                <a:gd name="T91" fmla="*/ 85472 h 20000"/>
                <a:gd name="T92" fmla="*/ 87255 w 20000"/>
                <a:gd name="T93" fmla="*/ 101311 h 20000"/>
                <a:gd name="T94" fmla="*/ 101701 w 20000"/>
                <a:gd name="T95" fmla="*/ 118399 h 20000"/>
                <a:gd name="T96" fmla="*/ 116725 w 20000"/>
                <a:gd name="T97" fmla="*/ 118399 h 20000"/>
                <a:gd name="T98" fmla="*/ 131749 w 20000"/>
                <a:gd name="T99" fmla="*/ 101311 h 20000"/>
                <a:gd name="T100" fmla="*/ 143884 w 20000"/>
                <a:gd name="T101" fmla="*/ 101311 h 20000"/>
                <a:gd name="T102" fmla="*/ 143884 w 20000"/>
                <a:gd name="T103" fmla="*/ 118399 h 20000"/>
                <a:gd name="T104" fmla="*/ 131749 w 20000"/>
                <a:gd name="T105" fmla="*/ 131067 h 20000"/>
                <a:gd name="T106" fmla="*/ 87255 w 20000"/>
                <a:gd name="T107" fmla="*/ 226677 h 20000"/>
                <a:gd name="T108" fmla="*/ 56629 w 20000"/>
                <a:gd name="T109" fmla="*/ 258963 h 20000"/>
                <a:gd name="T110" fmla="*/ 38716 w 20000"/>
                <a:gd name="T111" fmla="*/ 281753 h 20000"/>
                <a:gd name="T112" fmla="*/ 23692 w 20000"/>
                <a:gd name="T113" fmla="*/ 302028 h 20000"/>
                <a:gd name="T114" fmla="*/ 5778 w 20000"/>
                <a:gd name="T115" fmla="*/ 327972 h 200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00"/>
                <a:gd name="T175" fmla="*/ 0 h 20000"/>
                <a:gd name="T176" fmla="*/ 20000 w 20000"/>
                <a:gd name="T177" fmla="*/ 20000 h 200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00" h="20000">
                  <a:moveTo>
                    <a:pt x="800" y="19961"/>
                  </a:moveTo>
                  <a:lnTo>
                    <a:pt x="800" y="18921"/>
                  </a:lnTo>
                  <a:lnTo>
                    <a:pt x="0" y="19345"/>
                  </a:lnTo>
                  <a:lnTo>
                    <a:pt x="0" y="18767"/>
                  </a:lnTo>
                  <a:lnTo>
                    <a:pt x="800" y="17958"/>
                  </a:lnTo>
                  <a:lnTo>
                    <a:pt x="2080" y="16339"/>
                  </a:lnTo>
                  <a:lnTo>
                    <a:pt x="2080" y="15145"/>
                  </a:lnTo>
                  <a:lnTo>
                    <a:pt x="1280" y="14566"/>
                  </a:lnTo>
                  <a:lnTo>
                    <a:pt x="800" y="13796"/>
                  </a:lnTo>
                  <a:lnTo>
                    <a:pt x="0" y="13179"/>
                  </a:lnTo>
                  <a:lnTo>
                    <a:pt x="800" y="12563"/>
                  </a:lnTo>
                  <a:lnTo>
                    <a:pt x="2080" y="12177"/>
                  </a:lnTo>
                  <a:lnTo>
                    <a:pt x="3280" y="10019"/>
                  </a:lnTo>
                  <a:lnTo>
                    <a:pt x="4080" y="10405"/>
                  </a:lnTo>
                  <a:lnTo>
                    <a:pt x="4080" y="8979"/>
                  </a:lnTo>
                  <a:lnTo>
                    <a:pt x="4080" y="7399"/>
                  </a:lnTo>
                  <a:lnTo>
                    <a:pt x="4560" y="7399"/>
                  </a:lnTo>
                  <a:lnTo>
                    <a:pt x="5360" y="6782"/>
                  </a:lnTo>
                  <a:lnTo>
                    <a:pt x="4080" y="6782"/>
                  </a:lnTo>
                  <a:lnTo>
                    <a:pt x="4080" y="5780"/>
                  </a:lnTo>
                  <a:lnTo>
                    <a:pt x="4080" y="5395"/>
                  </a:lnTo>
                  <a:lnTo>
                    <a:pt x="4560" y="5780"/>
                  </a:lnTo>
                  <a:lnTo>
                    <a:pt x="4560" y="5395"/>
                  </a:lnTo>
                  <a:lnTo>
                    <a:pt x="4560" y="4817"/>
                  </a:lnTo>
                  <a:lnTo>
                    <a:pt x="4080" y="4817"/>
                  </a:lnTo>
                  <a:lnTo>
                    <a:pt x="3280" y="5202"/>
                  </a:lnTo>
                  <a:lnTo>
                    <a:pt x="2480" y="1618"/>
                  </a:lnTo>
                  <a:lnTo>
                    <a:pt x="2080" y="0"/>
                  </a:lnTo>
                  <a:lnTo>
                    <a:pt x="2480" y="0"/>
                  </a:lnTo>
                  <a:lnTo>
                    <a:pt x="2480" y="424"/>
                  </a:lnTo>
                  <a:lnTo>
                    <a:pt x="2480" y="1040"/>
                  </a:lnTo>
                  <a:lnTo>
                    <a:pt x="3280" y="1195"/>
                  </a:lnTo>
                  <a:lnTo>
                    <a:pt x="4560" y="1618"/>
                  </a:lnTo>
                  <a:lnTo>
                    <a:pt x="5360" y="2235"/>
                  </a:lnTo>
                  <a:lnTo>
                    <a:pt x="6160" y="2235"/>
                  </a:lnTo>
                  <a:lnTo>
                    <a:pt x="6160" y="3622"/>
                  </a:lnTo>
                  <a:lnTo>
                    <a:pt x="5360" y="3815"/>
                  </a:lnTo>
                  <a:lnTo>
                    <a:pt x="6160" y="4586"/>
                  </a:lnTo>
                  <a:lnTo>
                    <a:pt x="6160" y="5395"/>
                  </a:lnTo>
                  <a:lnTo>
                    <a:pt x="6640" y="6397"/>
                  </a:lnTo>
                  <a:lnTo>
                    <a:pt x="7440" y="7399"/>
                  </a:lnTo>
                  <a:lnTo>
                    <a:pt x="8640" y="7399"/>
                  </a:lnTo>
                  <a:lnTo>
                    <a:pt x="9920" y="6166"/>
                  </a:lnTo>
                  <a:lnTo>
                    <a:pt x="9920" y="5780"/>
                  </a:lnTo>
                  <a:lnTo>
                    <a:pt x="9920" y="5202"/>
                  </a:lnTo>
                  <a:lnTo>
                    <a:pt x="12080" y="5202"/>
                  </a:lnTo>
                  <a:lnTo>
                    <a:pt x="12080" y="6166"/>
                  </a:lnTo>
                  <a:lnTo>
                    <a:pt x="14080" y="7206"/>
                  </a:lnTo>
                  <a:lnTo>
                    <a:pt x="16160" y="7206"/>
                  </a:lnTo>
                  <a:lnTo>
                    <a:pt x="18240" y="6166"/>
                  </a:lnTo>
                  <a:lnTo>
                    <a:pt x="19920" y="6166"/>
                  </a:lnTo>
                  <a:lnTo>
                    <a:pt x="19920" y="7206"/>
                  </a:lnTo>
                  <a:lnTo>
                    <a:pt x="18240" y="7977"/>
                  </a:lnTo>
                  <a:lnTo>
                    <a:pt x="12080" y="13796"/>
                  </a:lnTo>
                  <a:lnTo>
                    <a:pt x="7840" y="15761"/>
                  </a:lnTo>
                  <a:lnTo>
                    <a:pt x="5360" y="17148"/>
                  </a:lnTo>
                  <a:lnTo>
                    <a:pt x="3280" y="18382"/>
                  </a:lnTo>
                  <a:lnTo>
                    <a:pt x="800" y="199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3" name="Freeform 337"/>
            <p:cNvSpPr>
              <a:spLocks noChangeAspect="1"/>
            </p:cNvSpPr>
            <p:nvPr/>
          </p:nvSpPr>
          <p:spPr bwMode="auto">
            <a:xfrm>
              <a:off x="7993609" y="4814466"/>
              <a:ext cx="247373" cy="236200"/>
            </a:xfrm>
            <a:custGeom>
              <a:avLst/>
              <a:gdLst>
                <a:gd name="T0" fmla="*/ 0 w 20000"/>
                <a:gd name="T1" fmla="*/ 188970 h 20000"/>
                <a:gd name="T2" fmla="*/ 3469 w 20000"/>
                <a:gd name="T3" fmla="*/ 0 h 20000"/>
                <a:gd name="T4" fmla="*/ 27153 w 20000"/>
                <a:gd name="T5" fmla="*/ 10079 h 20000"/>
                <a:gd name="T6" fmla="*/ 62955 w 20000"/>
                <a:gd name="T7" fmla="*/ 19524 h 20000"/>
                <a:gd name="T8" fmla="*/ 81447 w 20000"/>
                <a:gd name="T9" fmla="*/ 29604 h 20000"/>
                <a:gd name="T10" fmla="*/ 87217 w 20000"/>
                <a:gd name="T11" fmla="*/ 29604 h 20000"/>
                <a:gd name="T12" fmla="*/ 105130 w 20000"/>
                <a:gd name="T13" fmla="*/ 45357 h 20000"/>
                <a:gd name="T14" fmla="*/ 113792 w 20000"/>
                <a:gd name="T15" fmla="*/ 45357 h 20000"/>
                <a:gd name="T16" fmla="*/ 126501 w 20000"/>
                <a:gd name="T17" fmla="*/ 55425 h 20000"/>
                <a:gd name="T18" fmla="*/ 126501 w 20000"/>
                <a:gd name="T19" fmla="*/ 78109 h 20000"/>
                <a:gd name="T20" fmla="*/ 168086 w 20000"/>
                <a:gd name="T21" fmla="*/ 93851 h 20000"/>
                <a:gd name="T22" fmla="*/ 177325 w 20000"/>
                <a:gd name="T23" fmla="*/ 113375 h 20000"/>
                <a:gd name="T24" fmla="*/ 152485 w 20000"/>
                <a:gd name="T25" fmla="*/ 120941 h 20000"/>
                <a:gd name="T26" fmla="*/ 161737 w 20000"/>
                <a:gd name="T27" fmla="*/ 139830 h 20000"/>
                <a:gd name="T28" fmla="*/ 183108 w 20000"/>
                <a:gd name="T29" fmla="*/ 156218 h 20000"/>
                <a:gd name="T30" fmla="*/ 188878 w 20000"/>
                <a:gd name="T31" fmla="*/ 162515 h 20000"/>
                <a:gd name="T32" fmla="*/ 191769 w 20000"/>
                <a:gd name="T33" fmla="*/ 172594 h 20000"/>
                <a:gd name="T34" fmla="*/ 191769 w 20000"/>
                <a:gd name="T35" fmla="*/ 188970 h 20000"/>
                <a:gd name="T36" fmla="*/ 212562 w 20000"/>
                <a:gd name="T37" fmla="*/ 188970 h 20000"/>
                <a:gd name="T38" fmla="*/ 216031 w 20000"/>
                <a:gd name="T39" fmla="*/ 192119 h 20000"/>
                <a:gd name="T40" fmla="*/ 212562 w 20000"/>
                <a:gd name="T41" fmla="*/ 198415 h 20000"/>
                <a:gd name="T42" fmla="*/ 230463 w 20000"/>
                <a:gd name="T43" fmla="*/ 204712 h 20000"/>
                <a:gd name="T44" fmla="*/ 224692 w 20000"/>
                <a:gd name="T45" fmla="*/ 214791 h 20000"/>
                <a:gd name="T46" fmla="*/ 236245 w 20000"/>
                <a:gd name="T47" fmla="*/ 221088 h 20000"/>
                <a:gd name="T48" fmla="*/ 245485 w 20000"/>
                <a:gd name="T49" fmla="*/ 224236 h 20000"/>
                <a:gd name="T50" fmla="*/ 236245 w 20000"/>
                <a:gd name="T51" fmla="*/ 230545 h 20000"/>
                <a:gd name="T52" fmla="*/ 245485 w 20000"/>
                <a:gd name="T53" fmla="*/ 230545 h 20000"/>
                <a:gd name="T54" fmla="*/ 245485 w 20000"/>
                <a:gd name="T55" fmla="*/ 234316 h 20000"/>
                <a:gd name="T56" fmla="*/ 230463 w 20000"/>
                <a:gd name="T57" fmla="*/ 234316 h 20000"/>
                <a:gd name="T58" fmla="*/ 230463 w 20000"/>
                <a:gd name="T59" fmla="*/ 230545 h 20000"/>
                <a:gd name="T60" fmla="*/ 188878 w 20000"/>
                <a:gd name="T61" fmla="*/ 221088 h 20000"/>
                <a:gd name="T62" fmla="*/ 177325 w 20000"/>
                <a:gd name="T63" fmla="*/ 221088 h 20000"/>
                <a:gd name="T64" fmla="*/ 152485 w 20000"/>
                <a:gd name="T65" fmla="*/ 198415 h 20000"/>
                <a:gd name="T66" fmla="*/ 150185 w 20000"/>
                <a:gd name="T67" fmla="*/ 188970 h 20000"/>
                <a:gd name="T68" fmla="*/ 143824 w 20000"/>
                <a:gd name="T69" fmla="*/ 188970 h 20000"/>
                <a:gd name="T70" fmla="*/ 138054 w 20000"/>
                <a:gd name="T71" fmla="*/ 178891 h 20000"/>
                <a:gd name="T72" fmla="*/ 126501 w 20000"/>
                <a:gd name="T73" fmla="*/ 153058 h 20000"/>
                <a:gd name="T74" fmla="*/ 119562 w 20000"/>
                <a:gd name="T75" fmla="*/ 153058 h 20000"/>
                <a:gd name="T76" fmla="*/ 113792 w 20000"/>
                <a:gd name="T77" fmla="*/ 153058 h 20000"/>
                <a:gd name="T78" fmla="*/ 99348 w 20000"/>
                <a:gd name="T79" fmla="*/ 153058 h 20000"/>
                <a:gd name="T80" fmla="*/ 95878 w 20000"/>
                <a:gd name="T81" fmla="*/ 139830 h 20000"/>
                <a:gd name="T82" fmla="*/ 90108 w 20000"/>
                <a:gd name="T83" fmla="*/ 139830 h 20000"/>
                <a:gd name="T84" fmla="*/ 87217 w 20000"/>
                <a:gd name="T85" fmla="*/ 146762 h 20000"/>
                <a:gd name="T86" fmla="*/ 81447 w 20000"/>
                <a:gd name="T87" fmla="*/ 146762 h 20000"/>
                <a:gd name="T88" fmla="*/ 72207 w 20000"/>
                <a:gd name="T89" fmla="*/ 139830 h 20000"/>
                <a:gd name="T90" fmla="*/ 75086 w 20000"/>
                <a:gd name="T91" fmla="*/ 156218 h 20000"/>
                <a:gd name="T92" fmla="*/ 66425 w 20000"/>
                <a:gd name="T93" fmla="*/ 156218 h 20000"/>
                <a:gd name="T94" fmla="*/ 66425 w 20000"/>
                <a:gd name="T95" fmla="*/ 162515 h 20000"/>
                <a:gd name="T96" fmla="*/ 42741 w 20000"/>
                <a:gd name="T97" fmla="*/ 162515 h 20000"/>
                <a:gd name="T98" fmla="*/ 50824 w 20000"/>
                <a:gd name="T99" fmla="*/ 166286 h 20000"/>
                <a:gd name="T100" fmla="*/ 62955 w 20000"/>
                <a:gd name="T101" fmla="*/ 182039 h 20000"/>
                <a:gd name="T102" fmla="*/ 42741 w 20000"/>
                <a:gd name="T103" fmla="*/ 192119 h 20000"/>
                <a:gd name="T104" fmla="*/ 0 w 20000"/>
                <a:gd name="T105" fmla="*/ 18897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0" y="16086"/>
                  </a:moveTo>
                  <a:lnTo>
                    <a:pt x="282" y="0"/>
                  </a:lnTo>
                  <a:lnTo>
                    <a:pt x="2207" y="858"/>
                  </a:lnTo>
                  <a:lnTo>
                    <a:pt x="5117" y="1662"/>
                  </a:lnTo>
                  <a:lnTo>
                    <a:pt x="6620" y="2520"/>
                  </a:lnTo>
                  <a:lnTo>
                    <a:pt x="7089" y="2520"/>
                  </a:lnTo>
                  <a:lnTo>
                    <a:pt x="8545" y="3861"/>
                  </a:lnTo>
                  <a:lnTo>
                    <a:pt x="9249" y="3861"/>
                  </a:lnTo>
                  <a:lnTo>
                    <a:pt x="10282" y="4718"/>
                  </a:lnTo>
                  <a:lnTo>
                    <a:pt x="10282" y="6649"/>
                  </a:lnTo>
                  <a:lnTo>
                    <a:pt x="13662" y="7989"/>
                  </a:lnTo>
                  <a:lnTo>
                    <a:pt x="14413" y="9651"/>
                  </a:lnTo>
                  <a:lnTo>
                    <a:pt x="12394" y="10295"/>
                  </a:lnTo>
                  <a:lnTo>
                    <a:pt x="13146" y="11903"/>
                  </a:lnTo>
                  <a:lnTo>
                    <a:pt x="14883" y="13298"/>
                  </a:lnTo>
                  <a:lnTo>
                    <a:pt x="15352" y="13834"/>
                  </a:lnTo>
                  <a:lnTo>
                    <a:pt x="15587" y="14692"/>
                  </a:lnTo>
                  <a:lnTo>
                    <a:pt x="15587" y="16086"/>
                  </a:lnTo>
                  <a:lnTo>
                    <a:pt x="17277" y="16086"/>
                  </a:lnTo>
                  <a:lnTo>
                    <a:pt x="17559" y="16354"/>
                  </a:lnTo>
                  <a:lnTo>
                    <a:pt x="17277" y="16890"/>
                  </a:lnTo>
                  <a:lnTo>
                    <a:pt x="18732" y="17426"/>
                  </a:lnTo>
                  <a:lnTo>
                    <a:pt x="18263" y="18284"/>
                  </a:lnTo>
                  <a:lnTo>
                    <a:pt x="19202" y="18820"/>
                  </a:lnTo>
                  <a:lnTo>
                    <a:pt x="19953" y="19088"/>
                  </a:lnTo>
                  <a:lnTo>
                    <a:pt x="19202" y="19625"/>
                  </a:lnTo>
                  <a:lnTo>
                    <a:pt x="19953" y="19625"/>
                  </a:lnTo>
                  <a:lnTo>
                    <a:pt x="19953" y="19946"/>
                  </a:lnTo>
                  <a:lnTo>
                    <a:pt x="18732" y="19946"/>
                  </a:lnTo>
                  <a:lnTo>
                    <a:pt x="18732" y="19625"/>
                  </a:lnTo>
                  <a:lnTo>
                    <a:pt x="15352" y="18820"/>
                  </a:lnTo>
                  <a:lnTo>
                    <a:pt x="14413" y="18820"/>
                  </a:lnTo>
                  <a:lnTo>
                    <a:pt x="12394" y="16890"/>
                  </a:lnTo>
                  <a:lnTo>
                    <a:pt x="12207" y="16086"/>
                  </a:lnTo>
                  <a:lnTo>
                    <a:pt x="11690" y="16086"/>
                  </a:lnTo>
                  <a:lnTo>
                    <a:pt x="11221" y="15228"/>
                  </a:lnTo>
                  <a:lnTo>
                    <a:pt x="10282" y="13029"/>
                  </a:lnTo>
                  <a:lnTo>
                    <a:pt x="9718" y="13029"/>
                  </a:lnTo>
                  <a:lnTo>
                    <a:pt x="9249" y="13029"/>
                  </a:lnTo>
                  <a:lnTo>
                    <a:pt x="8075" y="13029"/>
                  </a:lnTo>
                  <a:lnTo>
                    <a:pt x="7793" y="11903"/>
                  </a:lnTo>
                  <a:lnTo>
                    <a:pt x="7324" y="11903"/>
                  </a:lnTo>
                  <a:lnTo>
                    <a:pt x="7089" y="12493"/>
                  </a:lnTo>
                  <a:lnTo>
                    <a:pt x="6620" y="12493"/>
                  </a:lnTo>
                  <a:lnTo>
                    <a:pt x="5869" y="11903"/>
                  </a:lnTo>
                  <a:lnTo>
                    <a:pt x="6103" y="13298"/>
                  </a:lnTo>
                  <a:lnTo>
                    <a:pt x="5399" y="13298"/>
                  </a:lnTo>
                  <a:lnTo>
                    <a:pt x="5399" y="13834"/>
                  </a:lnTo>
                  <a:lnTo>
                    <a:pt x="3474" y="13834"/>
                  </a:lnTo>
                  <a:lnTo>
                    <a:pt x="4131" y="14155"/>
                  </a:lnTo>
                  <a:lnTo>
                    <a:pt x="5117" y="15496"/>
                  </a:lnTo>
                  <a:lnTo>
                    <a:pt x="3474" y="16354"/>
                  </a:lnTo>
                  <a:lnTo>
                    <a:pt x="0" y="160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4" name="Freeform 338"/>
            <p:cNvSpPr>
              <a:spLocks noChangeAspect="1"/>
            </p:cNvSpPr>
            <p:nvPr/>
          </p:nvSpPr>
          <p:spPr bwMode="auto">
            <a:xfrm>
              <a:off x="8188315" y="4855961"/>
              <a:ext cx="108524" cy="65434"/>
            </a:xfrm>
            <a:custGeom>
              <a:avLst/>
              <a:gdLst>
                <a:gd name="T0" fmla="*/ 53111 w 20000"/>
                <a:gd name="T1" fmla="*/ 64431 h 20000"/>
                <a:gd name="T2" fmla="*/ 32903 w 20000"/>
                <a:gd name="T3" fmla="*/ 64431 h 20000"/>
                <a:gd name="T4" fmla="*/ 29443 w 20000"/>
                <a:gd name="T5" fmla="*/ 57857 h 20000"/>
                <a:gd name="T6" fmla="*/ 20780 w 20000"/>
                <a:gd name="T7" fmla="*/ 57857 h 20000"/>
                <a:gd name="T8" fmla="*/ 9235 w 20000"/>
                <a:gd name="T9" fmla="*/ 53912 h 20000"/>
                <a:gd name="T10" fmla="*/ 0 w 20000"/>
                <a:gd name="T11" fmla="*/ 47335 h 20000"/>
                <a:gd name="T12" fmla="*/ 0 w 20000"/>
                <a:gd name="T13" fmla="*/ 37474 h 20000"/>
                <a:gd name="T14" fmla="*/ 5775 w 20000"/>
                <a:gd name="T15" fmla="*/ 40761 h 20000"/>
                <a:gd name="T16" fmla="*/ 15010 w 20000"/>
                <a:gd name="T17" fmla="*/ 37474 h 20000"/>
                <a:gd name="T18" fmla="*/ 23668 w 20000"/>
                <a:gd name="T19" fmla="*/ 40761 h 20000"/>
                <a:gd name="T20" fmla="*/ 38678 w 20000"/>
                <a:gd name="T21" fmla="*/ 37474 h 20000"/>
                <a:gd name="T22" fmla="*/ 44448 w 20000"/>
                <a:gd name="T23" fmla="*/ 26956 h 20000"/>
                <a:gd name="T24" fmla="*/ 47336 w 20000"/>
                <a:gd name="T25" fmla="*/ 40761 h 20000"/>
                <a:gd name="T26" fmla="*/ 53111 w 20000"/>
                <a:gd name="T27" fmla="*/ 37474 h 20000"/>
                <a:gd name="T28" fmla="*/ 60036 w 20000"/>
                <a:gd name="T29" fmla="*/ 40761 h 20000"/>
                <a:gd name="T30" fmla="*/ 68694 w 20000"/>
                <a:gd name="T31" fmla="*/ 37474 h 20000"/>
                <a:gd name="T32" fmla="*/ 71582 w 20000"/>
                <a:gd name="T33" fmla="*/ 26956 h 20000"/>
                <a:gd name="T34" fmla="*/ 83704 w 20000"/>
                <a:gd name="T35" fmla="*/ 26956 h 20000"/>
                <a:gd name="T36" fmla="*/ 86592 w 20000"/>
                <a:gd name="T37" fmla="*/ 20382 h 20000"/>
                <a:gd name="T38" fmla="*/ 83704 w 20000"/>
                <a:gd name="T39" fmla="*/ 3944 h 20000"/>
                <a:gd name="T40" fmla="*/ 101603 w 20000"/>
                <a:gd name="T41" fmla="*/ 0 h 20000"/>
                <a:gd name="T42" fmla="*/ 107372 w 20000"/>
                <a:gd name="T43" fmla="*/ 3944 h 20000"/>
                <a:gd name="T44" fmla="*/ 107372 w 20000"/>
                <a:gd name="T45" fmla="*/ 20382 h 20000"/>
                <a:gd name="T46" fmla="*/ 98137 w 20000"/>
                <a:gd name="T47" fmla="*/ 26956 h 20000"/>
                <a:gd name="T48" fmla="*/ 98137 w 20000"/>
                <a:gd name="T49" fmla="*/ 37474 h 20000"/>
                <a:gd name="T50" fmla="*/ 86592 w 20000"/>
                <a:gd name="T51" fmla="*/ 40761 h 20000"/>
                <a:gd name="T52" fmla="*/ 83704 w 20000"/>
                <a:gd name="T53" fmla="*/ 40761 h 20000"/>
                <a:gd name="T54" fmla="*/ 77934 w 20000"/>
                <a:gd name="T55" fmla="*/ 47335 h 20000"/>
                <a:gd name="T56" fmla="*/ 53111 w 20000"/>
                <a:gd name="T57" fmla="*/ 64431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9840" y="19798"/>
                  </a:moveTo>
                  <a:lnTo>
                    <a:pt x="6096" y="19798"/>
                  </a:lnTo>
                  <a:lnTo>
                    <a:pt x="5455" y="17778"/>
                  </a:lnTo>
                  <a:lnTo>
                    <a:pt x="3850" y="17778"/>
                  </a:lnTo>
                  <a:lnTo>
                    <a:pt x="1711" y="16566"/>
                  </a:lnTo>
                  <a:lnTo>
                    <a:pt x="0" y="14545"/>
                  </a:lnTo>
                  <a:lnTo>
                    <a:pt x="0" y="11515"/>
                  </a:lnTo>
                  <a:lnTo>
                    <a:pt x="1070" y="12525"/>
                  </a:lnTo>
                  <a:lnTo>
                    <a:pt x="2781" y="11515"/>
                  </a:lnTo>
                  <a:lnTo>
                    <a:pt x="4385" y="12525"/>
                  </a:lnTo>
                  <a:lnTo>
                    <a:pt x="7166" y="11515"/>
                  </a:lnTo>
                  <a:lnTo>
                    <a:pt x="8235" y="8283"/>
                  </a:lnTo>
                  <a:lnTo>
                    <a:pt x="8770" y="12525"/>
                  </a:lnTo>
                  <a:lnTo>
                    <a:pt x="9840" y="11515"/>
                  </a:lnTo>
                  <a:lnTo>
                    <a:pt x="11123" y="12525"/>
                  </a:lnTo>
                  <a:lnTo>
                    <a:pt x="12727" y="11515"/>
                  </a:lnTo>
                  <a:lnTo>
                    <a:pt x="13262" y="8283"/>
                  </a:lnTo>
                  <a:lnTo>
                    <a:pt x="15508" y="8283"/>
                  </a:lnTo>
                  <a:lnTo>
                    <a:pt x="16043" y="6263"/>
                  </a:lnTo>
                  <a:lnTo>
                    <a:pt x="15508" y="1212"/>
                  </a:lnTo>
                  <a:lnTo>
                    <a:pt x="18824" y="0"/>
                  </a:lnTo>
                  <a:lnTo>
                    <a:pt x="19893" y="1212"/>
                  </a:lnTo>
                  <a:lnTo>
                    <a:pt x="19893" y="6263"/>
                  </a:lnTo>
                  <a:lnTo>
                    <a:pt x="18182" y="8283"/>
                  </a:lnTo>
                  <a:lnTo>
                    <a:pt x="18182" y="11515"/>
                  </a:lnTo>
                  <a:lnTo>
                    <a:pt x="16043" y="12525"/>
                  </a:lnTo>
                  <a:lnTo>
                    <a:pt x="15508" y="12525"/>
                  </a:lnTo>
                  <a:lnTo>
                    <a:pt x="14439" y="14545"/>
                  </a:lnTo>
                  <a:lnTo>
                    <a:pt x="9840" y="197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5" name="Freeform 339"/>
            <p:cNvSpPr>
              <a:spLocks noChangeAspect="1"/>
            </p:cNvSpPr>
            <p:nvPr/>
          </p:nvSpPr>
          <p:spPr bwMode="auto">
            <a:xfrm>
              <a:off x="8250557" y="4808083"/>
              <a:ext cx="59050" cy="68626"/>
            </a:xfrm>
            <a:custGeom>
              <a:avLst/>
              <a:gdLst>
                <a:gd name="T0" fmla="*/ 52584 w 20000"/>
                <a:gd name="T1" fmla="*/ 67642 h 20000"/>
                <a:gd name="T2" fmla="*/ 52584 w 20000"/>
                <a:gd name="T3" fmla="*/ 57713 h 20000"/>
                <a:gd name="T4" fmla="*/ 46990 w 20000"/>
                <a:gd name="T5" fmla="*/ 42200 h 20000"/>
                <a:gd name="T6" fmla="*/ 35242 w 20000"/>
                <a:gd name="T7" fmla="*/ 26063 h 20000"/>
                <a:gd name="T8" fmla="*/ 8952 w 20000"/>
                <a:gd name="T9" fmla="*/ 9929 h 20000"/>
                <a:gd name="T10" fmla="*/ 0 w 20000"/>
                <a:gd name="T11" fmla="*/ 6826 h 20000"/>
                <a:gd name="T12" fmla="*/ 0 w 20000"/>
                <a:gd name="T13" fmla="*/ 0 h 20000"/>
                <a:gd name="T14" fmla="*/ 38038 w 20000"/>
                <a:gd name="T15" fmla="*/ 19237 h 20000"/>
                <a:gd name="T16" fmla="*/ 52584 w 20000"/>
                <a:gd name="T17" fmla="*/ 35992 h 20000"/>
                <a:gd name="T18" fmla="*/ 52584 w 20000"/>
                <a:gd name="T19" fmla="*/ 42200 h 20000"/>
                <a:gd name="T20" fmla="*/ 58179 w 20000"/>
                <a:gd name="T21" fmla="*/ 57713 h 20000"/>
                <a:gd name="T22" fmla="*/ 52584 w 20000"/>
                <a:gd name="T23" fmla="*/ 67642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7905" y="19818"/>
                  </a:moveTo>
                  <a:lnTo>
                    <a:pt x="17905" y="16909"/>
                  </a:lnTo>
                  <a:lnTo>
                    <a:pt x="16000" y="12364"/>
                  </a:lnTo>
                  <a:lnTo>
                    <a:pt x="12000" y="7636"/>
                  </a:lnTo>
                  <a:lnTo>
                    <a:pt x="3048" y="2909"/>
                  </a:lnTo>
                  <a:lnTo>
                    <a:pt x="0" y="2000"/>
                  </a:lnTo>
                  <a:lnTo>
                    <a:pt x="0" y="0"/>
                  </a:lnTo>
                  <a:lnTo>
                    <a:pt x="12952" y="5636"/>
                  </a:lnTo>
                  <a:lnTo>
                    <a:pt x="17905" y="10545"/>
                  </a:lnTo>
                  <a:lnTo>
                    <a:pt x="17905" y="12364"/>
                  </a:lnTo>
                  <a:lnTo>
                    <a:pt x="19810" y="16909"/>
                  </a:lnTo>
                  <a:lnTo>
                    <a:pt x="17905" y="198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6" name="Freeform 340"/>
            <p:cNvSpPr>
              <a:spLocks noChangeAspect="1"/>
            </p:cNvSpPr>
            <p:nvPr/>
          </p:nvSpPr>
          <p:spPr bwMode="auto">
            <a:xfrm>
              <a:off x="8349506" y="4884688"/>
              <a:ext cx="33514" cy="52667"/>
            </a:xfrm>
            <a:custGeom>
              <a:avLst/>
              <a:gdLst>
                <a:gd name="T0" fmla="*/ 32762 w 20000"/>
                <a:gd name="T1" fmla="*/ 51772 h 20000"/>
                <a:gd name="T2" fmla="*/ 17819 w 20000"/>
                <a:gd name="T3" fmla="*/ 51772 h 20000"/>
                <a:gd name="T4" fmla="*/ 11496 w 20000"/>
                <a:gd name="T5" fmla="*/ 35131 h 20000"/>
                <a:gd name="T6" fmla="*/ 2299 w 20000"/>
                <a:gd name="T7" fmla="*/ 28968 h 20000"/>
                <a:gd name="T8" fmla="*/ 2299 w 20000"/>
                <a:gd name="T9" fmla="*/ 12942 h 20000"/>
                <a:gd name="T10" fmla="*/ 0 w 20000"/>
                <a:gd name="T11" fmla="*/ 9862 h 20000"/>
                <a:gd name="T12" fmla="*/ 0 w 20000"/>
                <a:gd name="T13" fmla="*/ 0 h 20000"/>
                <a:gd name="T14" fmla="*/ 2299 w 20000"/>
                <a:gd name="T15" fmla="*/ 9862 h 20000"/>
                <a:gd name="T16" fmla="*/ 9196 w 20000"/>
                <a:gd name="T17" fmla="*/ 12942 h 20000"/>
                <a:gd name="T18" fmla="*/ 17819 w 20000"/>
                <a:gd name="T19" fmla="*/ 19106 h 20000"/>
                <a:gd name="T20" fmla="*/ 23566 w 20000"/>
                <a:gd name="T21" fmla="*/ 28968 h 20000"/>
                <a:gd name="T22" fmla="*/ 26440 w 20000"/>
                <a:gd name="T23" fmla="*/ 35131 h 20000"/>
                <a:gd name="T24" fmla="*/ 32762 w 20000"/>
                <a:gd name="T25" fmla="*/ 44991 h 20000"/>
                <a:gd name="T26" fmla="*/ 32762 w 20000"/>
                <a:gd name="T27" fmla="*/ 51772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19655" y="19765"/>
                  </a:moveTo>
                  <a:lnTo>
                    <a:pt x="10690" y="19765"/>
                  </a:lnTo>
                  <a:lnTo>
                    <a:pt x="6897" y="13412"/>
                  </a:lnTo>
                  <a:lnTo>
                    <a:pt x="1379" y="11059"/>
                  </a:lnTo>
                  <a:lnTo>
                    <a:pt x="1379" y="4941"/>
                  </a:lnTo>
                  <a:lnTo>
                    <a:pt x="0" y="3765"/>
                  </a:lnTo>
                  <a:lnTo>
                    <a:pt x="0" y="0"/>
                  </a:lnTo>
                  <a:lnTo>
                    <a:pt x="1379" y="3765"/>
                  </a:lnTo>
                  <a:lnTo>
                    <a:pt x="5517" y="4941"/>
                  </a:lnTo>
                  <a:lnTo>
                    <a:pt x="10690" y="7294"/>
                  </a:lnTo>
                  <a:lnTo>
                    <a:pt x="14138" y="11059"/>
                  </a:lnTo>
                  <a:lnTo>
                    <a:pt x="15862" y="13412"/>
                  </a:lnTo>
                  <a:lnTo>
                    <a:pt x="19655" y="17176"/>
                  </a:lnTo>
                  <a:lnTo>
                    <a:pt x="19655" y="197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7" name="Freeform 341"/>
            <p:cNvSpPr>
              <a:spLocks noChangeAspect="1"/>
            </p:cNvSpPr>
            <p:nvPr/>
          </p:nvSpPr>
          <p:spPr bwMode="auto">
            <a:xfrm>
              <a:off x="8504312" y="4982041"/>
              <a:ext cx="20748" cy="49474"/>
            </a:xfrm>
            <a:custGeom>
              <a:avLst/>
              <a:gdLst>
                <a:gd name="T0" fmla="*/ 20080 w 20000"/>
                <a:gd name="T1" fmla="*/ 48582 h 20000"/>
                <a:gd name="T2" fmla="*/ 14502 w 20000"/>
                <a:gd name="T3" fmla="*/ 32177 h 20000"/>
                <a:gd name="T4" fmla="*/ 0 w 20000"/>
                <a:gd name="T5" fmla="*/ 22714 h 20000"/>
                <a:gd name="T6" fmla="*/ 0 w 20000"/>
                <a:gd name="T7" fmla="*/ 0 h 20000"/>
                <a:gd name="T8" fmla="*/ 5577 w 20000"/>
                <a:gd name="T9" fmla="*/ 0 h 20000"/>
                <a:gd name="T10" fmla="*/ 8925 w 20000"/>
                <a:gd name="T11" fmla="*/ 12618 h 20000"/>
                <a:gd name="T12" fmla="*/ 14502 w 20000"/>
                <a:gd name="T13" fmla="*/ 16405 h 20000"/>
                <a:gd name="T14" fmla="*/ 20080 w 20000"/>
                <a:gd name="T15" fmla="*/ 32177 h 20000"/>
                <a:gd name="T16" fmla="*/ 20080 w 20000"/>
                <a:gd name="T17" fmla="*/ 48582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9459" y="19744"/>
                  </a:moveTo>
                  <a:lnTo>
                    <a:pt x="14054" y="13077"/>
                  </a:lnTo>
                  <a:lnTo>
                    <a:pt x="0" y="9231"/>
                  </a:lnTo>
                  <a:lnTo>
                    <a:pt x="0" y="0"/>
                  </a:lnTo>
                  <a:lnTo>
                    <a:pt x="5405" y="0"/>
                  </a:lnTo>
                  <a:lnTo>
                    <a:pt x="8649" y="5128"/>
                  </a:lnTo>
                  <a:lnTo>
                    <a:pt x="14054" y="6667"/>
                  </a:lnTo>
                  <a:lnTo>
                    <a:pt x="19459" y="13077"/>
                  </a:lnTo>
                  <a:lnTo>
                    <a:pt x="19459" y="197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8" name="Freeform 342"/>
            <p:cNvSpPr>
              <a:spLocks noChangeAspect="1"/>
            </p:cNvSpPr>
            <p:nvPr/>
          </p:nvSpPr>
          <p:spPr bwMode="auto">
            <a:xfrm>
              <a:off x="8450050" y="4962890"/>
              <a:ext cx="36707" cy="25535"/>
            </a:xfrm>
            <a:custGeom>
              <a:avLst/>
              <a:gdLst>
                <a:gd name="T0" fmla="*/ 35943 w 20000"/>
                <a:gd name="T1" fmla="*/ 24795 h 20000"/>
                <a:gd name="T2" fmla="*/ 26815 w 20000"/>
                <a:gd name="T3" fmla="*/ 18748 h 20000"/>
                <a:gd name="T4" fmla="*/ 11982 w 20000"/>
                <a:gd name="T5" fmla="*/ 9072 h 20000"/>
                <a:gd name="T6" fmla="*/ 0 w 20000"/>
                <a:gd name="T7" fmla="*/ 0 h 20000"/>
                <a:gd name="T8" fmla="*/ 5705 w 20000"/>
                <a:gd name="T9" fmla="*/ 0 h 20000"/>
                <a:gd name="T10" fmla="*/ 14833 w 20000"/>
                <a:gd name="T11" fmla="*/ 6048 h 20000"/>
                <a:gd name="T12" fmla="*/ 26815 w 20000"/>
                <a:gd name="T13" fmla="*/ 6048 h 20000"/>
                <a:gd name="T14" fmla="*/ 35943 w 20000"/>
                <a:gd name="T15" fmla="*/ 24795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688" y="19524"/>
                  </a:moveTo>
                  <a:lnTo>
                    <a:pt x="14688" y="14762"/>
                  </a:lnTo>
                  <a:lnTo>
                    <a:pt x="6563" y="7143"/>
                  </a:lnTo>
                  <a:lnTo>
                    <a:pt x="0" y="0"/>
                  </a:lnTo>
                  <a:lnTo>
                    <a:pt x="3125" y="0"/>
                  </a:lnTo>
                  <a:lnTo>
                    <a:pt x="8125" y="4762"/>
                  </a:lnTo>
                  <a:lnTo>
                    <a:pt x="14688" y="4762"/>
                  </a:lnTo>
                  <a:lnTo>
                    <a:pt x="19688" y="195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89" name="Freeform 343"/>
            <p:cNvSpPr>
              <a:spLocks noChangeAspect="1"/>
            </p:cNvSpPr>
            <p:nvPr/>
          </p:nvSpPr>
          <p:spPr bwMode="auto">
            <a:xfrm>
              <a:off x="8475585" y="5013960"/>
              <a:ext cx="28727" cy="11171"/>
            </a:xfrm>
            <a:custGeom>
              <a:avLst/>
              <a:gdLst>
                <a:gd name="T0" fmla="*/ 27979 w 20000"/>
                <a:gd name="T1" fmla="*/ 10459 h 20000"/>
                <a:gd name="T2" fmla="*/ 18455 w 20000"/>
                <a:gd name="T3" fmla="*/ 10459 h 20000"/>
                <a:gd name="T4" fmla="*/ 2382 w 20000"/>
                <a:gd name="T5" fmla="*/ 10459 h 20000"/>
                <a:gd name="T6" fmla="*/ 0 w 20000"/>
                <a:gd name="T7" fmla="*/ 0 h 20000"/>
                <a:gd name="T8" fmla="*/ 24407 w 20000"/>
                <a:gd name="T9" fmla="*/ 0 h 20000"/>
                <a:gd name="T10" fmla="*/ 27979 w 20000"/>
                <a:gd name="T11" fmla="*/ 10459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583" y="18824"/>
                  </a:moveTo>
                  <a:lnTo>
                    <a:pt x="12917" y="18824"/>
                  </a:lnTo>
                  <a:lnTo>
                    <a:pt x="1667" y="18824"/>
                  </a:lnTo>
                  <a:lnTo>
                    <a:pt x="0" y="0"/>
                  </a:lnTo>
                  <a:lnTo>
                    <a:pt x="17083" y="0"/>
                  </a:lnTo>
                  <a:lnTo>
                    <a:pt x="19583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90" name="Freeform 344"/>
            <p:cNvSpPr>
              <a:spLocks noChangeAspect="1"/>
            </p:cNvSpPr>
            <p:nvPr/>
          </p:nvSpPr>
          <p:spPr bwMode="auto">
            <a:xfrm>
              <a:off x="8398980" y="4927779"/>
              <a:ext cx="22343" cy="23939"/>
            </a:xfrm>
            <a:custGeom>
              <a:avLst/>
              <a:gdLst>
                <a:gd name="T0" fmla="*/ 13229 w 20000"/>
                <a:gd name="T1" fmla="*/ 23186 h 20000"/>
                <a:gd name="T2" fmla="*/ 3175 w 20000"/>
                <a:gd name="T3" fmla="*/ 10026 h 20000"/>
                <a:gd name="T4" fmla="*/ 0 w 20000"/>
                <a:gd name="T5" fmla="*/ 0 h 20000"/>
                <a:gd name="T6" fmla="*/ 7938 w 20000"/>
                <a:gd name="T7" fmla="*/ 6892 h 20000"/>
                <a:gd name="T8" fmla="*/ 13229 w 20000"/>
                <a:gd name="T9" fmla="*/ 10026 h 20000"/>
                <a:gd name="T10" fmla="*/ 21696 w 20000"/>
                <a:gd name="T11" fmla="*/ 23186 h 20000"/>
                <a:gd name="T12" fmla="*/ 13229 w 20000"/>
                <a:gd name="T13" fmla="*/ 23186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905" y="19474"/>
                  </a:moveTo>
                  <a:lnTo>
                    <a:pt x="2857" y="8421"/>
                  </a:lnTo>
                  <a:lnTo>
                    <a:pt x="0" y="0"/>
                  </a:lnTo>
                  <a:lnTo>
                    <a:pt x="7143" y="5789"/>
                  </a:lnTo>
                  <a:lnTo>
                    <a:pt x="11905" y="8421"/>
                  </a:lnTo>
                  <a:lnTo>
                    <a:pt x="19524" y="19474"/>
                  </a:lnTo>
                  <a:lnTo>
                    <a:pt x="11905" y="194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91" name="Freeform 345"/>
            <p:cNvSpPr>
              <a:spLocks noChangeAspect="1"/>
            </p:cNvSpPr>
            <p:nvPr/>
          </p:nvSpPr>
          <p:spPr bwMode="auto">
            <a:xfrm>
              <a:off x="3103623" y="1456590"/>
              <a:ext cx="1056518" cy="1278355"/>
            </a:xfrm>
            <a:custGeom>
              <a:avLst/>
              <a:gdLst>
                <a:gd name="T0" fmla="*/ 194684 w 20000"/>
                <a:gd name="T1" fmla="*/ 1221615 h 20000"/>
                <a:gd name="T2" fmla="*/ 125953 w 20000"/>
                <a:gd name="T3" fmla="*/ 917133 h 20000"/>
                <a:gd name="T4" fmla="*/ 212602 w 20000"/>
                <a:gd name="T5" fmla="*/ 789910 h 20000"/>
                <a:gd name="T6" fmla="*/ 158900 w 20000"/>
                <a:gd name="T7" fmla="*/ 710818 h 20000"/>
                <a:gd name="T8" fmla="*/ 173928 w 20000"/>
                <a:gd name="T9" fmla="*/ 471568 h 20000"/>
                <a:gd name="T10" fmla="*/ 62950 w 20000"/>
                <a:gd name="T11" fmla="*/ 422803 h 20000"/>
                <a:gd name="T12" fmla="*/ 6358 w 20000"/>
                <a:gd name="T13" fmla="*/ 403157 h 20000"/>
                <a:gd name="T14" fmla="*/ 9248 w 20000"/>
                <a:gd name="T15" fmla="*/ 379760 h 20000"/>
                <a:gd name="T16" fmla="*/ 6358 w 20000"/>
                <a:gd name="T17" fmla="*/ 350640 h 20000"/>
                <a:gd name="T18" fmla="*/ 80869 w 20000"/>
                <a:gd name="T19" fmla="*/ 343710 h 20000"/>
                <a:gd name="T20" fmla="*/ 30056 w 20000"/>
                <a:gd name="T21" fmla="*/ 324064 h 20000"/>
                <a:gd name="T22" fmla="*/ 39305 w 20000"/>
                <a:gd name="T23" fmla="*/ 258895 h 20000"/>
                <a:gd name="T24" fmla="*/ 119595 w 20000"/>
                <a:gd name="T25" fmla="*/ 241792 h 20000"/>
                <a:gd name="T26" fmla="*/ 188904 w 20000"/>
                <a:gd name="T27" fmla="*/ 213309 h 20000"/>
                <a:gd name="T28" fmla="*/ 218960 w 20000"/>
                <a:gd name="T29" fmla="*/ 186097 h 20000"/>
                <a:gd name="T30" fmla="*/ 158900 w 20000"/>
                <a:gd name="T31" fmla="*/ 186097 h 20000"/>
                <a:gd name="T32" fmla="*/ 233988 w 20000"/>
                <a:gd name="T33" fmla="*/ 127858 h 20000"/>
                <a:gd name="T34" fmla="*/ 266357 w 20000"/>
                <a:gd name="T35" fmla="*/ 111391 h 20000"/>
                <a:gd name="T36" fmla="*/ 329307 w 20000"/>
                <a:gd name="T37" fmla="*/ 75342 h 20000"/>
                <a:gd name="T38" fmla="*/ 377282 w 20000"/>
                <a:gd name="T39" fmla="*/ 130401 h 20000"/>
                <a:gd name="T40" fmla="*/ 488207 w 20000"/>
                <a:gd name="T41" fmla="*/ 111391 h 20000"/>
                <a:gd name="T42" fmla="*/ 535551 w 20000"/>
                <a:gd name="T43" fmla="*/ 94288 h 20000"/>
                <a:gd name="T44" fmla="*/ 589884 w 20000"/>
                <a:gd name="T45" fmla="*/ 91809 h 20000"/>
                <a:gd name="T46" fmla="*/ 628611 w 20000"/>
                <a:gd name="T47" fmla="*/ 62053 h 20000"/>
                <a:gd name="T48" fmla="*/ 599132 w 20000"/>
                <a:gd name="T49" fmla="*/ 36050 h 20000"/>
                <a:gd name="T50" fmla="*/ 759714 w 20000"/>
                <a:gd name="T51" fmla="*/ 0 h 20000"/>
                <a:gd name="T52" fmla="*/ 816936 w 20000"/>
                <a:gd name="T53" fmla="*/ 48765 h 20000"/>
                <a:gd name="T54" fmla="*/ 763182 w 20000"/>
                <a:gd name="T55" fmla="*/ 62053 h 20000"/>
                <a:gd name="T56" fmla="*/ 894337 w 20000"/>
                <a:gd name="T57" fmla="*/ 91809 h 20000"/>
                <a:gd name="T58" fmla="*/ 879887 w 20000"/>
                <a:gd name="T59" fmla="*/ 127858 h 20000"/>
                <a:gd name="T60" fmla="*/ 715259 w 20000"/>
                <a:gd name="T61" fmla="*/ 160157 h 20000"/>
                <a:gd name="T62" fmla="*/ 855663 w 20000"/>
                <a:gd name="T63" fmla="*/ 163908 h 20000"/>
                <a:gd name="T64" fmla="*/ 870691 w 20000"/>
                <a:gd name="T65" fmla="*/ 153799 h 20000"/>
                <a:gd name="T66" fmla="*/ 849883 w 20000"/>
                <a:gd name="T67" fmla="*/ 258895 h 20000"/>
                <a:gd name="T68" fmla="*/ 933642 w 20000"/>
                <a:gd name="T69" fmla="*/ 179739 h 20000"/>
                <a:gd name="T70" fmla="*/ 1013932 w 20000"/>
                <a:gd name="T71" fmla="*/ 170266 h 20000"/>
                <a:gd name="T72" fmla="*/ 1013932 w 20000"/>
                <a:gd name="T73" fmla="*/ 241792 h 20000"/>
                <a:gd name="T74" fmla="*/ 963120 w 20000"/>
                <a:gd name="T75" fmla="*/ 265190 h 20000"/>
                <a:gd name="T76" fmla="*/ 909943 w 20000"/>
                <a:gd name="T77" fmla="*/ 311412 h 20000"/>
                <a:gd name="T78" fmla="*/ 924972 w 20000"/>
                <a:gd name="T79" fmla="*/ 350640 h 20000"/>
                <a:gd name="T80" fmla="*/ 894337 w 20000"/>
                <a:gd name="T81" fmla="*/ 461396 h 20000"/>
                <a:gd name="T82" fmla="*/ 861443 w 20000"/>
                <a:gd name="T83" fmla="*/ 514612 h 20000"/>
                <a:gd name="T84" fmla="*/ 861443 w 20000"/>
                <a:gd name="T85" fmla="*/ 677884 h 20000"/>
                <a:gd name="T86" fmla="*/ 768962 w 20000"/>
                <a:gd name="T87" fmla="*/ 710818 h 20000"/>
                <a:gd name="T88" fmla="*/ 786880 w 20000"/>
                <a:gd name="T89" fmla="*/ 822209 h 20000"/>
                <a:gd name="T90" fmla="*/ 748206 w 20000"/>
                <a:gd name="T91" fmla="*/ 779801 h 20000"/>
                <a:gd name="T92" fmla="*/ 715259 w 20000"/>
                <a:gd name="T93" fmla="*/ 766513 h 20000"/>
                <a:gd name="T94" fmla="*/ 675955 w 20000"/>
                <a:gd name="T95" fmla="*/ 815851 h 20000"/>
                <a:gd name="T96" fmla="*/ 799018 w 20000"/>
                <a:gd name="T97" fmla="*/ 835497 h 20000"/>
                <a:gd name="T98" fmla="*/ 599132 w 20000"/>
                <a:gd name="T99" fmla="*/ 910203 h 20000"/>
                <a:gd name="T100" fmla="*/ 526881 w 20000"/>
                <a:gd name="T101" fmla="*/ 963355 h 20000"/>
                <a:gd name="T102" fmla="*/ 448903 w 20000"/>
                <a:gd name="T103" fmla="*/ 972828 h 20000"/>
                <a:gd name="T104" fmla="*/ 383062 w 20000"/>
                <a:gd name="T105" fmla="*/ 1055100 h 20000"/>
                <a:gd name="T106" fmla="*/ 275605 w 20000"/>
                <a:gd name="T107" fmla="*/ 1270952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5245" y="19990"/>
                  </a:moveTo>
                  <a:lnTo>
                    <a:pt x="4904" y="19890"/>
                  </a:lnTo>
                  <a:lnTo>
                    <a:pt x="4321" y="19214"/>
                  </a:lnTo>
                  <a:lnTo>
                    <a:pt x="3705" y="19214"/>
                  </a:lnTo>
                  <a:lnTo>
                    <a:pt x="3244" y="18646"/>
                  </a:lnTo>
                  <a:lnTo>
                    <a:pt x="2683" y="17262"/>
                  </a:lnTo>
                  <a:lnTo>
                    <a:pt x="2507" y="15660"/>
                  </a:lnTo>
                  <a:lnTo>
                    <a:pt x="2397" y="14425"/>
                  </a:lnTo>
                  <a:lnTo>
                    <a:pt x="2859" y="13499"/>
                  </a:lnTo>
                  <a:lnTo>
                    <a:pt x="3485" y="13400"/>
                  </a:lnTo>
                  <a:lnTo>
                    <a:pt x="3991" y="13141"/>
                  </a:lnTo>
                  <a:lnTo>
                    <a:pt x="4046" y="12424"/>
                  </a:lnTo>
                  <a:lnTo>
                    <a:pt x="3244" y="11747"/>
                  </a:lnTo>
                  <a:lnTo>
                    <a:pt x="4321" y="12155"/>
                  </a:lnTo>
                  <a:lnTo>
                    <a:pt x="3760" y="11329"/>
                  </a:lnTo>
                  <a:lnTo>
                    <a:pt x="3024" y="11180"/>
                  </a:lnTo>
                  <a:lnTo>
                    <a:pt x="3244" y="10662"/>
                  </a:lnTo>
                  <a:lnTo>
                    <a:pt x="3760" y="10304"/>
                  </a:lnTo>
                  <a:lnTo>
                    <a:pt x="3595" y="8133"/>
                  </a:lnTo>
                  <a:lnTo>
                    <a:pt x="3310" y="7417"/>
                  </a:lnTo>
                  <a:lnTo>
                    <a:pt x="2562" y="6999"/>
                  </a:lnTo>
                  <a:lnTo>
                    <a:pt x="1935" y="6750"/>
                  </a:lnTo>
                  <a:lnTo>
                    <a:pt x="1374" y="6899"/>
                  </a:lnTo>
                  <a:lnTo>
                    <a:pt x="1198" y="6650"/>
                  </a:lnTo>
                  <a:lnTo>
                    <a:pt x="858" y="6590"/>
                  </a:lnTo>
                  <a:lnTo>
                    <a:pt x="924" y="6999"/>
                  </a:lnTo>
                  <a:lnTo>
                    <a:pt x="341" y="6750"/>
                  </a:lnTo>
                  <a:lnTo>
                    <a:pt x="121" y="6341"/>
                  </a:lnTo>
                  <a:lnTo>
                    <a:pt x="462" y="6222"/>
                  </a:lnTo>
                  <a:lnTo>
                    <a:pt x="858" y="6083"/>
                  </a:lnTo>
                  <a:lnTo>
                    <a:pt x="572" y="6083"/>
                  </a:lnTo>
                  <a:lnTo>
                    <a:pt x="176" y="5973"/>
                  </a:lnTo>
                  <a:lnTo>
                    <a:pt x="572" y="5774"/>
                  </a:lnTo>
                  <a:lnTo>
                    <a:pt x="462" y="5665"/>
                  </a:lnTo>
                  <a:lnTo>
                    <a:pt x="0" y="5814"/>
                  </a:lnTo>
                  <a:lnTo>
                    <a:pt x="121" y="5515"/>
                  </a:lnTo>
                  <a:lnTo>
                    <a:pt x="858" y="5515"/>
                  </a:lnTo>
                  <a:lnTo>
                    <a:pt x="1649" y="5774"/>
                  </a:lnTo>
                  <a:lnTo>
                    <a:pt x="1935" y="5306"/>
                  </a:lnTo>
                  <a:lnTo>
                    <a:pt x="1539" y="5406"/>
                  </a:lnTo>
                  <a:lnTo>
                    <a:pt x="1089" y="5406"/>
                  </a:lnTo>
                  <a:lnTo>
                    <a:pt x="638" y="5246"/>
                  </a:lnTo>
                  <a:lnTo>
                    <a:pt x="924" y="5147"/>
                  </a:lnTo>
                  <a:lnTo>
                    <a:pt x="572" y="5097"/>
                  </a:lnTo>
                  <a:lnTo>
                    <a:pt x="176" y="4838"/>
                  </a:lnTo>
                  <a:lnTo>
                    <a:pt x="0" y="4579"/>
                  </a:lnTo>
                  <a:lnTo>
                    <a:pt x="176" y="4171"/>
                  </a:lnTo>
                  <a:lnTo>
                    <a:pt x="748" y="4072"/>
                  </a:lnTo>
                  <a:lnTo>
                    <a:pt x="1198" y="4072"/>
                  </a:lnTo>
                  <a:lnTo>
                    <a:pt x="1770" y="4022"/>
                  </a:lnTo>
                  <a:lnTo>
                    <a:pt x="1770" y="3922"/>
                  </a:lnTo>
                  <a:lnTo>
                    <a:pt x="2276" y="3803"/>
                  </a:lnTo>
                  <a:lnTo>
                    <a:pt x="2683" y="3803"/>
                  </a:lnTo>
                  <a:lnTo>
                    <a:pt x="2859" y="3922"/>
                  </a:lnTo>
                  <a:lnTo>
                    <a:pt x="3485" y="3604"/>
                  </a:lnTo>
                  <a:lnTo>
                    <a:pt x="3595" y="3355"/>
                  </a:lnTo>
                  <a:lnTo>
                    <a:pt x="3991" y="3245"/>
                  </a:lnTo>
                  <a:lnTo>
                    <a:pt x="3705" y="3086"/>
                  </a:lnTo>
                  <a:lnTo>
                    <a:pt x="4167" y="2987"/>
                  </a:lnTo>
                  <a:lnTo>
                    <a:pt x="4167" y="2927"/>
                  </a:lnTo>
                  <a:lnTo>
                    <a:pt x="3991" y="2987"/>
                  </a:lnTo>
                  <a:lnTo>
                    <a:pt x="3419" y="3086"/>
                  </a:lnTo>
                  <a:lnTo>
                    <a:pt x="3310" y="2927"/>
                  </a:lnTo>
                  <a:lnTo>
                    <a:pt x="3024" y="2927"/>
                  </a:lnTo>
                  <a:lnTo>
                    <a:pt x="3134" y="2728"/>
                  </a:lnTo>
                  <a:lnTo>
                    <a:pt x="3419" y="2578"/>
                  </a:lnTo>
                  <a:lnTo>
                    <a:pt x="4046" y="2260"/>
                  </a:lnTo>
                  <a:lnTo>
                    <a:pt x="4453" y="2011"/>
                  </a:lnTo>
                  <a:lnTo>
                    <a:pt x="4904" y="1911"/>
                  </a:lnTo>
                  <a:lnTo>
                    <a:pt x="4959" y="2260"/>
                  </a:lnTo>
                  <a:lnTo>
                    <a:pt x="5069" y="2260"/>
                  </a:lnTo>
                  <a:lnTo>
                    <a:pt x="5069" y="1752"/>
                  </a:lnTo>
                  <a:lnTo>
                    <a:pt x="5355" y="1752"/>
                  </a:lnTo>
                  <a:lnTo>
                    <a:pt x="5531" y="2011"/>
                  </a:lnTo>
                  <a:lnTo>
                    <a:pt x="5805" y="1911"/>
                  </a:lnTo>
                  <a:lnTo>
                    <a:pt x="6267" y="1185"/>
                  </a:lnTo>
                  <a:lnTo>
                    <a:pt x="6608" y="1234"/>
                  </a:lnTo>
                  <a:lnTo>
                    <a:pt x="6608" y="1603"/>
                  </a:lnTo>
                  <a:lnTo>
                    <a:pt x="7059" y="2051"/>
                  </a:lnTo>
                  <a:lnTo>
                    <a:pt x="7180" y="2051"/>
                  </a:lnTo>
                  <a:lnTo>
                    <a:pt x="6839" y="1075"/>
                  </a:lnTo>
                  <a:lnTo>
                    <a:pt x="8488" y="926"/>
                  </a:lnTo>
                  <a:lnTo>
                    <a:pt x="8543" y="1483"/>
                  </a:lnTo>
                  <a:lnTo>
                    <a:pt x="9291" y="1752"/>
                  </a:lnTo>
                  <a:lnTo>
                    <a:pt x="9401" y="1643"/>
                  </a:lnTo>
                  <a:lnTo>
                    <a:pt x="9291" y="1234"/>
                  </a:lnTo>
                  <a:lnTo>
                    <a:pt x="9456" y="926"/>
                  </a:lnTo>
                  <a:lnTo>
                    <a:pt x="10192" y="1483"/>
                  </a:lnTo>
                  <a:lnTo>
                    <a:pt x="10654" y="2160"/>
                  </a:lnTo>
                  <a:lnTo>
                    <a:pt x="10885" y="2011"/>
                  </a:lnTo>
                  <a:lnTo>
                    <a:pt x="10764" y="1643"/>
                  </a:lnTo>
                  <a:lnTo>
                    <a:pt x="11226" y="1444"/>
                  </a:lnTo>
                  <a:lnTo>
                    <a:pt x="11512" y="1603"/>
                  </a:lnTo>
                  <a:lnTo>
                    <a:pt x="11622" y="1603"/>
                  </a:lnTo>
                  <a:lnTo>
                    <a:pt x="11050" y="767"/>
                  </a:lnTo>
                  <a:lnTo>
                    <a:pt x="11963" y="976"/>
                  </a:lnTo>
                  <a:lnTo>
                    <a:pt x="12413" y="1444"/>
                  </a:lnTo>
                  <a:lnTo>
                    <a:pt x="12413" y="1075"/>
                  </a:lnTo>
                  <a:lnTo>
                    <a:pt x="12128" y="767"/>
                  </a:lnTo>
                  <a:lnTo>
                    <a:pt x="11402" y="567"/>
                  </a:lnTo>
                  <a:lnTo>
                    <a:pt x="11226" y="159"/>
                  </a:lnTo>
                  <a:lnTo>
                    <a:pt x="11512" y="159"/>
                  </a:lnTo>
                  <a:lnTo>
                    <a:pt x="13161" y="159"/>
                  </a:lnTo>
                  <a:lnTo>
                    <a:pt x="14458" y="0"/>
                  </a:lnTo>
                  <a:lnTo>
                    <a:pt x="15833" y="259"/>
                  </a:lnTo>
                  <a:lnTo>
                    <a:pt x="16570" y="567"/>
                  </a:lnTo>
                  <a:lnTo>
                    <a:pt x="16284" y="767"/>
                  </a:lnTo>
                  <a:lnTo>
                    <a:pt x="15547" y="767"/>
                  </a:lnTo>
                  <a:lnTo>
                    <a:pt x="14634" y="826"/>
                  </a:lnTo>
                  <a:lnTo>
                    <a:pt x="14008" y="926"/>
                  </a:lnTo>
                  <a:lnTo>
                    <a:pt x="13612" y="1185"/>
                  </a:lnTo>
                  <a:lnTo>
                    <a:pt x="14524" y="976"/>
                  </a:lnTo>
                  <a:lnTo>
                    <a:pt x="15723" y="976"/>
                  </a:lnTo>
                  <a:lnTo>
                    <a:pt x="16745" y="926"/>
                  </a:lnTo>
                  <a:lnTo>
                    <a:pt x="16745" y="1334"/>
                  </a:lnTo>
                  <a:lnTo>
                    <a:pt x="17020" y="1444"/>
                  </a:lnTo>
                  <a:lnTo>
                    <a:pt x="17768" y="1643"/>
                  </a:lnTo>
                  <a:lnTo>
                    <a:pt x="17317" y="1911"/>
                  </a:lnTo>
                  <a:lnTo>
                    <a:pt x="17141" y="2011"/>
                  </a:lnTo>
                  <a:lnTo>
                    <a:pt x="16745" y="2011"/>
                  </a:lnTo>
                  <a:lnTo>
                    <a:pt x="16460" y="2160"/>
                  </a:lnTo>
                  <a:lnTo>
                    <a:pt x="15943" y="2051"/>
                  </a:lnTo>
                  <a:lnTo>
                    <a:pt x="14975" y="2051"/>
                  </a:lnTo>
                  <a:lnTo>
                    <a:pt x="13612" y="2519"/>
                  </a:lnTo>
                  <a:lnTo>
                    <a:pt x="13722" y="2578"/>
                  </a:lnTo>
                  <a:lnTo>
                    <a:pt x="14975" y="2320"/>
                  </a:lnTo>
                  <a:lnTo>
                    <a:pt x="16174" y="2320"/>
                  </a:lnTo>
                  <a:lnTo>
                    <a:pt x="16284" y="2578"/>
                  </a:lnTo>
                  <a:lnTo>
                    <a:pt x="15547" y="2927"/>
                  </a:lnTo>
                  <a:lnTo>
                    <a:pt x="15723" y="3086"/>
                  </a:lnTo>
                  <a:lnTo>
                    <a:pt x="16460" y="2827"/>
                  </a:lnTo>
                  <a:lnTo>
                    <a:pt x="16570" y="2419"/>
                  </a:lnTo>
                  <a:lnTo>
                    <a:pt x="17196" y="2320"/>
                  </a:lnTo>
                  <a:lnTo>
                    <a:pt x="17196" y="2578"/>
                  </a:lnTo>
                  <a:lnTo>
                    <a:pt x="16910" y="3355"/>
                  </a:lnTo>
                  <a:lnTo>
                    <a:pt x="16174" y="4072"/>
                  </a:lnTo>
                  <a:lnTo>
                    <a:pt x="16690" y="3763"/>
                  </a:lnTo>
                  <a:lnTo>
                    <a:pt x="17317" y="3355"/>
                  </a:lnTo>
                  <a:lnTo>
                    <a:pt x="17603" y="2927"/>
                  </a:lnTo>
                  <a:lnTo>
                    <a:pt x="17768" y="2827"/>
                  </a:lnTo>
                  <a:lnTo>
                    <a:pt x="17768" y="3146"/>
                  </a:lnTo>
                  <a:lnTo>
                    <a:pt x="18329" y="3146"/>
                  </a:lnTo>
                  <a:lnTo>
                    <a:pt x="18571" y="2827"/>
                  </a:lnTo>
                  <a:lnTo>
                    <a:pt x="19296" y="2678"/>
                  </a:lnTo>
                  <a:lnTo>
                    <a:pt x="19989" y="2987"/>
                  </a:lnTo>
                  <a:lnTo>
                    <a:pt x="19879" y="3355"/>
                  </a:lnTo>
                  <a:lnTo>
                    <a:pt x="19252" y="3654"/>
                  </a:lnTo>
                  <a:lnTo>
                    <a:pt x="19296" y="3803"/>
                  </a:lnTo>
                  <a:lnTo>
                    <a:pt x="18802" y="4022"/>
                  </a:lnTo>
                  <a:lnTo>
                    <a:pt x="18109" y="4072"/>
                  </a:lnTo>
                  <a:lnTo>
                    <a:pt x="17603" y="4072"/>
                  </a:lnTo>
                  <a:lnTo>
                    <a:pt x="18329" y="4171"/>
                  </a:lnTo>
                  <a:lnTo>
                    <a:pt x="18802" y="4171"/>
                  </a:lnTo>
                  <a:lnTo>
                    <a:pt x="18505" y="4579"/>
                  </a:lnTo>
                  <a:lnTo>
                    <a:pt x="17603" y="4430"/>
                  </a:lnTo>
                  <a:lnTo>
                    <a:pt x="17317" y="4898"/>
                  </a:lnTo>
                  <a:lnTo>
                    <a:pt x="17317" y="4998"/>
                  </a:lnTo>
                  <a:lnTo>
                    <a:pt x="17658" y="4739"/>
                  </a:lnTo>
                  <a:lnTo>
                    <a:pt x="18329" y="4739"/>
                  </a:lnTo>
                  <a:lnTo>
                    <a:pt x="17603" y="5515"/>
                  </a:lnTo>
                  <a:lnTo>
                    <a:pt x="16910" y="6083"/>
                  </a:lnTo>
                  <a:lnTo>
                    <a:pt x="16866" y="6750"/>
                  </a:lnTo>
                  <a:lnTo>
                    <a:pt x="17317" y="7158"/>
                  </a:lnTo>
                  <a:lnTo>
                    <a:pt x="17020" y="7257"/>
                  </a:lnTo>
                  <a:lnTo>
                    <a:pt x="17361" y="7317"/>
                  </a:lnTo>
                  <a:lnTo>
                    <a:pt x="17493" y="7934"/>
                  </a:lnTo>
                  <a:lnTo>
                    <a:pt x="16690" y="7725"/>
                  </a:lnTo>
                  <a:lnTo>
                    <a:pt x="16394" y="8094"/>
                  </a:lnTo>
                  <a:lnTo>
                    <a:pt x="16866" y="8243"/>
                  </a:lnTo>
                  <a:lnTo>
                    <a:pt x="16910" y="9169"/>
                  </a:lnTo>
                  <a:lnTo>
                    <a:pt x="16866" y="9985"/>
                  </a:lnTo>
                  <a:lnTo>
                    <a:pt x="16394" y="10662"/>
                  </a:lnTo>
                  <a:lnTo>
                    <a:pt x="15657" y="10821"/>
                  </a:lnTo>
                  <a:lnTo>
                    <a:pt x="15096" y="10553"/>
                  </a:lnTo>
                  <a:lnTo>
                    <a:pt x="14458" y="10762"/>
                  </a:lnTo>
                  <a:lnTo>
                    <a:pt x="14634" y="11180"/>
                  </a:lnTo>
                  <a:lnTo>
                    <a:pt x="15206" y="11847"/>
                  </a:lnTo>
                  <a:lnTo>
                    <a:pt x="15492" y="12155"/>
                  </a:lnTo>
                  <a:lnTo>
                    <a:pt x="15492" y="12832"/>
                  </a:lnTo>
                  <a:lnTo>
                    <a:pt x="14975" y="12932"/>
                  </a:lnTo>
                  <a:lnTo>
                    <a:pt x="14931" y="12932"/>
                  </a:lnTo>
                  <a:lnTo>
                    <a:pt x="14524" y="12723"/>
                  </a:lnTo>
                  <a:lnTo>
                    <a:pt x="14524" y="12464"/>
                  </a:lnTo>
                  <a:lnTo>
                    <a:pt x="14239" y="12265"/>
                  </a:lnTo>
                  <a:lnTo>
                    <a:pt x="13788" y="11996"/>
                  </a:lnTo>
                  <a:lnTo>
                    <a:pt x="13161" y="11588"/>
                  </a:lnTo>
                  <a:lnTo>
                    <a:pt x="13040" y="11747"/>
                  </a:lnTo>
                  <a:lnTo>
                    <a:pt x="13612" y="12056"/>
                  </a:lnTo>
                  <a:lnTo>
                    <a:pt x="14074" y="12305"/>
                  </a:lnTo>
                  <a:lnTo>
                    <a:pt x="13271" y="12424"/>
                  </a:lnTo>
                  <a:lnTo>
                    <a:pt x="12985" y="12673"/>
                  </a:lnTo>
                  <a:lnTo>
                    <a:pt x="12864" y="12832"/>
                  </a:lnTo>
                  <a:lnTo>
                    <a:pt x="13612" y="12832"/>
                  </a:lnTo>
                  <a:lnTo>
                    <a:pt x="12699" y="12982"/>
                  </a:lnTo>
                  <a:lnTo>
                    <a:pt x="14008" y="12932"/>
                  </a:lnTo>
                  <a:lnTo>
                    <a:pt x="15206" y="13141"/>
                  </a:lnTo>
                  <a:lnTo>
                    <a:pt x="14755" y="13400"/>
                  </a:lnTo>
                  <a:lnTo>
                    <a:pt x="13557" y="14007"/>
                  </a:lnTo>
                  <a:lnTo>
                    <a:pt x="12413" y="14166"/>
                  </a:lnTo>
                  <a:lnTo>
                    <a:pt x="11402" y="14316"/>
                  </a:lnTo>
                  <a:lnTo>
                    <a:pt x="11050" y="14007"/>
                  </a:lnTo>
                  <a:lnTo>
                    <a:pt x="11160" y="14425"/>
                  </a:lnTo>
                  <a:lnTo>
                    <a:pt x="10764" y="14584"/>
                  </a:lnTo>
                  <a:lnTo>
                    <a:pt x="10027" y="15152"/>
                  </a:lnTo>
                  <a:lnTo>
                    <a:pt x="9115" y="15719"/>
                  </a:lnTo>
                  <a:lnTo>
                    <a:pt x="8664" y="15719"/>
                  </a:lnTo>
                  <a:lnTo>
                    <a:pt x="8840" y="15301"/>
                  </a:lnTo>
                  <a:lnTo>
                    <a:pt x="8543" y="15301"/>
                  </a:lnTo>
                  <a:lnTo>
                    <a:pt x="8488" y="15819"/>
                  </a:lnTo>
                  <a:lnTo>
                    <a:pt x="7916" y="15918"/>
                  </a:lnTo>
                  <a:lnTo>
                    <a:pt x="7631" y="16068"/>
                  </a:lnTo>
                  <a:lnTo>
                    <a:pt x="7290" y="16595"/>
                  </a:lnTo>
                  <a:lnTo>
                    <a:pt x="7059" y="17003"/>
                  </a:lnTo>
                  <a:lnTo>
                    <a:pt x="6608" y="17670"/>
                  </a:lnTo>
                  <a:lnTo>
                    <a:pt x="6267" y="18547"/>
                  </a:lnTo>
                  <a:lnTo>
                    <a:pt x="5245" y="1999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346"/>
            <p:cNvSpPr>
              <a:spLocks noChangeAspect="1"/>
            </p:cNvSpPr>
            <p:nvPr/>
          </p:nvSpPr>
          <p:spPr bwMode="auto">
            <a:xfrm>
              <a:off x="2739746" y="4399520"/>
              <a:ext cx="28727" cy="12768"/>
            </a:xfrm>
            <a:custGeom>
              <a:avLst/>
              <a:gdLst>
                <a:gd name="T0" fmla="*/ 21431 w 20000"/>
                <a:gd name="T1" fmla="*/ 12095 h 20000"/>
                <a:gd name="T2" fmla="*/ 0 w 20000"/>
                <a:gd name="T3" fmla="*/ 12095 h 20000"/>
                <a:gd name="T4" fmla="*/ 12502 w 20000"/>
                <a:gd name="T5" fmla="*/ 9072 h 20000"/>
                <a:gd name="T6" fmla="*/ 12502 w 20000"/>
                <a:gd name="T7" fmla="*/ 0 h 20000"/>
                <a:gd name="T8" fmla="*/ 27979 w 20000"/>
                <a:gd name="T9" fmla="*/ 0 h 20000"/>
                <a:gd name="T10" fmla="*/ 21431 w 20000"/>
                <a:gd name="T11" fmla="*/ 12095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5000" y="19048"/>
                  </a:moveTo>
                  <a:lnTo>
                    <a:pt x="0" y="19048"/>
                  </a:lnTo>
                  <a:lnTo>
                    <a:pt x="8750" y="14286"/>
                  </a:lnTo>
                  <a:lnTo>
                    <a:pt x="8750" y="0"/>
                  </a:lnTo>
                  <a:lnTo>
                    <a:pt x="19583" y="0"/>
                  </a:lnTo>
                  <a:lnTo>
                    <a:pt x="15000" y="190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93" name="Freeform 347"/>
            <p:cNvSpPr>
              <a:spLocks noChangeAspect="1"/>
            </p:cNvSpPr>
            <p:nvPr/>
          </p:nvSpPr>
          <p:spPr bwMode="auto">
            <a:xfrm>
              <a:off x="7910620" y="6132720"/>
              <a:ext cx="94161" cy="127676"/>
            </a:xfrm>
            <a:custGeom>
              <a:avLst/>
              <a:gdLst>
                <a:gd name="T0" fmla="*/ 24282 w 20000"/>
                <a:gd name="T1" fmla="*/ 126371 h 20000"/>
                <a:gd name="T2" fmla="*/ 15609 w 20000"/>
                <a:gd name="T3" fmla="*/ 122619 h 20000"/>
                <a:gd name="T4" fmla="*/ 9249 w 20000"/>
                <a:gd name="T5" fmla="*/ 116364 h 20000"/>
                <a:gd name="T6" fmla="*/ 15609 w 20000"/>
                <a:gd name="T7" fmla="*/ 116364 h 20000"/>
                <a:gd name="T8" fmla="*/ 15609 w 20000"/>
                <a:gd name="T9" fmla="*/ 109480 h 20000"/>
                <a:gd name="T10" fmla="*/ 6360 w 20000"/>
                <a:gd name="T11" fmla="*/ 106978 h 20000"/>
                <a:gd name="T12" fmla="*/ 0 w 20000"/>
                <a:gd name="T13" fmla="*/ 90716 h 20000"/>
                <a:gd name="T14" fmla="*/ 6360 w 20000"/>
                <a:gd name="T15" fmla="*/ 67564 h 20000"/>
                <a:gd name="T16" fmla="*/ 9249 w 20000"/>
                <a:gd name="T17" fmla="*/ 73825 h 20000"/>
                <a:gd name="T18" fmla="*/ 9249 w 20000"/>
                <a:gd name="T19" fmla="*/ 67564 h 20000"/>
                <a:gd name="T20" fmla="*/ 6360 w 20000"/>
                <a:gd name="T21" fmla="*/ 12509 h 20000"/>
                <a:gd name="T22" fmla="*/ 9249 w 20000"/>
                <a:gd name="T23" fmla="*/ 0 h 20000"/>
                <a:gd name="T24" fmla="*/ 15609 w 20000"/>
                <a:gd name="T25" fmla="*/ 0 h 20000"/>
                <a:gd name="T26" fmla="*/ 21393 w 20000"/>
                <a:gd name="T27" fmla="*/ 6255 h 20000"/>
                <a:gd name="T28" fmla="*/ 33531 w 20000"/>
                <a:gd name="T29" fmla="*/ 16269 h 20000"/>
                <a:gd name="T30" fmla="*/ 57237 w 20000"/>
                <a:gd name="T31" fmla="*/ 22523 h 20000"/>
                <a:gd name="T32" fmla="*/ 72270 w 20000"/>
                <a:gd name="T33" fmla="*/ 16269 h 20000"/>
                <a:gd name="T34" fmla="*/ 78054 w 20000"/>
                <a:gd name="T35" fmla="*/ 16269 h 20000"/>
                <a:gd name="T36" fmla="*/ 93087 w 20000"/>
                <a:gd name="T37" fmla="*/ 12509 h 20000"/>
                <a:gd name="T38" fmla="*/ 93087 w 20000"/>
                <a:gd name="T39" fmla="*/ 16269 h 20000"/>
                <a:gd name="T40" fmla="*/ 83833 w 20000"/>
                <a:gd name="T41" fmla="*/ 73825 h 20000"/>
                <a:gd name="T42" fmla="*/ 78054 w 20000"/>
                <a:gd name="T43" fmla="*/ 73825 h 20000"/>
                <a:gd name="T44" fmla="*/ 78054 w 20000"/>
                <a:gd name="T45" fmla="*/ 67564 h 20000"/>
                <a:gd name="T46" fmla="*/ 72270 w 20000"/>
                <a:gd name="T47" fmla="*/ 73825 h 20000"/>
                <a:gd name="T48" fmla="*/ 72270 w 20000"/>
                <a:gd name="T49" fmla="*/ 83833 h 20000"/>
                <a:gd name="T50" fmla="*/ 69381 w 20000"/>
                <a:gd name="T51" fmla="*/ 93218 h 20000"/>
                <a:gd name="T52" fmla="*/ 63021 w 20000"/>
                <a:gd name="T53" fmla="*/ 109480 h 20000"/>
                <a:gd name="T54" fmla="*/ 54348 w 20000"/>
                <a:gd name="T55" fmla="*/ 116364 h 20000"/>
                <a:gd name="T56" fmla="*/ 54348 w 20000"/>
                <a:gd name="T57" fmla="*/ 106978 h 20000"/>
                <a:gd name="T58" fmla="*/ 57237 w 20000"/>
                <a:gd name="T59" fmla="*/ 106978 h 20000"/>
                <a:gd name="T60" fmla="*/ 57237 w 20000"/>
                <a:gd name="T61" fmla="*/ 93218 h 20000"/>
                <a:gd name="T62" fmla="*/ 54348 w 20000"/>
                <a:gd name="T63" fmla="*/ 93218 h 20000"/>
                <a:gd name="T64" fmla="*/ 45099 w 20000"/>
                <a:gd name="T65" fmla="*/ 109480 h 20000"/>
                <a:gd name="T66" fmla="*/ 39315 w 20000"/>
                <a:gd name="T67" fmla="*/ 109480 h 20000"/>
                <a:gd name="T68" fmla="*/ 33531 w 20000"/>
                <a:gd name="T69" fmla="*/ 126371 h 20000"/>
                <a:gd name="T70" fmla="*/ 24282 w 20000"/>
                <a:gd name="T71" fmla="*/ 126371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5185" y="19901"/>
                  </a:moveTo>
                  <a:lnTo>
                    <a:pt x="3333" y="19310"/>
                  </a:lnTo>
                  <a:lnTo>
                    <a:pt x="1975" y="18325"/>
                  </a:lnTo>
                  <a:lnTo>
                    <a:pt x="3333" y="18325"/>
                  </a:lnTo>
                  <a:lnTo>
                    <a:pt x="3333" y="17241"/>
                  </a:lnTo>
                  <a:lnTo>
                    <a:pt x="1358" y="16847"/>
                  </a:lnTo>
                  <a:lnTo>
                    <a:pt x="0" y="14286"/>
                  </a:lnTo>
                  <a:lnTo>
                    <a:pt x="1358" y="10640"/>
                  </a:lnTo>
                  <a:lnTo>
                    <a:pt x="1975" y="11626"/>
                  </a:lnTo>
                  <a:lnTo>
                    <a:pt x="1975" y="10640"/>
                  </a:lnTo>
                  <a:lnTo>
                    <a:pt x="1358" y="1970"/>
                  </a:lnTo>
                  <a:lnTo>
                    <a:pt x="1975" y="0"/>
                  </a:lnTo>
                  <a:lnTo>
                    <a:pt x="3333" y="0"/>
                  </a:lnTo>
                  <a:lnTo>
                    <a:pt x="4568" y="985"/>
                  </a:lnTo>
                  <a:lnTo>
                    <a:pt x="7160" y="2562"/>
                  </a:lnTo>
                  <a:lnTo>
                    <a:pt x="12222" y="3547"/>
                  </a:lnTo>
                  <a:lnTo>
                    <a:pt x="15432" y="2562"/>
                  </a:lnTo>
                  <a:lnTo>
                    <a:pt x="16667" y="2562"/>
                  </a:lnTo>
                  <a:lnTo>
                    <a:pt x="19877" y="1970"/>
                  </a:lnTo>
                  <a:lnTo>
                    <a:pt x="19877" y="2562"/>
                  </a:lnTo>
                  <a:lnTo>
                    <a:pt x="17901" y="11626"/>
                  </a:lnTo>
                  <a:lnTo>
                    <a:pt x="16667" y="11626"/>
                  </a:lnTo>
                  <a:lnTo>
                    <a:pt x="16667" y="10640"/>
                  </a:lnTo>
                  <a:lnTo>
                    <a:pt x="15432" y="11626"/>
                  </a:lnTo>
                  <a:lnTo>
                    <a:pt x="15432" y="13202"/>
                  </a:lnTo>
                  <a:lnTo>
                    <a:pt x="14815" y="14680"/>
                  </a:lnTo>
                  <a:lnTo>
                    <a:pt x="13457" y="17241"/>
                  </a:lnTo>
                  <a:lnTo>
                    <a:pt x="11605" y="18325"/>
                  </a:lnTo>
                  <a:lnTo>
                    <a:pt x="11605" y="16847"/>
                  </a:lnTo>
                  <a:lnTo>
                    <a:pt x="12222" y="16847"/>
                  </a:lnTo>
                  <a:lnTo>
                    <a:pt x="12222" y="14680"/>
                  </a:lnTo>
                  <a:lnTo>
                    <a:pt x="11605" y="14680"/>
                  </a:lnTo>
                  <a:lnTo>
                    <a:pt x="9630" y="17241"/>
                  </a:lnTo>
                  <a:lnTo>
                    <a:pt x="8395" y="17241"/>
                  </a:lnTo>
                  <a:lnTo>
                    <a:pt x="7160" y="19901"/>
                  </a:lnTo>
                  <a:lnTo>
                    <a:pt x="5185" y="1990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94" name="Freeform 348"/>
            <p:cNvSpPr>
              <a:spLocks noChangeAspect="1"/>
            </p:cNvSpPr>
            <p:nvPr/>
          </p:nvSpPr>
          <p:spPr bwMode="auto">
            <a:xfrm>
              <a:off x="5751302" y="5328362"/>
              <a:ext cx="15959" cy="17556"/>
            </a:xfrm>
            <a:custGeom>
              <a:avLst/>
              <a:gdLst>
                <a:gd name="T0" fmla="*/ 9408 w 20000"/>
                <a:gd name="T1" fmla="*/ 16816 h 20000"/>
                <a:gd name="T2" fmla="*/ 0 w 20000"/>
                <a:gd name="T3" fmla="*/ 13583 h 20000"/>
                <a:gd name="T4" fmla="*/ 5879 w 20000"/>
                <a:gd name="T5" fmla="*/ 0 h 20000"/>
                <a:gd name="T6" fmla="*/ 15287 w 20000"/>
                <a:gd name="T7" fmla="*/ 13583 h 20000"/>
                <a:gd name="T8" fmla="*/ 9408 w 20000"/>
                <a:gd name="T9" fmla="*/ 16816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9259"/>
                  </a:moveTo>
                  <a:lnTo>
                    <a:pt x="0" y="15556"/>
                  </a:lnTo>
                  <a:lnTo>
                    <a:pt x="7407" y="0"/>
                  </a:lnTo>
                  <a:lnTo>
                    <a:pt x="19259" y="15556"/>
                  </a:lnTo>
                  <a:lnTo>
                    <a:pt x="11852" y="192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95" name="Freeform 349"/>
            <p:cNvSpPr>
              <a:spLocks noChangeAspect="1"/>
            </p:cNvSpPr>
            <p:nvPr/>
          </p:nvSpPr>
          <p:spPr bwMode="auto">
            <a:xfrm>
              <a:off x="8556979" y="5366665"/>
              <a:ext cx="46282" cy="87778"/>
            </a:xfrm>
            <a:custGeom>
              <a:avLst/>
              <a:gdLst>
                <a:gd name="T0" fmla="*/ 45455 w 20000"/>
                <a:gd name="T1" fmla="*/ 86667 h 20000"/>
                <a:gd name="T2" fmla="*/ 33216 w 20000"/>
                <a:gd name="T3" fmla="*/ 80197 h 20000"/>
                <a:gd name="T4" fmla="*/ 33216 w 20000"/>
                <a:gd name="T5" fmla="*/ 69850 h 20000"/>
                <a:gd name="T6" fmla="*/ 18065 w 20000"/>
                <a:gd name="T7" fmla="*/ 56915 h 20000"/>
                <a:gd name="T8" fmla="*/ 6411 w 20000"/>
                <a:gd name="T9" fmla="*/ 26517 h 20000"/>
                <a:gd name="T10" fmla="*/ 0 w 20000"/>
                <a:gd name="T11" fmla="*/ 0 h 20000"/>
                <a:gd name="T12" fmla="*/ 6411 w 20000"/>
                <a:gd name="T13" fmla="*/ 2589 h 20000"/>
                <a:gd name="T14" fmla="*/ 18065 w 20000"/>
                <a:gd name="T15" fmla="*/ 26517 h 20000"/>
                <a:gd name="T16" fmla="*/ 23893 w 20000"/>
                <a:gd name="T17" fmla="*/ 29752 h 20000"/>
                <a:gd name="T18" fmla="*/ 23893 w 20000"/>
                <a:gd name="T19" fmla="*/ 43333 h 20000"/>
                <a:gd name="T20" fmla="*/ 33216 w 20000"/>
                <a:gd name="T21" fmla="*/ 53680 h 20000"/>
                <a:gd name="T22" fmla="*/ 45455 w 20000"/>
                <a:gd name="T23" fmla="*/ 73731 h 20000"/>
                <a:gd name="T24" fmla="*/ 45455 w 20000"/>
                <a:gd name="T25" fmla="*/ 86667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9747" y="19852"/>
                  </a:moveTo>
                  <a:lnTo>
                    <a:pt x="14430" y="18370"/>
                  </a:lnTo>
                  <a:lnTo>
                    <a:pt x="14430" y="16000"/>
                  </a:lnTo>
                  <a:lnTo>
                    <a:pt x="7848" y="13037"/>
                  </a:lnTo>
                  <a:lnTo>
                    <a:pt x="2785" y="6074"/>
                  </a:lnTo>
                  <a:lnTo>
                    <a:pt x="0" y="0"/>
                  </a:lnTo>
                  <a:lnTo>
                    <a:pt x="2785" y="593"/>
                  </a:lnTo>
                  <a:lnTo>
                    <a:pt x="7848" y="6074"/>
                  </a:lnTo>
                  <a:lnTo>
                    <a:pt x="10380" y="6815"/>
                  </a:lnTo>
                  <a:lnTo>
                    <a:pt x="10380" y="9926"/>
                  </a:lnTo>
                  <a:lnTo>
                    <a:pt x="14430" y="12296"/>
                  </a:lnTo>
                  <a:lnTo>
                    <a:pt x="19747" y="16889"/>
                  </a:lnTo>
                  <a:lnTo>
                    <a:pt x="19747" y="198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96" name="Freeform 350"/>
            <p:cNvSpPr>
              <a:spLocks noChangeAspect="1"/>
            </p:cNvSpPr>
            <p:nvPr/>
          </p:nvSpPr>
          <p:spPr bwMode="auto">
            <a:xfrm>
              <a:off x="2762090" y="4273440"/>
              <a:ext cx="9576" cy="17555"/>
            </a:xfrm>
            <a:custGeom>
              <a:avLst/>
              <a:gdLst>
                <a:gd name="T0" fmla="*/ 8965 w 20000"/>
                <a:gd name="T1" fmla="*/ 16839 h 20000"/>
                <a:gd name="T2" fmla="*/ 6163 w 20000"/>
                <a:gd name="T3" fmla="*/ 16839 h 20000"/>
                <a:gd name="T4" fmla="*/ 0 w 20000"/>
                <a:gd name="T5" fmla="*/ 0 h 20000"/>
                <a:gd name="T6" fmla="*/ 8965 w 20000"/>
                <a:gd name="T7" fmla="*/ 6860 h 20000"/>
                <a:gd name="T8" fmla="*/ 8965 w 20000"/>
                <a:gd name="T9" fmla="*/ 16839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8824" y="19286"/>
                  </a:moveTo>
                  <a:lnTo>
                    <a:pt x="12941" y="19286"/>
                  </a:lnTo>
                  <a:lnTo>
                    <a:pt x="0" y="0"/>
                  </a:lnTo>
                  <a:lnTo>
                    <a:pt x="18824" y="7857"/>
                  </a:lnTo>
                  <a:lnTo>
                    <a:pt x="18824" y="192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351"/>
            <p:cNvSpPr>
              <a:spLocks noChangeAspect="1"/>
            </p:cNvSpPr>
            <p:nvPr/>
          </p:nvSpPr>
          <p:spPr bwMode="auto">
            <a:xfrm>
              <a:off x="2752514" y="4227157"/>
              <a:ext cx="15959" cy="9576"/>
            </a:xfrm>
            <a:custGeom>
              <a:avLst/>
              <a:gdLst>
                <a:gd name="T0" fmla="*/ 2940 w 20000"/>
                <a:gd name="T1" fmla="*/ 8965 h 20000"/>
                <a:gd name="T2" fmla="*/ 0 w 20000"/>
                <a:gd name="T3" fmla="*/ 8965 h 20000"/>
                <a:gd name="T4" fmla="*/ 0 w 20000"/>
                <a:gd name="T5" fmla="*/ 6163 h 20000"/>
                <a:gd name="T6" fmla="*/ 8819 w 20000"/>
                <a:gd name="T7" fmla="*/ 0 h 20000"/>
                <a:gd name="T8" fmla="*/ 15287 w 20000"/>
                <a:gd name="T9" fmla="*/ 6163 h 20000"/>
                <a:gd name="T10" fmla="*/ 2940 w 20000"/>
                <a:gd name="T11" fmla="*/ 6163 h 20000"/>
                <a:gd name="T12" fmla="*/ 2940 w 20000"/>
                <a:gd name="T13" fmla="*/ 8965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3704" y="18824"/>
                  </a:moveTo>
                  <a:lnTo>
                    <a:pt x="0" y="18824"/>
                  </a:lnTo>
                  <a:lnTo>
                    <a:pt x="0" y="12941"/>
                  </a:lnTo>
                  <a:lnTo>
                    <a:pt x="11111" y="0"/>
                  </a:lnTo>
                  <a:lnTo>
                    <a:pt x="19259" y="12941"/>
                  </a:lnTo>
                  <a:lnTo>
                    <a:pt x="3704" y="12941"/>
                  </a:lnTo>
                  <a:lnTo>
                    <a:pt x="3704" y="188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352"/>
            <p:cNvSpPr>
              <a:spLocks noChangeAspect="1"/>
            </p:cNvSpPr>
            <p:nvPr/>
          </p:nvSpPr>
          <p:spPr bwMode="auto">
            <a:xfrm>
              <a:off x="7165312" y="4614973"/>
              <a:ext cx="261736" cy="236200"/>
            </a:xfrm>
            <a:custGeom>
              <a:avLst/>
              <a:gdLst>
                <a:gd name="T0" fmla="*/ 29446 w 20000"/>
                <a:gd name="T1" fmla="*/ 79589 h 20000"/>
                <a:gd name="T2" fmla="*/ 71583 w 20000"/>
                <a:gd name="T3" fmla="*/ 89140 h 20000"/>
                <a:gd name="T4" fmla="*/ 128730 w 20000"/>
                <a:gd name="T5" fmla="*/ 85956 h 20000"/>
                <a:gd name="T6" fmla="*/ 158176 w 20000"/>
                <a:gd name="T7" fmla="*/ 36288 h 20000"/>
                <a:gd name="T8" fmla="*/ 181841 w 20000"/>
                <a:gd name="T9" fmla="*/ 0 h 20000"/>
                <a:gd name="T10" fmla="*/ 226869 w 20000"/>
                <a:gd name="T11" fmla="*/ 10185 h 20000"/>
                <a:gd name="T12" fmla="*/ 221089 w 20000"/>
                <a:gd name="T13" fmla="*/ 19736 h 20000"/>
                <a:gd name="T14" fmla="*/ 218212 w 20000"/>
                <a:gd name="T15" fmla="*/ 26103 h 20000"/>
                <a:gd name="T16" fmla="*/ 230332 w 20000"/>
                <a:gd name="T17" fmla="*/ 43301 h 20000"/>
                <a:gd name="T18" fmla="*/ 226869 w 20000"/>
                <a:gd name="T19" fmla="*/ 59854 h 20000"/>
                <a:gd name="T20" fmla="*/ 250535 w 20000"/>
                <a:gd name="T21" fmla="*/ 79589 h 20000"/>
                <a:gd name="T22" fmla="*/ 253997 w 20000"/>
                <a:gd name="T23" fmla="*/ 89140 h 20000"/>
                <a:gd name="T24" fmla="*/ 221089 w 20000"/>
                <a:gd name="T25" fmla="*/ 102509 h 20000"/>
                <a:gd name="T26" fmla="*/ 221089 w 20000"/>
                <a:gd name="T27" fmla="*/ 138174 h 20000"/>
                <a:gd name="T28" fmla="*/ 188194 w 20000"/>
                <a:gd name="T29" fmla="*/ 164911 h 20000"/>
                <a:gd name="T30" fmla="*/ 188194 w 20000"/>
                <a:gd name="T31" fmla="*/ 198016 h 20000"/>
                <a:gd name="T32" fmla="*/ 143166 w 20000"/>
                <a:gd name="T33" fmla="*/ 234316 h 20000"/>
                <a:gd name="T34" fmla="*/ 128730 w 20000"/>
                <a:gd name="T35" fmla="*/ 210750 h 20000"/>
                <a:gd name="T36" fmla="*/ 119501 w 20000"/>
                <a:gd name="T37" fmla="*/ 200565 h 20000"/>
                <a:gd name="T38" fmla="*/ 103906 w 20000"/>
                <a:gd name="T39" fmla="*/ 200565 h 20000"/>
                <a:gd name="T40" fmla="*/ 92359 w 20000"/>
                <a:gd name="T41" fmla="*/ 210750 h 20000"/>
                <a:gd name="T42" fmla="*/ 77936 w 20000"/>
                <a:gd name="T43" fmla="*/ 217763 h 20000"/>
                <a:gd name="T44" fmla="*/ 62341 w 20000"/>
                <a:gd name="T45" fmla="*/ 198016 h 20000"/>
                <a:gd name="T46" fmla="*/ 41565 w 20000"/>
                <a:gd name="T47" fmla="*/ 198016 h 20000"/>
                <a:gd name="T48" fmla="*/ 32908 w 20000"/>
                <a:gd name="T49" fmla="*/ 181464 h 20000"/>
                <a:gd name="T50" fmla="*/ 29446 w 20000"/>
                <a:gd name="T51" fmla="*/ 148359 h 20000"/>
                <a:gd name="T52" fmla="*/ 9242 w 20000"/>
                <a:gd name="T53" fmla="*/ 138174 h 20000"/>
                <a:gd name="T54" fmla="*/ 3463 w 20000"/>
                <a:gd name="T55" fmla="*/ 128623 h 20000"/>
                <a:gd name="T56" fmla="*/ 0 w 20000"/>
                <a:gd name="T57" fmla="*/ 105692 h 20000"/>
                <a:gd name="T58" fmla="*/ 3463 w 20000"/>
                <a:gd name="T59" fmla="*/ 72588 h 20000"/>
                <a:gd name="T60" fmla="*/ 15009 w 20000"/>
                <a:gd name="T61" fmla="*/ 59854 h 20000"/>
                <a:gd name="T62" fmla="*/ 23666 w 20000"/>
                <a:gd name="T63" fmla="*/ 62403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818" y="5312"/>
                  </a:moveTo>
                  <a:lnTo>
                    <a:pt x="2262" y="6775"/>
                  </a:lnTo>
                  <a:lnTo>
                    <a:pt x="4346" y="7588"/>
                  </a:lnTo>
                  <a:lnTo>
                    <a:pt x="5499" y="7588"/>
                  </a:lnTo>
                  <a:lnTo>
                    <a:pt x="7982" y="8130"/>
                  </a:lnTo>
                  <a:lnTo>
                    <a:pt x="9889" y="7317"/>
                  </a:lnTo>
                  <a:lnTo>
                    <a:pt x="11885" y="5908"/>
                  </a:lnTo>
                  <a:lnTo>
                    <a:pt x="12151" y="3089"/>
                  </a:lnTo>
                  <a:lnTo>
                    <a:pt x="13304" y="2818"/>
                  </a:lnTo>
                  <a:lnTo>
                    <a:pt x="13969" y="0"/>
                  </a:lnTo>
                  <a:lnTo>
                    <a:pt x="17428" y="325"/>
                  </a:lnTo>
                  <a:lnTo>
                    <a:pt x="17428" y="867"/>
                  </a:lnTo>
                  <a:lnTo>
                    <a:pt x="16984" y="1409"/>
                  </a:lnTo>
                  <a:lnTo>
                    <a:pt x="16984" y="1680"/>
                  </a:lnTo>
                  <a:lnTo>
                    <a:pt x="16763" y="1680"/>
                  </a:lnTo>
                  <a:lnTo>
                    <a:pt x="16763" y="2222"/>
                  </a:lnTo>
                  <a:lnTo>
                    <a:pt x="17428" y="2818"/>
                  </a:lnTo>
                  <a:lnTo>
                    <a:pt x="17694" y="3686"/>
                  </a:lnTo>
                  <a:lnTo>
                    <a:pt x="17694" y="3902"/>
                  </a:lnTo>
                  <a:lnTo>
                    <a:pt x="17428" y="5095"/>
                  </a:lnTo>
                  <a:lnTo>
                    <a:pt x="18137" y="5312"/>
                  </a:lnTo>
                  <a:lnTo>
                    <a:pt x="19246" y="6775"/>
                  </a:lnTo>
                  <a:lnTo>
                    <a:pt x="19956" y="7317"/>
                  </a:lnTo>
                  <a:lnTo>
                    <a:pt x="19512" y="7588"/>
                  </a:lnTo>
                  <a:lnTo>
                    <a:pt x="17694" y="8130"/>
                  </a:lnTo>
                  <a:lnTo>
                    <a:pt x="16984" y="8726"/>
                  </a:lnTo>
                  <a:lnTo>
                    <a:pt x="16763" y="10407"/>
                  </a:lnTo>
                  <a:lnTo>
                    <a:pt x="16984" y="11762"/>
                  </a:lnTo>
                  <a:lnTo>
                    <a:pt x="15610" y="13171"/>
                  </a:lnTo>
                  <a:lnTo>
                    <a:pt x="14457" y="14038"/>
                  </a:lnTo>
                  <a:lnTo>
                    <a:pt x="14678" y="14634"/>
                  </a:lnTo>
                  <a:lnTo>
                    <a:pt x="14457" y="16856"/>
                  </a:lnTo>
                  <a:lnTo>
                    <a:pt x="13792" y="18537"/>
                  </a:lnTo>
                  <a:lnTo>
                    <a:pt x="10998" y="19946"/>
                  </a:lnTo>
                  <a:lnTo>
                    <a:pt x="10776" y="17940"/>
                  </a:lnTo>
                  <a:lnTo>
                    <a:pt x="9889" y="17940"/>
                  </a:lnTo>
                  <a:lnTo>
                    <a:pt x="9180" y="18537"/>
                  </a:lnTo>
                  <a:lnTo>
                    <a:pt x="9180" y="17073"/>
                  </a:lnTo>
                  <a:lnTo>
                    <a:pt x="8958" y="17724"/>
                  </a:lnTo>
                  <a:lnTo>
                    <a:pt x="7982" y="17073"/>
                  </a:lnTo>
                  <a:lnTo>
                    <a:pt x="7805" y="17724"/>
                  </a:lnTo>
                  <a:lnTo>
                    <a:pt x="7095" y="17940"/>
                  </a:lnTo>
                  <a:lnTo>
                    <a:pt x="6652" y="17724"/>
                  </a:lnTo>
                  <a:lnTo>
                    <a:pt x="5987" y="18537"/>
                  </a:lnTo>
                  <a:lnTo>
                    <a:pt x="5499" y="17073"/>
                  </a:lnTo>
                  <a:lnTo>
                    <a:pt x="4789" y="16856"/>
                  </a:lnTo>
                  <a:lnTo>
                    <a:pt x="3636" y="17073"/>
                  </a:lnTo>
                  <a:lnTo>
                    <a:pt x="3193" y="16856"/>
                  </a:lnTo>
                  <a:lnTo>
                    <a:pt x="2528" y="17073"/>
                  </a:lnTo>
                  <a:lnTo>
                    <a:pt x="2528" y="15447"/>
                  </a:lnTo>
                  <a:lnTo>
                    <a:pt x="2528" y="14634"/>
                  </a:lnTo>
                  <a:lnTo>
                    <a:pt x="2262" y="12629"/>
                  </a:lnTo>
                  <a:lnTo>
                    <a:pt x="1375" y="11762"/>
                  </a:lnTo>
                  <a:lnTo>
                    <a:pt x="710" y="11762"/>
                  </a:lnTo>
                  <a:lnTo>
                    <a:pt x="1153" y="11220"/>
                  </a:lnTo>
                  <a:lnTo>
                    <a:pt x="266" y="10949"/>
                  </a:lnTo>
                  <a:lnTo>
                    <a:pt x="710" y="9864"/>
                  </a:lnTo>
                  <a:lnTo>
                    <a:pt x="0" y="8997"/>
                  </a:lnTo>
                  <a:lnTo>
                    <a:pt x="0" y="7588"/>
                  </a:lnTo>
                  <a:lnTo>
                    <a:pt x="266" y="6179"/>
                  </a:lnTo>
                  <a:lnTo>
                    <a:pt x="710" y="5312"/>
                  </a:lnTo>
                  <a:lnTo>
                    <a:pt x="1153" y="5095"/>
                  </a:lnTo>
                  <a:lnTo>
                    <a:pt x="1375" y="5095"/>
                  </a:lnTo>
                  <a:lnTo>
                    <a:pt x="1818" y="53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  <p:sp>
          <p:nvSpPr>
            <p:cNvPr id="299" name="Freeform 353"/>
            <p:cNvSpPr>
              <a:spLocks noChangeAspect="1"/>
            </p:cNvSpPr>
            <p:nvPr/>
          </p:nvSpPr>
          <p:spPr bwMode="auto">
            <a:xfrm>
              <a:off x="4581471" y="4642104"/>
              <a:ext cx="54262" cy="43091"/>
            </a:xfrm>
            <a:custGeom>
              <a:avLst/>
              <a:gdLst>
                <a:gd name="T0" fmla="*/ 11931 w 20000"/>
                <a:gd name="T1" fmla="*/ 0 h 20000"/>
                <a:gd name="T2" fmla="*/ 21021 w 20000"/>
                <a:gd name="T3" fmla="*/ 6832 h 20000"/>
                <a:gd name="T4" fmla="*/ 53406 w 20000"/>
                <a:gd name="T5" fmla="*/ 9940 h 20000"/>
                <a:gd name="T6" fmla="*/ 53406 w 20000"/>
                <a:gd name="T7" fmla="*/ 42241 h 20000"/>
                <a:gd name="T8" fmla="*/ 38635 w 20000"/>
                <a:gd name="T9" fmla="*/ 42241 h 20000"/>
                <a:gd name="T10" fmla="*/ 23862 w 20000"/>
                <a:gd name="T11" fmla="*/ 42241 h 20000"/>
                <a:gd name="T12" fmla="*/ 6250 w 20000"/>
                <a:gd name="T13" fmla="*/ 42241 h 20000"/>
                <a:gd name="T14" fmla="*/ 0 w 20000"/>
                <a:gd name="T15" fmla="*/ 35409 h 20000"/>
                <a:gd name="T16" fmla="*/ 11931 w 20000"/>
                <a:gd name="T17" fmla="*/ 16772 h 20000"/>
                <a:gd name="T18" fmla="*/ 11931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4421" y="0"/>
                  </a:moveTo>
                  <a:lnTo>
                    <a:pt x="7789" y="3188"/>
                  </a:lnTo>
                  <a:lnTo>
                    <a:pt x="19789" y="4638"/>
                  </a:lnTo>
                  <a:lnTo>
                    <a:pt x="19789" y="19710"/>
                  </a:lnTo>
                  <a:lnTo>
                    <a:pt x="14316" y="19710"/>
                  </a:lnTo>
                  <a:lnTo>
                    <a:pt x="8842" y="19710"/>
                  </a:lnTo>
                  <a:lnTo>
                    <a:pt x="2316" y="19710"/>
                  </a:lnTo>
                  <a:lnTo>
                    <a:pt x="0" y="16522"/>
                  </a:lnTo>
                  <a:lnTo>
                    <a:pt x="4421" y="7826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 cmpd="sng">
              <a:solidFill>
                <a:srgbClr val="006699"/>
              </a:solidFill>
              <a:prstDash val="solid"/>
              <a:round/>
              <a:headEnd/>
              <a:tailEnd/>
            </a:ln>
          </p:spPr>
          <p:txBody>
            <a:bodyPr lIns="18000" tIns="10800" rIns="18000" bIns="10800" anchor="ctr"/>
            <a:lstStyle/>
            <a:p>
              <a:endParaRPr lang="en-US"/>
            </a:p>
          </p:txBody>
        </p:sp>
      </p:grpSp>
      <p:sp>
        <p:nvSpPr>
          <p:cNvPr id="302" name="Freeform 301"/>
          <p:cNvSpPr/>
          <p:nvPr/>
        </p:nvSpPr>
        <p:spPr>
          <a:xfrm flipV="1">
            <a:off x="283464" y="3802397"/>
            <a:ext cx="2313432" cy="266684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976" h="649224">
                <a:moveTo>
                  <a:pt x="2093976" y="0"/>
                </a:moveTo>
                <a:lnTo>
                  <a:pt x="1709928" y="649224"/>
                </a:lnTo>
                <a:lnTo>
                  <a:pt x="0" y="649224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pic>
        <p:nvPicPr>
          <p:cNvPr id="1026" name="Picture 2" descr="https://lh5.googleusercontent.com/-4CBcIXiR0TE/AAAAAAAAAAI/AAAAAAAAUok/Lt1kRGCCsOk/s0-c-k-no-ns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6" y="2905219"/>
            <a:ext cx="981891" cy="9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" name="TextBox 302"/>
          <p:cNvSpPr txBox="1"/>
          <p:nvPr/>
        </p:nvSpPr>
        <p:spPr>
          <a:xfrm>
            <a:off x="1222772" y="2825239"/>
            <a:ext cx="14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Enrique Peña</a:t>
            </a:r>
          </a:p>
          <a:p>
            <a:r>
              <a:rPr lang="en-US" b="1" dirty="0"/>
              <a:t>Nieto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1222769" y="3364843"/>
            <a:ext cx="1198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President, </a:t>
            </a:r>
          </a:p>
          <a:p>
            <a:r>
              <a:rPr lang="en-US" b="1" i="1" dirty="0"/>
              <a:t>Mexico</a:t>
            </a:r>
          </a:p>
        </p:txBody>
      </p:sp>
      <p:sp>
        <p:nvSpPr>
          <p:cNvPr id="306" name="Freeform 305"/>
          <p:cNvSpPr/>
          <p:nvPr/>
        </p:nvSpPr>
        <p:spPr>
          <a:xfrm flipV="1">
            <a:off x="283464" y="2938765"/>
            <a:ext cx="3821784" cy="1230964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42185 w 2093976"/>
              <a:gd name="connsiteY1" fmla="*/ 649224 h 649224"/>
              <a:gd name="connsiteX2" fmla="*/ 0 w 2093976"/>
              <a:gd name="connsiteY2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976" h="649224">
                <a:moveTo>
                  <a:pt x="2093976" y="0"/>
                </a:moveTo>
                <a:lnTo>
                  <a:pt x="1242185" y="649224"/>
                </a:lnTo>
                <a:lnTo>
                  <a:pt x="0" y="649224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pic>
        <p:nvPicPr>
          <p:cNvPr id="1028" name="Picture 4" descr="http://www.xibar.net/photo/art/grande/8357188-13096924.jpg?v=144418865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3426" r="18482" b="23718"/>
          <a:stretch/>
        </p:blipFill>
        <p:spPr bwMode="auto">
          <a:xfrm>
            <a:off x="290839" y="1898088"/>
            <a:ext cx="991745" cy="10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TextBox 307"/>
          <p:cNvSpPr txBox="1"/>
          <p:nvPr/>
        </p:nvSpPr>
        <p:spPr>
          <a:xfrm>
            <a:off x="1224378" y="1948967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Macky</a:t>
            </a:r>
            <a:r>
              <a:rPr lang="en-US" sz="2000" b="1" dirty="0"/>
              <a:t> </a:t>
            </a:r>
            <a:r>
              <a:rPr lang="en-US" sz="2000" b="1" dirty="0" err="1"/>
              <a:t>Sall</a:t>
            </a:r>
            <a:endParaRPr lang="en-US" sz="2000" b="1" dirty="0"/>
          </a:p>
        </p:txBody>
      </p:sp>
      <p:sp>
        <p:nvSpPr>
          <p:cNvPr id="309" name="TextBox 308"/>
          <p:cNvSpPr txBox="1"/>
          <p:nvPr/>
        </p:nvSpPr>
        <p:spPr>
          <a:xfrm>
            <a:off x="1203555" y="2225172"/>
            <a:ext cx="1305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President, </a:t>
            </a:r>
          </a:p>
          <a:p>
            <a:r>
              <a:rPr lang="en-US" sz="2000" b="1" i="1" dirty="0"/>
              <a:t>Senegal</a:t>
            </a:r>
          </a:p>
        </p:txBody>
      </p:sp>
      <p:sp>
        <p:nvSpPr>
          <p:cNvPr id="310" name="Freeform 309"/>
          <p:cNvSpPr/>
          <p:nvPr/>
        </p:nvSpPr>
        <p:spPr>
          <a:xfrm flipV="1">
            <a:off x="283466" y="1905000"/>
            <a:ext cx="4165035" cy="1432204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97857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901541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115067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986425 w 2093976"/>
              <a:gd name="connsiteY1" fmla="*/ 649224 h 649224"/>
              <a:gd name="connsiteX2" fmla="*/ 0 w 2093976"/>
              <a:gd name="connsiteY2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976" h="649224">
                <a:moveTo>
                  <a:pt x="2093976" y="0"/>
                </a:moveTo>
                <a:lnTo>
                  <a:pt x="986425" y="649224"/>
                </a:lnTo>
                <a:lnTo>
                  <a:pt x="0" y="649224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12" name="Freeform 311"/>
          <p:cNvSpPr/>
          <p:nvPr/>
        </p:nvSpPr>
        <p:spPr>
          <a:xfrm flipH="1" flipV="1">
            <a:off x="3321199" y="1716237"/>
            <a:ext cx="1327902" cy="1786943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97857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957398 w 2093976"/>
              <a:gd name="connsiteY1" fmla="*/ 649224 h 649224"/>
              <a:gd name="connsiteX2" fmla="*/ 0 w 2093976"/>
              <a:gd name="connsiteY2" fmla="*/ 649224 h 649224"/>
              <a:gd name="connsiteX0" fmla="*/ 2093976 w 2931480"/>
              <a:gd name="connsiteY0" fmla="*/ 0 h 719599"/>
              <a:gd name="connsiteX1" fmla="*/ 2931480 w 2931480"/>
              <a:gd name="connsiteY1" fmla="*/ 719599 h 719599"/>
              <a:gd name="connsiteX2" fmla="*/ 0 w 2931480"/>
              <a:gd name="connsiteY2" fmla="*/ 649224 h 719599"/>
              <a:gd name="connsiteX0" fmla="*/ 899574 w 1737078"/>
              <a:gd name="connsiteY0" fmla="*/ 0 h 719599"/>
              <a:gd name="connsiteX1" fmla="*/ 1737078 w 1737078"/>
              <a:gd name="connsiteY1" fmla="*/ 719599 h 719599"/>
              <a:gd name="connsiteX2" fmla="*/ 0 w 1737078"/>
              <a:gd name="connsiteY2" fmla="*/ 719599 h 719599"/>
              <a:gd name="connsiteX0" fmla="*/ 673548 w 1737078"/>
              <a:gd name="connsiteY0" fmla="*/ 0 h 732652"/>
              <a:gd name="connsiteX1" fmla="*/ 1737078 w 1737078"/>
              <a:gd name="connsiteY1" fmla="*/ 732652 h 732652"/>
              <a:gd name="connsiteX2" fmla="*/ 0 w 1737078"/>
              <a:gd name="connsiteY2" fmla="*/ 732652 h 732652"/>
              <a:gd name="connsiteX0" fmla="*/ 161222 w 1224752"/>
              <a:gd name="connsiteY0" fmla="*/ 0 h 732652"/>
              <a:gd name="connsiteX1" fmla="*/ 1224752 w 1224752"/>
              <a:gd name="connsiteY1" fmla="*/ 732652 h 732652"/>
              <a:gd name="connsiteX2" fmla="*/ 0 w 1224752"/>
              <a:gd name="connsiteY2" fmla="*/ 732652 h 732652"/>
              <a:gd name="connsiteX0" fmla="*/ 161222 w 472536"/>
              <a:gd name="connsiteY0" fmla="*/ 0 h 732652"/>
              <a:gd name="connsiteX1" fmla="*/ 472536 w 472536"/>
              <a:gd name="connsiteY1" fmla="*/ 732652 h 732652"/>
              <a:gd name="connsiteX2" fmla="*/ 0 w 472536"/>
              <a:gd name="connsiteY2" fmla="*/ 732652 h 732652"/>
              <a:gd name="connsiteX0" fmla="*/ 0 w 1133456"/>
              <a:gd name="connsiteY0" fmla="*/ 0 h 732652"/>
              <a:gd name="connsiteX1" fmla="*/ 311314 w 1133456"/>
              <a:gd name="connsiteY1" fmla="*/ 732652 h 732652"/>
              <a:gd name="connsiteX2" fmla="*/ 1133456 w 1133456"/>
              <a:gd name="connsiteY2" fmla="*/ 732652 h 732652"/>
              <a:gd name="connsiteX0" fmla="*/ 0 w 1133456"/>
              <a:gd name="connsiteY0" fmla="*/ 0 h 732652"/>
              <a:gd name="connsiteX1" fmla="*/ 412349 w 1133456"/>
              <a:gd name="connsiteY1" fmla="*/ 732652 h 732652"/>
              <a:gd name="connsiteX2" fmla="*/ 1133456 w 1133456"/>
              <a:gd name="connsiteY2" fmla="*/ 732652 h 732652"/>
              <a:gd name="connsiteX0" fmla="*/ 0 w 1517387"/>
              <a:gd name="connsiteY0" fmla="*/ 0 h 732652"/>
              <a:gd name="connsiteX1" fmla="*/ 412349 w 1517387"/>
              <a:gd name="connsiteY1" fmla="*/ 732652 h 732652"/>
              <a:gd name="connsiteX2" fmla="*/ 1517387 w 1517387"/>
              <a:gd name="connsiteY2" fmla="*/ 732652 h 732652"/>
              <a:gd name="connsiteX0" fmla="*/ 0 w 1517387"/>
              <a:gd name="connsiteY0" fmla="*/ 0 h 732652"/>
              <a:gd name="connsiteX1" fmla="*/ 450545 w 1517387"/>
              <a:gd name="connsiteY1" fmla="*/ 732652 h 732652"/>
              <a:gd name="connsiteX2" fmla="*/ 1517387 w 1517387"/>
              <a:gd name="connsiteY2" fmla="*/ 732652 h 7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387" h="732652">
                <a:moveTo>
                  <a:pt x="0" y="0"/>
                </a:moveTo>
                <a:lnTo>
                  <a:pt x="450545" y="732652"/>
                </a:lnTo>
                <a:lnTo>
                  <a:pt x="1517387" y="732652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13" name="Freeform 312"/>
          <p:cNvSpPr/>
          <p:nvPr/>
        </p:nvSpPr>
        <p:spPr>
          <a:xfrm flipH="1" flipV="1">
            <a:off x="4981902" y="3474549"/>
            <a:ext cx="3910638" cy="381957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97857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957398 w 2093976"/>
              <a:gd name="connsiteY1" fmla="*/ 649224 h 649224"/>
              <a:gd name="connsiteX2" fmla="*/ 0 w 2093976"/>
              <a:gd name="connsiteY2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976" h="649224">
                <a:moveTo>
                  <a:pt x="2093976" y="0"/>
                </a:moveTo>
                <a:lnTo>
                  <a:pt x="957398" y="649224"/>
                </a:lnTo>
                <a:lnTo>
                  <a:pt x="0" y="649224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14" name="Freeform 313"/>
          <p:cNvSpPr/>
          <p:nvPr/>
        </p:nvSpPr>
        <p:spPr>
          <a:xfrm flipH="1">
            <a:off x="5976175" y="3926652"/>
            <a:ext cx="2916365" cy="524844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97857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95739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43781 w 2093976"/>
              <a:gd name="connsiteY1" fmla="*/ 649224 h 649224"/>
              <a:gd name="connsiteX2" fmla="*/ 0 w 2093976"/>
              <a:gd name="connsiteY2" fmla="*/ 649224 h 649224"/>
              <a:gd name="connsiteX0" fmla="*/ 2068039 w 2068039"/>
              <a:gd name="connsiteY0" fmla="*/ 0 h 1688005"/>
              <a:gd name="connsiteX1" fmla="*/ 1243781 w 2068039"/>
              <a:gd name="connsiteY1" fmla="*/ 1688005 h 1688005"/>
              <a:gd name="connsiteX2" fmla="*/ 0 w 2068039"/>
              <a:gd name="connsiteY2" fmla="*/ 1688005 h 16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039" h="1688005">
                <a:moveTo>
                  <a:pt x="2068039" y="0"/>
                </a:moveTo>
                <a:lnTo>
                  <a:pt x="1243781" y="1688005"/>
                </a:lnTo>
                <a:lnTo>
                  <a:pt x="0" y="1688005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pic>
        <p:nvPicPr>
          <p:cNvPr id="1030" name="Picture 6" descr="http://dailymailnews.com/wp-content/uploads/2015/03/Hasi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8" r="17572"/>
          <a:stretch/>
        </p:blipFill>
        <p:spPr bwMode="auto">
          <a:xfrm>
            <a:off x="6885778" y="3809740"/>
            <a:ext cx="886527" cy="9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TextBox 316"/>
          <p:cNvSpPr txBox="1"/>
          <p:nvPr/>
        </p:nvSpPr>
        <p:spPr>
          <a:xfrm>
            <a:off x="7811301" y="3860588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Sheikh </a:t>
            </a:r>
          </a:p>
          <a:p>
            <a:r>
              <a:rPr lang="en-US" sz="2000" b="1" dirty="0"/>
              <a:t>Hasina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7679616" y="4454574"/>
            <a:ext cx="159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Prime Minister</a:t>
            </a:r>
          </a:p>
          <a:p>
            <a:r>
              <a:rPr lang="en-US" b="1" i="1" dirty="0"/>
              <a:t> Bangladesh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3739746" y="1081949"/>
            <a:ext cx="1182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President</a:t>
            </a:r>
          </a:p>
          <a:p>
            <a:r>
              <a:rPr lang="en-US" sz="2000" b="1" i="1" dirty="0"/>
              <a:t> Hungary</a:t>
            </a:r>
          </a:p>
        </p:txBody>
      </p:sp>
      <p:pic>
        <p:nvPicPr>
          <p:cNvPr id="1034" name="Picture 10" descr="http://president.govmu.org/English/PublishingImages/preside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8921" r="12008" b="36916"/>
          <a:stretch/>
        </p:blipFill>
        <p:spPr bwMode="auto">
          <a:xfrm>
            <a:off x="281868" y="3923686"/>
            <a:ext cx="995681" cy="10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Rectangle 324"/>
          <p:cNvSpPr/>
          <p:nvPr/>
        </p:nvSpPr>
        <p:spPr>
          <a:xfrm>
            <a:off x="0" y="1145136"/>
            <a:ext cx="9144000" cy="85458"/>
          </a:xfrm>
          <a:prstGeom prst="rect">
            <a:avLst/>
          </a:prstGeom>
          <a:solidFill>
            <a:schemeClr val="bg2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7" name="TextBox 326"/>
          <p:cNvSpPr txBox="1"/>
          <p:nvPr/>
        </p:nvSpPr>
        <p:spPr>
          <a:xfrm>
            <a:off x="1247962" y="3934883"/>
            <a:ext cx="1545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Ameenah</a:t>
            </a:r>
          </a:p>
          <a:p>
            <a:r>
              <a:rPr lang="en-US" sz="2000" b="1" dirty="0" err="1"/>
              <a:t>Gurib-Fakim</a:t>
            </a:r>
            <a:endParaRPr lang="en-US" sz="2000" b="1" dirty="0"/>
          </a:p>
        </p:txBody>
      </p:sp>
      <p:sp>
        <p:nvSpPr>
          <p:cNvPr id="328" name="TextBox 327"/>
          <p:cNvSpPr txBox="1"/>
          <p:nvPr/>
        </p:nvSpPr>
        <p:spPr>
          <a:xfrm>
            <a:off x="1252338" y="4522578"/>
            <a:ext cx="1305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President, </a:t>
            </a:r>
          </a:p>
          <a:p>
            <a:r>
              <a:rPr lang="en-US" sz="2000" b="1" i="1" dirty="0"/>
              <a:t>Mauritius</a:t>
            </a:r>
          </a:p>
        </p:txBody>
      </p:sp>
      <p:pic>
        <p:nvPicPr>
          <p:cNvPr id="1036" name="Picture 12" descr="http://www.businesstoday.me/wp-content/uploads/2014/04/6947d00a3e2c4da06f8af044c7939a51c4ce49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7101" r="4612" b="8246"/>
          <a:stretch/>
        </p:blipFill>
        <p:spPr bwMode="auto">
          <a:xfrm>
            <a:off x="6850690" y="2823438"/>
            <a:ext cx="870938" cy="9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TextBox 329"/>
          <p:cNvSpPr txBox="1"/>
          <p:nvPr/>
        </p:nvSpPr>
        <p:spPr>
          <a:xfrm>
            <a:off x="7695423" y="2768469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Abdullah </a:t>
            </a:r>
          </a:p>
          <a:p>
            <a:r>
              <a:rPr lang="en-US" b="1" dirty="0" err="1"/>
              <a:t>Ensour</a:t>
            </a:r>
            <a:endParaRPr lang="en-US" b="1" dirty="0"/>
          </a:p>
        </p:txBody>
      </p:sp>
      <p:sp>
        <p:nvSpPr>
          <p:cNvPr id="331" name="TextBox 330"/>
          <p:cNvSpPr txBox="1"/>
          <p:nvPr/>
        </p:nvSpPr>
        <p:spPr>
          <a:xfrm>
            <a:off x="7656043" y="3340152"/>
            <a:ext cx="159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Prime Minister</a:t>
            </a:r>
          </a:p>
          <a:p>
            <a:r>
              <a:rPr lang="en-US" b="1" i="1" dirty="0"/>
              <a:t> Jordan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6852"/>
          <a:stretch/>
        </p:blipFill>
        <p:spPr bwMode="auto">
          <a:xfrm>
            <a:off x="6989440" y="4969282"/>
            <a:ext cx="894803" cy="98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" name="TextBox 332"/>
          <p:cNvSpPr txBox="1"/>
          <p:nvPr/>
        </p:nvSpPr>
        <p:spPr>
          <a:xfrm>
            <a:off x="7791835" y="4990255"/>
            <a:ext cx="141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Malcolm </a:t>
            </a:r>
          </a:p>
          <a:p>
            <a:r>
              <a:rPr lang="en-US" b="1" dirty="0"/>
              <a:t>Turnbull, </a:t>
            </a:r>
            <a:r>
              <a:rPr lang="en-US" b="1" i="1" dirty="0"/>
              <a:t>PM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7858978" y="5539731"/>
            <a:ext cx="1145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Australia</a:t>
            </a:r>
          </a:p>
        </p:txBody>
      </p:sp>
      <p:pic>
        <p:nvPicPr>
          <p:cNvPr id="1043" name="Picture 19" descr="Prime Minister Rut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0" y="888505"/>
            <a:ext cx="975161" cy="9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" name="TextBox 339"/>
          <p:cNvSpPr txBox="1"/>
          <p:nvPr/>
        </p:nvSpPr>
        <p:spPr>
          <a:xfrm>
            <a:off x="1209739" y="850498"/>
            <a:ext cx="1411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Kevin </a:t>
            </a:r>
            <a:r>
              <a:rPr lang="en-US" sz="2000" b="1" dirty="0" err="1"/>
              <a:t>Rutte</a:t>
            </a:r>
            <a:endParaRPr lang="en-US" sz="2000" b="1" dirty="0"/>
          </a:p>
        </p:txBody>
      </p:sp>
      <p:sp>
        <p:nvSpPr>
          <p:cNvPr id="341" name="TextBox 340"/>
          <p:cNvSpPr txBox="1"/>
          <p:nvPr/>
        </p:nvSpPr>
        <p:spPr>
          <a:xfrm>
            <a:off x="1184718" y="1254786"/>
            <a:ext cx="179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Prime Minister</a:t>
            </a:r>
          </a:p>
          <a:p>
            <a:r>
              <a:rPr lang="en-US" sz="2000" b="1" i="1" dirty="0"/>
              <a:t> Netherlands</a:t>
            </a:r>
          </a:p>
        </p:txBody>
      </p:sp>
      <p:sp>
        <p:nvSpPr>
          <p:cNvPr id="342" name="Freeform 341"/>
          <p:cNvSpPr/>
          <p:nvPr/>
        </p:nvSpPr>
        <p:spPr>
          <a:xfrm>
            <a:off x="4160629" y="5152039"/>
            <a:ext cx="542383" cy="646071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42185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599290 w 2093976"/>
              <a:gd name="connsiteY1" fmla="*/ 641385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615911 w 2093976"/>
              <a:gd name="connsiteY1" fmla="*/ 646284 h 649224"/>
              <a:gd name="connsiteX2" fmla="*/ 0 w 2093976"/>
              <a:gd name="connsiteY2" fmla="*/ 649224 h 649224"/>
              <a:gd name="connsiteX0" fmla="*/ 2093976 w 2093976"/>
              <a:gd name="connsiteY0" fmla="*/ 0 h 656083"/>
              <a:gd name="connsiteX1" fmla="*/ 1611162 w 2093976"/>
              <a:gd name="connsiteY1" fmla="*/ 656083 h 656083"/>
              <a:gd name="connsiteX2" fmla="*/ 0 w 2093976"/>
              <a:gd name="connsiteY2" fmla="*/ 649224 h 656083"/>
              <a:gd name="connsiteX0" fmla="*/ 2093976 w 2093976"/>
              <a:gd name="connsiteY0" fmla="*/ 0 h 649224"/>
              <a:gd name="connsiteX1" fmla="*/ 1601665 w 2093976"/>
              <a:gd name="connsiteY1" fmla="*/ 641386 h 649224"/>
              <a:gd name="connsiteX2" fmla="*/ 0 w 2093976"/>
              <a:gd name="connsiteY2" fmla="*/ 649224 h 649224"/>
              <a:gd name="connsiteX0" fmla="*/ 2093976 w 2093976"/>
              <a:gd name="connsiteY0" fmla="*/ 0 h 651185"/>
              <a:gd name="connsiteX1" fmla="*/ 1601665 w 2093976"/>
              <a:gd name="connsiteY1" fmla="*/ 651185 h 651185"/>
              <a:gd name="connsiteX2" fmla="*/ 0 w 2093976"/>
              <a:gd name="connsiteY2" fmla="*/ 649224 h 65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976" h="651185">
                <a:moveTo>
                  <a:pt x="2093976" y="0"/>
                </a:moveTo>
                <a:lnTo>
                  <a:pt x="1601665" y="651185"/>
                </a:lnTo>
                <a:lnTo>
                  <a:pt x="0" y="649224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04" name="AutoShape 21" descr="Résultats de recherche d'images pour « Narendra Modi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AutoShape 23" descr="Résultats de recherche d'images pour « Narendra Modi »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1" name="Picture 27" descr="http://dailyguideafrica.com/wp-content/uploads/2016/01/Jacob-Zuma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87" t="7940" r="23619" b="14069"/>
          <a:stretch/>
        </p:blipFill>
        <p:spPr bwMode="auto">
          <a:xfrm>
            <a:off x="4862014" y="4905685"/>
            <a:ext cx="927382" cy="10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TextBox 349"/>
          <p:cNvSpPr txBox="1"/>
          <p:nvPr/>
        </p:nvSpPr>
        <p:spPr>
          <a:xfrm>
            <a:off x="5890961" y="4802037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Jacob</a:t>
            </a:r>
          </a:p>
          <a:p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Zuma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5750599" y="5373996"/>
            <a:ext cx="13562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Preside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nt </a:t>
            </a:r>
          </a:p>
          <a:p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South Africa</a:t>
            </a:r>
          </a:p>
        </p:txBody>
      </p:sp>
      <p:sp>
        <p:nvSpPr>
          <p:cNvPr id="646" name="Freeform 645"/>
          <p:cNvSpPr/>
          <p:nvPr/>
        </p:nvSpPr>
        <p:spPr>
          <a:xfrm flipV="1">
            <a:off x="2514136" y="4669331"/>
            <a:ext cx="2827335" cy="275467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42185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582183 w 2093976"/>
              <a:gd name="connsiteY1" fmla="*/ 649224 h 649224"/>
              <a:gd name="connsiteX2" fmla="*/ 0 w 2093976"/>
              <a:gd name="connsiteY2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976" h="649224">
                <a:moveTo>
                  <a:pt x="2093976" y="0"/>
                </a:moveTo>
                <a:lnTo>
                  <a:pt x="1582183" y="649224"/>
                </a:lnTo>
                <a:lnTo>
                  <a:pt x="0" y="649224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59032" y="2905748"/>
            <a:ext cx="2691732" cy="2650633"/>
          </a:xfrm>
          <a:prstGeom prst="roundRect">
            <a:avLst>
              <a:gd name="adj" fmla="val 6451"/>
            </a:avLst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8" name="TextBox 647"/>
          <p:cNvSpPr txBox="1"/>
          <p:nvPr/>
        </p:nvSpPr>
        <p:spPr>
          <a:xfrm>
            <a:off x="586198" y="5033159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i="1" dirty="0">
                <a:solidFill>
                  <a:srgbClr val="FF0000"/>
                </a:solidFill>
              </a:rPr>
              <a:t>Co-chairs</a:t>
            </a:r>
          </a:p>
        </p:txBody>
      </p:sp>
      <p:pic>
        <p:nvPicPr>
          <p:cNvPr id="649" name="Picture 648" descr="Home">
            <a:hlinkClick r:id="rId11" tooltip="&quot;Home&quot;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7" y="6035300"/>
            <a:ext cx="5334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Text Box 177"/>
          <p:cNvSpPr txBox="1"/>
          <p:nvPr/>
        </p:nvSpPr>
        <p:spPr>
          <a:xfrm>
            <a:off x="65099" y="6575727"/>
            <a:ext cx="2181225" cy="3238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1F3864"/>
                </a:solidFill>
                <a:latin typeface="Andes Bold"/>
                <a:ea typeface="Calibri"/>
                <a:cs typeface="Aharoni"/>
              </a:rPr>
              <a:t>UNITED NATIONS</a:t>
            </a:r>
            <a:endParaRPr lang="en-US" sz="1200" dirty="0">
              <a:latin typeface="Times New Roman"/>
              <a:ea typeface="Calibri"/>
            </a:endParaRPr>
          </a:p>
        </p:txBody>
      </p:sp>
      <p:sp>
        <p:nvSpPr>
          <p:cNvPr id="655" name="TextBox 654"/>
          <p:cNvSpPr txBox="1"/>
          <p:nvPr/>
        </p:nvSpPr>
        <p:spPr>
          <a:xfrm>
            <a:off x="7122820" y="5982443"/>
            <a:ext cx="157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Jim Yong Kim</a:t>
            </a:r>
          </a:p>
        </p:txBody>
      </p:sp>
      <p:sp>
        <p:nvSpPr>
          <p:cNvPr id="656" name="TextBox 655"/>
          <p:cNvSpPr txBox="1"/>
          <p:nvPr/>
        </p:nvSpPr>
        <p:spPr>
          <a:xfrm>
            <a:off x="7114623" y="6235754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President</a:t>
            </a:r>
          </a:p>
          <a:p>
            <a:r>
              <a:rPr lang="en-US" sz="2000" b="1" i="1" dirty="0"/>
              <a:t>World Bank Group</a:t>
            </a:r>
          </a:p>
        </p:txBody>
      </p:sp>
      <p:cxnSp>
        <p:nvCxnSpPr>
          <p:cNvPr id="658" name="Straight Connector 657"/>
          <p:cNvCxnSpPr/>
          <p:nvPr/>
        </p:nvCxnSpPr>
        <p:spPr>
          <a:xfrm flipH="1">
            <a:off x="406378" y="6576027"/>
            <a:ext cx="2194560" cy="0"/>
          </a:xfrm>
          <a:prstGeom prst="line">
            <a:avLst/>
          </a:pr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0" name="TextBox 659"/>
          <p:cNvSpPr txBox="1"/>
          <p:nvPr/>
        </p:nvSpPr>
        <p:spPr>
          <a:xfrm>
            <a:off x="2416832" y="6104162"/>
            <a:ext cx="2023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Antonio Guterres</a:t>
            </a:r>
          </a:p>
        </p:txBody>
      </p:sp>
      <p:sp>
        <p:nvSpPr>
          <p:cNvPr id="661" name="TextBox 660"/>
          <p:cNvSpPr txBox="1"/>
          <p:nvPr/>
        </p:nvSpPr>
        <p:spPr>
          <a:xfrm>
            <a:off x="2402902" y="6469460"/>
            <a:ext cx="249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UN Secretary-General</a:t>
            </a:r>
          </a:p>
        </p:txBody>
      </p:sp>
      <p:sp>
        <p:nvSpPr>
          <p:cNvPr id="662" name="TextBox 661"/>
          <p:cNvSpPr txBox="1"/>
          <p:nvPr/>
        </p:nvSpPr>
        <p:spPr>
          <a:xfrm>
            <a:off x="479372" y="5613930"/>
            <a:ext cx="1924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u="sng" dirty="0"/>
              <a:t>Co-convened by:</a:t>
            </a:r>
          </a:p>
        </p:txBody>
      </p:sp>
      <p:sp>
        <p:nvSpPr>
          <p:cNvPr id="663" name="Rounded Rectangle 662"/>
          <p:cNvSpPr/>
          <p:nvPr/>
        </p:nvSpPr>
        <p:spPr>
          <a:xfrm>
            <a:off x="65701" y="5996818"/>
            <a:ext cx="9115394" cy="1000578"/>
          </a:xfrm>
          <a:prstGeom prst="roundRect">
            <a:avLst>
              <a:gd name="adj" fmla="val 6451"/>
            </a:avLst>
          </a:prstGeom>
          <a:noFill/>
          <a:ln w="38100">
            <a:solidFill>
              <a:srgbClr val="0066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4" name="Rounded Rectangle 663"/>
          <p:cNvSpPr/>
          <p:nvPr/>
        </p:nvSpPr>
        <p:spPr>
          <a:xfrm>
            <a:off x="6912130" y="634127"/>
            <a:ext cx="2218918" cy="2073605"/>
          </a:xfrm>
          <a:prstGeom prst="roundRect">
            <a:avLst>
              <a:gd name="adj" fmla="val 6451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8" name="TextBox 667"/>
          <p:cNvSpPr txBox="1"/>
          <p:nvPr/>
        </p:nvSpPr>
        <p:spPr>
          <a:xfrm>
            <a:off x="7892176" y="642320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Dr.</a:t>
            </a:r>
            <a:r>
              <a:rPr lang="en-GB" sz="2000" b="1" dirty="0"/>
              <a:t> Han </a:t>
            </a:r>
          </a:p>
          <a:p>
            <a:r>
              <a:rPr lang="en-GB" sz="2000" b="1" dirty="0" err="1"/>
              <a:t>Seung-soo</a:t>
            </a:r>
            <a:endParaRPr lang="en-US" sz="2000" b="1" dirty="0"/>
          </a:p>
        </p:txBody>
      </p:sp>
      <p:sp>
        <p:nvSpPr>
          <p:cNvPr id="669" name="TextBox 668"/>
          <p:cNvSpPr txBox="1"/>
          <p:nvPr/>
        </p:nvSpPr>
        <p:spPr>
          <a:xfrm>
            <a:off x="7005661" y="1742397"/>
            <a:ext cx="2175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Former Prime Minister, Republic    of Korea</a:t>
            </a:r>
            <a:endParaRPr lang="en-US" sz="2000" b="1" i="1" dirty="0"/>
          </a:p>
        </p:txBody>
      </p:sp>
      <p:sp>
        <p:nvSpPr>
          <p:cNvPr id="677" name="TextBox 676"/>
          <p:cNvSpPr txBox="1"/>
          <p:nvPr/>
        </p:nvSpPr>
        <p:spPr>
          <a:xfrm>
            <a:off x="7120650" y="157461"/>
            <a:ext cx="210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00B050"/>
                </a:solidFill>
              </a:rPr>
              <a:t>Special Advisor</a:t>
            </a:r>
          </a:p>
        </p:txBody>
      </p:sp>
      <p:pic>
        <p:nvPicPr>
          <p:cNvPr id="1057" name="Picture 33" descr="http://www.un.org/wcm/webdav/site/climatechange/shared/images/GSP-Photos_Han-Seung-soo0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5875" r="6869" b="19782"/>
          <a:stretch/>
        </p:blipFill>
        <p:spPr bwMode="auto">
          <a:xfrm>
            <a:off x="6956703" y="697329"/>
            <a:ext cx="970804" cy="11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" name="Freeform 368"/>
          <p:cNvSpPr/>
          <p:nvPr/>
        </p:nvSpPr>
        <p:spPr>
          <a:xfrm flipH="1" flipV="1">
            <a:off x="5562335" y="1836840"/>
            <a:ext cx="1127548" cy="1774121"/>
          </a:xfrm>
          <a:custGeom>
            <a:avLst/>
            <a:gdLst>
              <a:gd name="connsiteX0" fmla="*/ 2093976 w 2093976"/>
              <a:gd name="connsiteY0" fmla="*/ 0 h 649224"/>
              <a:gd name="connsiteX1" fmla="*/ 1709928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1297857 w 2093976"/>
              <a:gd name="connsiteY1" fmla="*/ 649224 h 649224"/>
              <a:gd name="connsiteX2" fmla="*/ 0 w 2093976"/>
              <a:gd name="connsiteY2" fmla="*/ 649224 h 649224"/>
              <a:gd name="connsiteX0" fmla="*/ 2093976 w 2093976"/>
              <a:gd name="connsiteY0" fmla="*/ 0 h 649224"/>
              <a:gd name="connsiteX1" fmla="*/ 957398 w 2093976"/>
              <a:gd name="connsiteY1" fmla="*/ 649224 h 649224"/>
              <a:gd name="connsiteX2" fmla="*/ 0 w 2093976"/>
              <a:gd name="connsiteY2" fmla="*/ 649224 h 649224"/>
              <a:gd name="connsiteX0" fmla="*/ 4508574 w 4508574"/>
              <a:gd name="connsiteY0" fmla="*/ 0 h 649224"/>
              <a:gd name="connsiteX1" fmla="*/ 3371996 w 4508574"/>
              <a:gd name="connsiteY1" fmla="*/ 649224 h 649224"/>
              <a:gd name="connsiteX2" fmla="*/ 0 w 4508574"/>
              <a:gd name="connsiteY2" fmla="*/ 644690 h 649224"/>
              <a:gd name="connsiteX0" fmla="*/ 4453066 w 4453066"/>
              <a:gd name="connsiteY0" fmla="*/ 0 h 649224"/>
              <a:gd name="connsiteX1" fmla="*/ 3316488 w 4453066"/>
              <a:gd name="connsiteY1" fmla="*/ 649224 h 649224"/>
              <a:gd name="connsiteX2" fmla="*/ 0 w 4453066"/>
              <a:gd name="connsiteY2" fmla="*/ 647713 h 649224"/>
              <a:gd name="connsiteX0" fmla="*/ 4439189 w 4439189"/>
              <a:gd name="connsiteY0" fmla="*/ 0 h 649224"/>
              <a:gd name="connsiteX1" fmla="*/ 3302611 w 4439189"/>
              <a:gd name="connsiteY1" fmla="*/ 649224 h 649224"/>
              <a:gd name="connsiteX2" fmla="*/ 0 w 4439189"/>
              <a:gd name="connsiteY2" fmla="*/ 647713 h 649224"/>
              <a:gd name="connsiteX0" fmla="*/ 4418373 w 4418373"/>
              <a:gd name="connsiteY0" fmla="*/ 0 h 649224"/>
              <a:gd name="connsiteX1" fmla="*/ 3281795 w 4418373"/>
              <a:gd name="connsiteY1" fmla="*/ 649224 h 649224"/>
              <a:gd name="connsiteX2" fmla="*/ 0 w 4418373"/>
              <a:gd name="connsiteY2" fmla="*/ 647713 h 649224"/>
              <a:gd name="connsiteX0" fmla="*/ 4397558 w 4397558"/>
              <a:gd name="connsiteY0" fmla="*/ 0 h 649224"/>
              <a:gd name="connsiteX1" fmla="*/ 3260980 w 4397558"/>
              <a:gd name="connsiteY1" fmla="*/ 649224 h 649224"/>
              <a:gd name="connsiteX2" fmla="*/ 0 w 4397558"/>
              <a:gd name="connsiteY2" fmla="*/ 649224 h 649224"/>
              <a:gd name="connsiteX0" fmla="*/ 4397558 w 4397558"/>
              <a:gd name="connsiteY0" fmla="*/ 0 h 649224"/>
              <a:gd name="connsiteX1" fmla="*/ 3860163 w 4397558"/>
              <a:gd name="connsiteY1" fmla="*/ 649224 h 649224"/>
              <a:gd name="connsiteX2" fmla="*/ 0 w 4397558"/>
              <a:gd name="connsiteY2" fmla="*/ 649224 h 649224"/>
              <a:gd name="connsiteX0" fmla="*/ 6145171 w 6145171"/>
              <a:gd name="connsiteY0" fmla="*/ 0 h 649224"/>
              <a:gd name="connsiteX1" fmla="*/ 5607776 w 6145171"/>
              <a:gd name="connsiteY1" fmla="*/ 649224 h 649224"/>
              <a:gd name="connsiteX2" fmla="*/ 0 w 6145171"/>
              <a:gd name="connsiteY2" fmla="*/ 649224 h 649224"/>
              <a:gd name="connsiteX0" fmla="*/ 6145171 w 6145171"/>
              <a:gd name="connsiteY0" fmla="*/ 0 h 649224"/>
              <a:gd name="connsiteX1" fmla="*/ 4549653 w 6145171"/>
              <a:gd name="connsiteY1" fmla="*/ 649224 h 649224"/>
              <a:gd name="connsiteX2" fmla="*/ 0 w 6145171"/>
              <a:gd name="connsiteY2" fmla="*/ 649224 h 649224"/>
              <a:gd name="connsiteX0" fmla="*/ 6145171 w 6145171"/>
              <a:gd name="connsiteY0" fmla="*/ 0 h 649224"/>
              <a:gd name="connsiteX1" fmla="*/ 4897017 w 6145171"/>
              <a:gd name="connsiteY1" fmla="*/ 649224 h 649224"/>
              <a:gd name="connsiteX2" fmla="*/ 0 w 6145171"/>
              <a:gd name="connsiteY2" fmla="*/ 649224 h 649224"/>
              <a:gd name="connsiteX0" fmla="*/ 6145171 w 6145171"/>
              <a:gd name="connsiteY0" fmla="*/ 0 h 649224"/>
              <a:gd name="connsiteX1" fmla="*/ 5025274 w 6145171"/>
              <a:gd name="connsiteY1" fmla="*/ 649224 h 649224"/>
              <a:gd name="connsiteX2" fmla="*/ 0 w 6145171"/>
              <a:gd name="connsiteY2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5171" h="649224">
                <a:moveTo>
                  <a:pt x="6145171" y="0"/>
                </a:moveTo>
                <a:lnTo>
                  <a:pt x="5025274" y="649224"/>
                </a:lnTo>
                <a:lnTo>
                  <a:pt x="0" y="649224"/>
                </a:lnTo>
              </a:path>
            </a:pathLst>
          </a:custGeom>
          <a:noFill/>
          <a:ln w="3175">
            <a:solidFill>
              <a:srgbClr val="00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" name="AutoShape 2" descr="Résultats de recherche d'images pour « tadjikistan president »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https://upload.wikimedia.org/wikipedia/commons/thumb/6/61/Emomali_Rahmon.jpg/220px-Emomali_Rahmon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3960" r="9849" b="30709"/>
          <a:stretch/>
        </p:blipFill>
        <p:spPr bwMode="auto">
          <a:xfrm>
            <a:off x="4837307" y="653736"/>
            <a:ext cx="859154" cy="10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" name="TextBox 372"/>
          <p:cNvSpPr txBox="1"/>
          <p:nvPr/>
        </p:nvSpPr>
        <p:spPr>
          <a:xfrm>
            <a:off x="5672808" y="520687"/>
            <a:ext cx="1336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Emomalii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Rahmonov</a:t>
            </a:r>
            <a:endParaRPr lang="en-US" sz="2000" b="1" dirty="0"/>
          </a:p>
        </p:txBody>
      </p:sp>
      <p:sp>
        <p:nvSpPr>
          <p:cNvPr id="374" name="TextBox 373"/>
          <p:cNvSpPr txBox="1"/>
          <p:nvPr/>
        </p:nvSpPr>
        <p:spPr>
          <a:xfrm>
            <a:off x="5689749" y="1130028"/>
            <a:ext cx="1193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President</a:t>
            </a:r>
          </a:p>
          <a:p>
            <a:r>
              <a:rPr lang="en-US" sz="2000" b="1" i="1" dirty="0"/>
              <a:t>Tajikistan</a:t>
            </a:r>
          </a:p>
        </p:txBody>
      </p:sp>
      <p:pic>
        <p:nvPicPr>
          <p:cNvPr id="320" name="Picture 8" descr="http://vienna.io.gov.hu/download/b/e2/40000/%C3%81der%20J%C3%A1nos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b="17249"/>
          <a:stretch/>
        </p:blipFill>
        <p:spPr bwMode="auto">
          <a:xfrm>
            <a:off x="2840762" y="664618"/>
            <a:ext cx="941996" cy="10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TextBox 320"/>
          <p:cNvSpPr txBox="1"/>
          <p:nvPr/>
        </p:nvSpPr>
        <p:spPr>
          <a:xfrm>
            <a:off x="3807434" y="527108"/>
            <a:ext cx="122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János</a:t>
            </a:r>
            <a:r>
              <a:rPr lang="en-US" sz="2000" b="1" dirty="0"/>
              <a:t> </a:t>
            </a:r>
            <a:r>
              <a:rPr lang="en-US" sz="2000" b="1" dirty="0" err="1"/>
              <a:t>Áder</a:t>
            </a:r>
            <a:r>
              <a:rPr lang="en-US" sz="2000" b="1" dirty="0"/>
              <a:t> </a:t>
            </a:r>
          </a:p>
        </p:txBody>
      </p:sp>
      <p:pic>
        <p:nvPicPr>
          <p:cNvPr id="650" name="Picture 649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05" y="6048942"/>
            <a:ext cx="2257425" cy="437515"/>
          </a:xfrm>
          <a:prstGeom prst="rect">
            <a:avLst/>
          </a:prstGeom>
        </p:spPr>
      </p:pic>
      <p:pic>
        <p:nvPicPr>
          <p:cNvPr id="1053" name="Picture 29" descr="http://www.worldbank.org/content/dam/Worldbank/Highlights%20&amp;%20Features/WesternEurope/jim-kim-president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7" t="2642" r="19379" b="1030"/>
          <a:stretch/>
        </p:blipFill>
        <p:spPr bwMode="auto">
          <a:xfrm>
            <a:off x="6128817" y="6003983"/>
            <a:ext cx="899961" cy="10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図 1024">
            <a:extLst>
              <a:ext uri="{FF2B5EF4-FFF2-40B4-BE49-F238E27FC236}">
                <a16:creationId xmlns:a16="http://schemas.microsoft.com/office/drawing/2014/main" id="{7F03E9E6-5B71-4C43-A61F-61594A1544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23" y="6007655"/>
            <a:ext cx="859583" cy="12893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AAEFC12-784A-49E6-A453-E166DB4D8C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38" y="4829954"/>
            <a:ext cx="867124" cy="1134162"/>
          </a:xfrm>
          <a:prstGeom prst="rect">
            <a:avLst/>
          </a:prstGeom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778F4472-A926-4373-90C8-BC68F4E69B93}"/>
              </a:ext>
            </a:extLst>
          </p:cNvPr>
          <p:cNvSpPr txBox="1"/>
          <p:nvPr/>
        </p:nvSpPr>
        <p:spPr>
          <a:xfrm>
            <a:off x="3724701" y="4742261"/>
            <a:ext cx="11667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Pedro</a:t>
            </a:r>
          </a:p>
          <a:p>
            <a:r>
              <a:rPr lang="en-US" altLang="ja-JP" sz="2000" b="1" dirty="0" err="1"/>
              <a:t>Kuzynski</a:t>
            </a:r>
            <a:endParaRPr lang="en-US" altLang="ja-JP" sz="2000" b="1" dirty="0"/>
          </a:p>
          <a:p>
            <a:r>
              <a:rPr lang="en-US" altLang="ja-JP" b="1" i="1" dirty="0"/>
              <a:t>President</a:t>
            </a:r>
          </a:p>
          <a:p>
            <a:r>
              <a:rPr lang="en-US" altLang="ja-JP" b="1" i="1" dirty="0"/>
              <a:t>Peru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609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728" y="959644"/>
            <a:ext cx="8526545" cy="486363"/>
          </a:xfrm>
        </p:spPr>
        <p:txBody>
          <a:bodyPr>
            <a:noAutofit/>
          </a:bodyPr>
          <a:lstStyle/>
          <a:p>
            <a:r>
              <a:rPr lang="en-US" altLang="ja-JP" sz="3240" b="1" dirty="0"/>
              <a:t>HLPW Action Plan “9 Areas of Action”</a:t>
            </a:r>
            <a:endParaRPr lang="ja-JP" altLang="en-US" sz="324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48C7-1256-4B6A-B110-F38461B6CC54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78" y="2521700"/>
            <a:ext cx="3743712" cy="32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3188" y="1547446"/>
            <a:ext cx="7819534" cy="37631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1. Catalyzing Changes, Building Partnerships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     and International Cooperation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2. Resilient Economies, Societies,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     and Disaster Risk Reduction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3. Universal Access to Safe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     and Sanitation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4. Sustainable Cities and Human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     Settlements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5. Water and the Environment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160" b="1" dirty="0"/>
              <a:t>6. Infrastructure and Investments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7. Water Governance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8. Water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160" b="1" dirty="0"/>
              <a:t>9. Valuing Water</a:t>
            </a:r>
          </a:p>
          <a:p>
            <a:endParaRPr lang="en-US" altLang="ja-JP" sz="2160" dirty="0"/>
          </a:p>
          <a:p>
            <a:endParaRPr lang="ja-JP" altLang="en-US" sz="2160" dirty="0"/>
          </a:p>
        </p:txBody>
      </p:sp>
    </p:spTree>
    <p:extLst>
      <p:ext uri="{BB962C8B-B14F-4D97-AF65-F5344CB8AC3E}">
        <p14:creationId xmlns:p14="http://schemas.microsoft.com/office/powerpoint/2010/main" val="138535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30238" y="136523"/>
            <a:ext cx="9291294" cy="718244"/>
          </a:xfrm>
        </p:spPr>
        <p:txBody>
          <a:bodyPr>
            <a:noAutofit/>
          </a:bodyPr>
          <a:lstStyle/>
          <a:p>
            <a:r>
              <a:rPr lang="en-US" altLang="ja-JP" sz="3692" b="1" dirty="0"/>
              <a:t>Recommendations on Disaster Risk Reduction in HLPW Outcome Document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8540"/>
            <a:ext cx="9114432" cy="3057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3323" b="1" dirty="0"/>
              <a:t>HEADLINE RECOMMENDATION</a:t>
            </a:r>
          </a:p>
          <a:p>
            <a:pPr marL="244726" indent="0" algn="ctr">
              <a:buNone/>
            </a:pPr>
            <a:r>
              <a:rPr lang="en-US" altLang="ja-JP" sz="3323" b="1" dirty="0">
                <a:solidFill>
                  <a:srgbClr val="FF0000"/>
                </a:solidFill>
              </a:rPr>
              <a:t>Shift focus of disaster management from response to preparedness and resilience</a:t>
            </a:r>
            <a:endParaRPr lang="en-US" altLang="ja-JP" sz="3323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ja-JP" sz="3323" b="1" dirty="0"/>
              <a:t>DETAILED RECOMMENDATIONS</a:t>
            </a:r>
            <a:endParaRPr lang="ja-JP" altLang="ja-JP" sz="2585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48C7-1256-4B6A-B110-F38461B6CC54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9B0550-8968-4DCD-96EC-A1DBEB2DE0FF}"/>
              </a:ext>
            </a:extLst>
          </p:cNvPr>
          <p:cNvSpPr/>
          <p:nvPr/>
        </p:nvSpPr>
        <p:spPr>
          <a:xfrm>
            <a:off x="336439" y="1198540"/>
            <a:ext cx="8441553" cy="166172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CA105F-45AC-4F8F-A8F0-77E1D1007DA8}"/>
              </a:ext>
            </a:extLst>
          </p:cNvPr>
          <p:cNvSpPr/>
          <p:nvPr/>
        </p:nvSpPr>
        <p:spPr>
          <a:xfrm>
            <a:off x="89456" y="3408040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>
                <a:solidFill>
                  <a:srgbClr val="FF0000"/>
                </a:solidFill>
              </a:rPr>
              <a:t>Financing for and investment in water-related DRR and resilience should be doubled within the next five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>
                <a:solidFill>
                  <a:srgbClr val="FF0000"/>
                </a:solidFill>
              </a:rPr>
              <a:t>“Principles on Investment and Financing” should be used to make effective use of this increased investment and could help increasing investments in countries.</a:t>
            </a:r>
            <a:endParaRPr lang="ja-JP" alt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8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37"/>
            <a:ext cx="10115600" cy="750301"/>
          </a:xfrm>
        </p:spPr>
        <p:txBody>
          <a:bodyPr>
            <a:noAutofit/>
          </a:bodyPr>
          <a:lstStyle/>
          <a:p>
            <a:pPr lvl="0"/>
            <a:r>
              <a:rPr lang="en-US" altLang="ja-JP" sz="3200" b="1" dirty="0"/>
              <a:t>Challenges “the Principle” need to address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701" y="750303"/>
            <a:ext cx="9065299" cy="6107696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en-US" altLang="ja-JP" sz="2600" b="1" dirty="0"/>
              <a:t>Sometimes the biggest hurdle is convincing the government to decide and commit to financing infrastructure (USACE)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600" b="1" dirty="0"/>
              <a:t>Risk prevention should be integrated with long-term planning and create opportunities for synergies with planned investments (Netherlands)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600" b="1" dirty="0"/>
              <a:t>Investment for “disaster prevention” needs to be strengthened for protection of economic development gains and consistent progress of the economic growth. (Japan)</a:t>
            </a:r>
            <a:endParaRPr lang="ja-JP" altLang="ja-JP" sz="2600" b="1" dirty="0"/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ja-JP" sz="2600" b="1" dirty="0"/>
              <a:t>There is a need for long term financing strategies to improve resilience …particularly at the national government level. (OECD)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ja-JP" sz="2600" b="1" dirty="0"/>
              <a:t>It is also important to look into innovative financing. Insurance industry is least developed in developing countries. (UNESCAP)</a:t>
            </a:r>
            <a:endParaRPr lang="ja-JP" altLang="ja-JP" sz="2600" b="1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600" b="1" dirty="0"/>
              <a:t>Organizations such as donors will need to increase the amount of investment. (KOICA)</a:t>
            </a:r>
            <a:endParaRPr lang="ja-JP" altLang="ja-JP" sz="2600" b="1" dirty="0"/>
          </a:p>
          <a:p>
            <a:pPr lvl="0">
              <a:buFont typeface="Wingdings" panose="05000000000000000000" pitchFamily="2" charset="2"/>
              <a:buChar char="l"/>
            </a:pPr>
            <a:r>
              <a:rPr lang="en-US" altLang="ja-JP" sz="2600" b="1" dirty="0"/>
              <a:t>Disaster risk reduction is not merely a cost, but an investment for stronger development which pays off in the future. (JICA)</a:t>
            </a:r>
          </a:p>
          <a:p>
            <a:pPr marL="0" indent="0">
              <a:buNone/>
            </a:pPr>
            <a:endParaRPr lang="ja-JP" altLang="ja-JP" sz="2600" dirty="0"/>
          </a:p>
          <a:p>
            <a:pPr marL="0" indent="0">
              <a:buNone/>
            </a:pPr>
            <a:endParaRPr lang="ja-JP" altLang="ja-JP" sz="26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48C7-1256-4B6A-B110-F38461B6CC5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Objectives of the Principle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701" y="1095941"/>
            <a:ext cx="9065299" cy="587585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b="1" dirty="0"/>
              <a:t>Build convincing arguments and logics (e.g. addressed to Finance Ministry) that disaster risk reduction pays off</a:t>
            </a:r>
            <a:endParaRPr kumimoji="1" lang="en-US" altLang="ja-JP" b="1" dirty="0"/>
          </a:p>
          <a:p>
            <a:r>
              <a:rPr kumimoji="1" lang="en-US" altLang="ja-JP" b="1" dirty="0"/>
              <a:t>Establish standardized methodology to analyze cost of water-related disasters, particularly indirect cost</a:t>
            </a:r>
          </a:p>
          <a:p>
            <a:r>
              <a:rPr lang="en-US" altLang="ja-JP" b="1" dirty="0"/>
              <a:t>Create portfolio of innovative/alternative financing for water-related disaster risk reduction</a:t>
            </a:r>
          </a:p>
          <a:p>
            <a:r>
              <a:rPr lang="en-US" altLang="ja-JP" b="1" dirty="0"/>
              <a:t>Promote identifying and sharing good practices on financing  and investing in water-related DRR</a:t>
            </a:r>
          </a:p>
          <a:p>
            <a:r>
              <a:rPr lang="en-US" altLang="ja-JP" b="1" dirty="0"/>
              <a:t>Recommend legal/administrative/budgetary system that ensures long-term financial flow for DRR investment</a:t>
            </a:r>
          </a:p>
          <a:p>
            <a:r>
              <a:rPr kumimoji="1" lang="en-US" altLang="ja-JP" b="1" dirty="0"/>
              <a:t>Recommend strategies to make the above to happen in countries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48C7-1256-4B6A-B110-F38461B6CC5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91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CABA96-FC60-4662-959A-F103247BA1B0}"/>
              </a:ext>
            </a:extLst>
          </p:cNvPr>
          <p:cNvSpPr txBox="1"/>
          <p:nvPr/>
        </p:nvSpPr>
        <p:spPr>
          <a:xfrm>
            <a:off x="1187624" y="548680"/>
            <a:ext cx="77768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Global Community prioritizes financing DRR (SDGs, Sendai, Habitat III) </a:t>
            </a:r>
          </a:p>
          <a:p>
            <a:endParaRPr kumimoji="1" lang="en-US" altLang="ja-JP" sz="2000" b="1" dirty="0"/>
          </a:p>
          <a:p>
            <a:r>
              <a:rPr kumimoji="1" lang="en-US" altLang="ja-JP" sz="2000" b="1" dirty="0"/>
              <a:t>HLPW recommended creation of the Principles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Announcing Draft </a:t>
            </a:r>
            <a:r>
              <a:rPr lang="en-US" altLang="ja-JP" sz="2000" b="1" dirty="0">
                <a:solidFill>
                  <a:srgbClr val="FF0000"/>
                </a:solidFill>
              </a:rPr>
              <a:t>P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rinciple in the 12</a:t>
            </a:r>
            <a:r>
              <a:rPr kumimoji="1" lang="en-US" altLang="ja-JP" sz="2000" b="1" baseline="30000" dirty="0">
                <a:solidFill>
                  <a:srgbClr val="FF0000"/>
                </a:solidFill>
              </a:rPr>
              <a:t>th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HELP Meeting, </a:t>
            </a:r>
            <a:r>
              <a:rPr lang="en-US" altLang="ja-JP" sz="2000" b="1" dirty="0">
                <a:solidFill>
                  <a:srgbClr val="FF0000"/>
                </a:solidFill>
              </a:rPr>
              <a:t>G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eneva</a:t>
            </a:r>
          </a:p>
          <a:p>
            <a:r>
              <a:rPr kumimoji="1" lang="en-US" altLang="ja-JP" sz="2000" b="1" dirty="0"/>
              <a:t>Global Consultation Meeting I on the Principles in Stockholm WWW</a:t>
            </a:r>
          </a:p>
          <a:p>
            <a:r>
              <a:rPr lang="en-US" altLang="ja-JP" sz="2000" b="1" dirty="0"/>
              <a:t>1</a:t>
            </a:r>
            <a:r>
              <a:rPr lang="en-US" altLang="ja-JP" sz="2000" b="1" baseline="30000" dirty="0"/>
              <a:t>st</a:t>
            </a:r>
            <a:r>
              <a:rPr lang="en-US" altLang="ja-JP" sz="2000" b="1" dirty="0"/>
              <a:t> Regional Consultation Workshop on the Principles in Central and Eastern Europe in Bucharest, Romania</a:t>
            </a:r>
          </a:p>
          <a:p>
            <a:r>
              <a:rPr lang="en-US" altLang="ja-JP" sz="2000" b="1" dirty="0"/>
              <a:t>2</a:t>
            </a:r>
            <a:r>
              <a:rPr lang="en-US" altLang="ja-JP" sz="2000" b="1" baseline="30000" dirty="0"/>
              <a:t>nd</a:t>
            </a:r>
            <a:r>
              <a:rPr lang="en-US" altLang="ja-JP" sz="2000" b="1" dirty="0"/>
              <a:t> Regional Consultation Workshop on the Principles in South West Asia, in Colombo, Sri Lanka</a:t>
            </a:r>
          </a:p>
          <a:p>
            <a:r>
              <a:rPr lang="en-US" altLang="ja-JP" sz="2000" b="1" dirty="0"/>
              <a:t>3</a:t>
            </a:r>
            <a:r>
              <a:rPr lang="en-US" altLang="ja-JP" sz="2000" b="1" baseline="30000" dirty="0"/>
              <a:t>rd</a:t>
            </a:r>
            <a:r>
              <a:rPr lang="en-US" altLang="ja-JP" sz="2000" b="1" dirty="0"/>
              <a:t> Regional Consultation Workshop on the Principles in Africa in Livingstone, Zambia</a:t>
            </a:r>
          </a:p>
          <a:p>
            <a:endParaRPr lang="en-US" altLang="ja-JP" sz="2000" b="1" dirty="0"/>
          </a:p>
          <a:p>
            <a:r>
              <a:rPr lang="en-US" altLang="ja-JP" sz="2000" b="1" dirty="0"/>
              <a:t>Global Consultation Meeting II in OECD, Paris</a:t>
            </a:r>
          </a:p>
          <a:p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th</a:t>
            </a:r>
            <a:r>
              <a:rPr lang="en-US" altLang="ja-JP" sz="2000" b="1" dirty="0">
                <a:solidFill>
                  <a:srgbClr val="FF0000"/>
                </a:solidFill>
              </a:rPr>
              <a:t> Regional Workshop on the Principles in Hanoi, Vietnam</a:t>
            </a:r>
          </a:p>
          <a:p>
            <a:r>
              <a:rPr lang="en-US" altLang="ja-JP" sz="2000" b="1" dirty="0"/>
              <a:t>Global Consultation Meeting III in the Hague, the Netherlands</a:t>
            </a:r>
          </a:p>
          <a:p>
            <a:r>
              <a:rPr lang="en-US" altLang="ja-JP" sz="2000" b="1" dirty="0"/>
              <a:t>5</a:t>
            </a:r>
            <a:r>
              <a:rPr lang="en-US" altLang="ja-JP" sz="2000" b="1" baseline="30000" dirty="0"/>
              <a:t>th</a:t>
            </a:r>
            <a:r>
              <a:rPr lang="en-US" altLang="ja-JP" sz="2000" b="1" dirty="0"/>
              <a:t> Regional Consultation Workshop in Montevideo, Uruguay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Launching </a:t>
            </a:r>
            <a:r>
              <a:rPr lang="en-US" altLang="ja-JP" sz="2000" b="1" dirty="0">
                <a:solidFill>
                  <a:srgbClr val="FF0000"/>
                </a:solidFill>
              </a:rPr>
              <a:t>the Principles in the 4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th</a:t>
            </a:r>
            <a:r>
              <a:rPr lang="en-US" altLang="ja-JP" sz="2000" b="1" dirty="0">
                <a:solidFill>
                  <a:srgbClr val="FF0000"/>
                </a:solidFill>
              </a:rPr>
              <a:t> UN Special Thematic Session on Water and Disasters in UN-HQs, New York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lang="en-US" altLang="ja-JP" sz="2000" b="1" dirty="0"/>
              <a:t>Operationalizing the Principles in the World</a:t>
            </a:r>
            <a:endParaRPr kumimoji="1" lang="ja-JP" altLang="en-US" sz="2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6A077A-E02C-4B83-80E2-0D2ACD5094A7}"/>
              </a:ext>
            </a:extLst>
          </p:cNvPr>
          <p:cNvSpPr txBox="1"/>
          <p:nvPr/>
        </p:nvSpPr>
        <p:spPr>
          <a:xfrm>
            <a:off x="179512" y="548680"/>
            <a:ext cx="11521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2015-</a:t>
            </a:r>
          </a:p>
          <a:p>
            <a:r>
              <a:rPr lang="en-US" altLang="ja-JP" sz="2000" b="1" dirty="0"/>
              <a:t>2018</a:t>
            </a:r>
          </a:p>
          <a:p>
            <a:r>
              <a:rPr lang="en-US" altLang="ja-JP" sz="2000" b="1" dirty="0"/>
              <a:t> Mar. 15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May 3</a:t>
            </a:r>
          </a:p>
          <a:p>
            <a:r>
              <a:rPr lang="en-US" altLang="ja-JP" sz="2000" b="1" dirty="0"/>
              <a:t> Aug. 26 </a:t>
            </a:r>
          </a:p>
          <a:p>
            <a:r>
              <a:rPr lang="en-US" altLang="ja-JP" sz="2000" b="1" dirty="0"/>
              <a:t> Oct. 9</a:t>
            </a:r>
          </a:p>
          <a:p>
            <a:r>
              <a:rPr lang="en-US" altLang="ja-JP" sz="2000" b="1" dirty="0"/>
              <a:t> </a:t>
            </a:r>
          </a:p>
          <a:p>
            <a:r>
              <a:rPr lang="en-US" altLang="ja-JP" sz="2000" b="1" dirty="0"/>
              <a:t> Oct. 12</a:t>
            </a:r>
          </a:p>
          <a:p>
            <a:r>
              <a:rPr lang="en-US" altLang="ja-JP" sz="2000" b="1" dirty="0"/>
              <a:t> </a:t>
            </a:r>
          </a:p>
          <a:p>
            <a:r>
              <a:rPr lang="en-US" altLang="ja-JP" sz="2000" b="1" dirty="0"/>
              <a:t> Nov. 1</a:t>
            </a:r>
          </a:p>
          <a:p>
            <a:endParaRPr lang="en-US" altLang="ja-JP" sz="2000" b="1" dirty="0"/>
          </a:p>
          <a:p>
            <a:r>
              <a:rPr lang="en-US" altLang="ja-JP" sz="2000" b="1" dirty="0"/>
              <a:t>2019</a:t>
            </a:r>
          </a:p>
          <a:p>
            <a:r>
              <a:rPr lang="en-US" altLang="ja-JP" sz="2000" b="1" dirty="0"/>
              <a:t> Feb. 28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Mar. 22</a:t>
            </a:r>
          </a:p>
          <a:p>
            <a:r>
              <a:rPr lang="en-US" altLang="ja-JP" sz="2000" b="1" dirty="0"/>
              <a:t> Apr. 18</a:t>
            </a:r>
          </a:p>
          <a:p>
            <a:r>
              <a:rPr lang="en-US" altLang="ja-JP" sz="2000" b="1" dirty="0"/>
              <a:t> Apr. 23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June 24</a:t>
            </a:r>
          </a:p>
          <a:p>
            <a:r>
              <a:rPr kumimoji="1" lang="ja-JP" altLang="en-US" sz="2000" dirty="0"/>
              <a:t> </a:t>
            </a:r>
            <a:endParaRPr kumimoji="1" lang="en-US" altLang="ja-JP" sz="2000" dirty="0"/>
          </a:p>
          <a:p>
            <a:r>
              <a:rPr kumimoji="1" lang="en-US" altLang="ja-JP" sz="2000" b="1" dirty="0"/>
              <a:t> July-</a:t>
            </a:r>
            <a:endParaRPr kumimoji="1" lang="ja-JP" altLang="en-US" sz="2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1EBDCE-0E68-496C-8C1F-0EE39DB9E74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/>
              <a:t>Chronology </a:t>
            </a:r>
            <a:r>
              <a:rPr kumimoji="1" lang="en-US" altLang="ja-JP" sz="3200" b="1"/>
              <a:t>towards Finalization </a:t>
            </a:r>
            <a:r>
              <a:rPr kumimoji="1" lang="en-US" altLang="ja-JP" sz="3200" b="1" dirty="0"/>
              <a:t>of the Principles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4806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3390" y="2711138"/>
            <a:ext cx="7596554" cy="1435729"/>
          </a:xfrm>
        </p:spPr>
        <p:txBody>
          <a:bodyPr>
            <a:noAutofit/>
          </a:bodyPr>
          <a:lstStyle/>
          <a:p>
            <a:r>
              <a:rPr lang="en-US" altLang="ja-JP" sz="6480" b="1" dirty="0"/>
              <a:t>Thank you </a:t>
            </a:r>
            <a:endParaRPr lang="ja-JP" altLang="en-US" sz="6480" b="1" dirty="0"/>
          </a:p>
        </p:txBody>
      </p:sp>
    </p:spTree>
    <p:extLst>
      <p:ext uri="{BB962C8B-B14F-4D97-AF65-F5344CB8AC3E}">
        <p14:creationId xmlns:p14="http://schemas.microsoft.com/office/powerpoint/2010/main" val="236117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5300" b="1" dirty="0"/>
              <a:t>Glimpse of a water-related disaster, March 11</a:t>
            </a:r>
            <a:r>
              <a:rPr kumimoji="1" lang="en-US" altLang="ja-JP" sz="5300" b="1" baseline="30000" dirty="0"/>
              <a:t>th</a:t>
            </a:r>
            <a:r>
              <a:rPr kumimoji="1" lang="en-US" altLang="ja-JP" sz="5300" b="1" dirty="0"/>
              <a:t>, 2011</a:t>
            </a:r>
            <a:br>
              <a:rPr kumimoji="1" lang="en-US" altLang="ja-JP" b="1" dirty="0"/>
            </a:br>
            <a:br>
              <a:rPr kumimoji="1" lang="en-US" altLang="ja-JP" b="1" dirty="0"/>
            </a:br>
            <a:r>
              <a:rPr kumimoji="1" lang="en-US" altLang="ja-JP" i="1" dirty="0"/>
              <a:t>V</a:t>
            </a:r>
            <a:r>
              <a:rPr lang="en-US" altLang="ja-JP" i="1" dirty="0"/>
              <a:t>iewed from </a:t>
            </a:r>
            <a:r>
              <a:rPr lang="en-US" altLang="ja-JP" i="1" dirty="0" err="1"/>
              <a:t>Kamaishi</a:t>
            </a:r>
            <a:r>
              <a:rPr lang="en-US" altLang="ja-JP" i="1" dirty="0"/>
              <a:t> City Hall</a:t>
            </a:r>
            <a:endParaRPr kumimoji="1" lang="ja-JP" altLang="en-US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99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>
            <a:normAutofit/>
          </a:bodyPr>
          <a:lstStyle/>
          <a:p>
            <a:r>
              <a:rPr kumimoji="1" lang="en-US" altLang="ja-JP" sz="6000" b="1" dirty="0"/>
              <a:t>Why Water and Disasters?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712" y="3212976"/>
            <a:ext cx="9144000" cy="1752600"/>
          </a:xfrm>
        </p:spPr>
        <p:txBody>
          <a:bodyPr>
            <a:no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+mj-lt"/>
              </a:rPr>
              <a:t>We should not repeat the Tragedy</a:t>
            </a:r>
          </a:p>
          <a:p>
            <a:r>
              <a:rPr lang="en-US" altLang="ja-JP" sz="4800" b="1" dirty="0">
                <a:solidFill>
                  <a:srgbClr val="FF0000"/>
                </a:solidFill>
                <a:latin typeface="+mj-lt"/>
              </a:rPr>
              <a:t>f</a:t>
            </a:r>
            <a:r>
              <a:rPr kumimoji="1" lang="en-US" altLang="ja-JP" sz="4800" b="1" dirty="0">
                <a:solidFill>
                  <a:srgbClr val="FF0000"/>
                </a:solidFill>
                <a:latin typeface="+mj-lt"/>
              </a:rPr>
              <a:t>or our family, people, and nation</a:t>
            </a:r>
            <a:endParaRPr kumimoji="1" lang="ja-JP" alt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5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7"/>
            <a:ext cx="9036496" cy="1470025"/>
          </a:xfrm>
        </p:spPr>
        <p:txBody>
          <a:bodyPr>
            <a:noAutofit/>
          </a:bodyPr>
          <a:lstStyle/>
          <a:p>
            <a:r>
              <a:rPr lang="en-US" altLang="ja-JP" sz="6000" b="1" dirty="0"/>
              <a:t>Disasters are increasing in numbers and impacts</a:t>
            </a:r>
            <a:endParaRPr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40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www.emdat.be/sites/default/files/Trends/natural/world_1900_2010/1a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フリーフォーム 11"/>
          <p:cNvSpPr/>
          <p:nvPr/>
        </p:nvSpPr>
        <p:spPr>
          <a:xfrm>
            <a:off x="1672684" y="980730"/>
            <a:ext cx="6571725" cy="4171135"/>
          </a:xfrm>
          <a:custGeom>
            <a:avLst/>
            <a:gdLst>
              <a:gd name="connsiteX0" fmla="*/ 0 w 6423102"/>
              <a:gd name="connsiteY0" fmla="*/ 3746809 h 3746809"/>
              <a:gd name="connsiteX1" fmla="*/ 2553629 w 6423102"/>
              <a:gd name="connsiteY1" fmla="*/ 3691053 h 3746809"/>
              <a:gd name="connsiteX2" fmla="*/ 2553629 w 6423102"/>
              <a:gd name="connsiteY2" fmla="*/ 3691053 h 3746809"/>
              <a:gd name="connsiteX3" fmla="*/ 3702205 w 6423102"/>
              <a:gd name="connsiteY3" fmla="*/ 3479180 h 3746809"/>
              <a:gd name="connsiteX4" fmla="*/ 4572000 w 6423102"/>
              <a:gd name="connsiteY4" fmla="*/ 2988526 h 3746809"/>
              <a:gd name="connsiteX5" fmla="*/ 5419493 w 6423102"/>
              <a:gd name="connsiteY5" fmla="*/ 2062975 h 3746809"/>
              <a:gd name="connsiteX6" fmla="*/ 6077415 w 6423102"/>
              <a:gd name="connsiteY6" fmla="*/ 936702 h 3746809"/>
              <a:gd name="connsiteX7" fmla="*/ 6423102 w 6423102"/>
              <a:gd name="connsiteY7" fmla="*/ 0 h 3746809"/>
              <a:gd name="connsiteX8" fmla="*/ 6423102 w 6423102"/>
              <a:gd name="connsiteY8" fmla="*/ 0 h 3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3102" h="3746809">
                <a:moveTo>
                  <a:pt x="0" y="3746809"/>
                </a:moveTo>
                <a:lnTo>
                  <a:pt x="2553629" y="3691053"/>
                </a:lnTo>
                <a:lnTo>
                  <a:pt x="2553629" y="3691053"/>
                </a:lnTo>
                <a:cubicBezTo>
                  <a:pt x="2745058" y="3655741"/>
                  <a:pt x="3365810" y="3596268"/>
                  <a:pt x="3702205" y="3479180"/>
                </a:cubicBezTo>
                <a:cubicBezTo>
                  <a:pt x="4038600" y="3362092"/>
                  <a:pt x="4285785" y="3224560"/>
                  <a:pt x="4572000" y="2988526"/>
                </a:cubicBezTo>
                <a:cubicBezTo>
                  <a:pt x="4858215" y="2752492"/>
                  <a:pt x="5168590" y="2404946"/>
                  <a:pt x="5419493" y="2062975"/>
                </a:cubicBezTo>
                <a:cubicBezTo>
                  <a:pt x="5670396" y="1721004"/>
                  <a:pt x="5910147" y="1280531"/>
                  <a:pt x="6077415" y="936702"/>
                </a:cubicBezTo>
                <a:cubicBezTo>
                  <a:pt x="6244683" y="592873"/>
                  <a:pt x="6423102" y="0"/>
                  <a:pt x="6423102" y="0"/>
                </a:cubicBezTo>
                <a:lnTo>
                  <a:pt x="6423102" y="0"/>
                </a:ln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188642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/>
              <a:t>Number of reported natural disasters(1900-2010)</a:t>
            </a:r>
            <a:endParaRPr lang="ja-JP" altLang="en-US" sz="32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73636" y="573325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/>
              <a:t>Year</a:t>
            </a:r>
            <a:endParaRPr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1245" y="1007366"/>
            <a:ext cx="749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500</a:t>
            </a:r>
            <a:endParaRPr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1243" y="1774611"/>
            <a:ext cx="7502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400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036" y="2565827"/>
            <a:ext cx="729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300</a:t>
            </a:r>
            <a:endParaRPr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1243" y="3374436"/>
            <a:ext cx="7496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200</a:t>
            </a:r>
            <a:endParaRPr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4376" y="4133964"/>
            <a:ext cx="82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100</a:t>
            </a:r>
            <a:endParaRPr lang="ja-JP" altLang="en-US" sz="2800" dirty="0"/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6012163" y="6318031"/>
            <a:ext cx="2808311" cy="2699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Source: ISDR “EM-DAT”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598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 descr="http://www.emdat.be/sites/default/files/Trends/natural/world_1900_2010/1d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68072" cy="62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/>
          <p:cNvSpPr/>
          <p:nvPr/>
        </p:nvSpPr>
        <p:spPr>
          <a:xfrm>
            <a:off x="1494264" y="2330007"/>
            <a:ext cx="6822153" cy="3226730"/>
          </a:xfrm>
          <a:custGeom>
            <a:avLst/>
            <a:gdLst>
              <a:gd name="connsiteX0" fmla="*/ 0 w 6556917"/>
              <a:gd name="connsiteY0" fmla="*/ 2442117 h 2442117"/>
              <a:gd name="connsiteX1" fmla="*/ 4181708 w 6556917"/>
              <a:gd name="connsiteY1" fmla="*/ 2408663 h 2442117"/>
              <a:gd name="connsiteX2" fmla="*/ 4181708 w 6556917"/>
              <a:gd name="connsiteY2" fmla="*/ 2397512 h 2442117"/>
              <a:gd name="connsiteX3" fmla="*/ 4850781 w 6556917"/>
              <a:gd name="connsiteY3" fmla="*/ 2274848 h 2442117"/>
              <a:gd name="connsiteX4" fmla="*/ 5809786 w 6556917"/>
              <a:gd name="connsiteY4" fmla="*/ 1416205 h 2442117"/>
              <a:gd name="connsiteX5" fmla="*/ 6300439 w 6556917"/>
              <a:gd name="connsiteY5" fmla="*/ 769434 h 2442117"/>
              <a:gd name="connsiteX6" fmla="*/ 6556917 w 6556917"/>
              <a:gd name="connsiteY6" fmla="*/ 0 h 244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6917" h="2442117">
                <a:moveTo>
                  <a:pt x="0" y="2442117"/>
                </a:moveTo>
                <a:lnTo>
                  <a:pt x="4181708" y="2408663"/>
                </a:lnTo>
                <a:cubicBezTo>
                  <a:pt x="4878659" y="2401229"/>
                  <a:pt x="4070196" y="2419814"/>
                  <a:pt x="4181708" y="2397512"/>
                </a:cubicBezTo>
                <a:cubicBezTo>
                  <a:pt x="4293220" y="2375210"/>
                  <a:pt x="4579435" y="2438399"/>
                  <a:pt x="4850781" y="2274848"/>
                </a:cubicBezTo>
                <a:cubicBezTo>
                  <a:pt x="5122127" y="2111297"/>
                  <a:pt x="5568176" y="1667107"/>
                  <a:pt x="5809786" y="1416205"/>
                </a:cubicBezTo>
                <a:cubicBezTo>
                  <a:pt x="6051396" y="1165303"/>
                  <a:pt x="6175917" y="1005468"/>
                  <a:pt x="6300439" y="769434"/>
                </a:cubicBezTo>
                <a:cubicBezTo>
                  <a:pt x="6424961" y="533400"/>
                  <a:pt x="6490939" y="266700"/>
                  <a:pt x="6556917" y="0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827" y="119270"/>
            <a:ext cx="90364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/>
              <a:t>Estimated damage caused by natural disasters</a:t>
            </a:r>
          </a:p>
          <a:p>
            <a:pPr algn="ctr"/>
            <a:r>
              <a:rPr lang="en-US" altLang="ja-JP" sz="3200" b="1" dirty="0"/>
              <a:t>(1900-2010)</a:t>
            </a:r>
            <a:endParaRPr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3808" y="602564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/>
              <a:t>Year</a:t>
            </a:r>
            <a:endParaRPr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40201" y="1196314"/>
            <a:ext cx="12176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/>
              <a:t>200</a:t>
            </a:r>
            <a:endParaRPr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29" y="3140797"/>
            <a:ext cx="11517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/>
              <a:t>100</a:t>
            </a:r>
            <a:endParaRPr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676546"/>
            <a:ext cx="221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Billion USD</a:t>
            </a:r>
            <a:endParaRPr lang="ja-JP" altLang="en-US" sz="3200" b="1" dirty="0"/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5994999" y="6448096"/>
            <a:ext cx="2808311" cy="2699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Source: ISDR “EM-DAT”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778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15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Number of people affected by disasters</a:t>
            </a:r>
            <a:br>
              <a:rPr kumimoji="1" lang="en-US" altLang="ja-JP" b="1" dirty="0"/>
            </a:br>
            <a:r>
              <a:rPr lang="en-US" altLang="ja-JP" b="1" dirty="0"/>
              <a:t>(1994-2013)</a:t>
            </a:r>
            <a:endParaRPr kumimoji="1" lang="ja-JP" altLang="en-US" b="1" dirty="0"/>
          </a:p>
        </p:txBody>
      </p:sp>
      <p:graphicFrame>
        <p:nvGraphicFramePr>
          <p:cNvPr id="3" name="グラフ 2"/>
          <p:cNvGraphicFramePr/>
          <p:nvPr>
            <p:extLst/>
          </p:nvPr>
        </p:nvGraphicFramePr>
        <p:xfrm>
          <a:off x="0" y="-788594"/>
          <a:ext cx="9324528" cy="765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623720" y="1916832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Total: </a:t>
            </a:r>
          </a:p>
          <a:p>
            <a:r>
              <a:rPr kumimoji="1" lang="en-US" altLang="ja-JP" sz="4400" b="1" dirty="0"/>
              <a:t>5.7 billion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4103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157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Number of people affected by disasters</a:t>
            </a:r>
            <a:br>
              <a:rPr kumimoji="1" lang="en-US" altLang="ja-JP" b="1" dirty="0"/>
            </a:br>
            <a:r>
              <a:rPr lang="en-US" altLang="ja-JP" b="1" dirty="0"/>
              <a:t>(1994-2013)</a:t>
            </a:r>
            <a:endParaRPr kumimoji="1" lang="ja-JP" altLang="en-US" b="1" dirty="0"/>
          </a:p>
        </p:txBody>
      </p:sp>
      <p:graphicFrame>
        <p:nvGraphicFramePr>
          <p:cNvPr id="3" name="グラフ 2"/>
          <p:cNvGraphicFramePr/>
          <p:nvPr>
            <p:extLst/>
          </p:nvPr>
        </p:nvGraphicFramePr>
        <p:xfrm>
          <a:off x="0" y="-788594"/>
          <a:ext cx="9324528" cy="765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5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1452</Words>
  <Application>Microsoft Office PowerPoint</Application>
  <PresentationFormat>Presentación en pantalla (4:3)</PresentationFormat>
  <Paragraphs>286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Andes Bold</vt:lpstr>
      <vt:lpstr>Arial</vt:lpstr>
      <vt:lpstr>Arial</vt:lpstr>
      <vt:lpstr>Calibri</vt:lpstr>
      <vt:lpstr>Century</vt:lpstr>
      <vt:lpstr>Times New Roman</vt:lpstr>
      <vt:lpstr>Wingdings</vt:lpstr>
      <vt:lpstr>Office ​​テーマ</vt:lpstr>
      <vt:lpstr>Presentación de PowerPoint</vt:lpstr>
      <vt:lpstr>Why Water and Disasters?</vt:lpstr>
      <vt:lpstr>Glimpse of a water-related disaster, March 11th, 2011  Viewed from Kamaishi City Hall</vt:lpstr>
      <vt:lpstr>Why Water and Disasters?</vt:lpstr>
      <vt:lpstr>Disasters are increasing in numbers and impacts</vt:lpstr>
      <vt:lpstr>Presentación de PowerPoint</vt:lpstr>
      <vt:lpstr>Presentación de PowerPoint</vt:lpstr>
      <vt:lpstr>Number of people affected by disasters (1994-2013)</vt:lpstr>
      <vt:lpstr>Number of people affected by disasters (1994-2013)</vt:lpstr>
      <vt:lpstr>Number of people affected by disasters (1994-2013)</vt:lpstr>
      <vt:lpstr>Presentación de PowerPoint</vt:lpstr>
      <vt:lpstr> “Water and Disasters” is strongly linked to poverty issue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Six Targets of SDG6 </vt:lpstr>
      <vt:lpstr>Presentación de PowerPoint</vt:lpstr>
      <vt:lpstr>Principles on Investment and Financing for Water-related Disaster Risk Reduction</vt:lpstr>
      <vt:lpstr>Presentación de PowerPoint</vt:lpstr>
      <vt:lpstr>High Level Panel on Water (HLPW)</vt:lpstr>
      <vt:lpstr>HLPW Action Plan “9 Areas of Action”</vt:lpstr>
      <vt:lpstr>Recommendations on Disaster Risk Reduction in HLPW Outcome Document</vt:lpstr>
      <vt:lpstr>Challenges “the Principle” need to address</vt:lpstr>
      <vt:lpstr>Objectives of the Principle</vt:lpstr>
      <vt:lpstr>Presentación de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Corina Piaggio</cp:lastModifiedBy>
  <cp:revision>423</cp:revision>
  <dcterms:created xsi:type="dcterms:W3CDTF">2015-03-22T23:19:42Z</dcterms:created>
  <dcterms:modified xsi:type="dcterms:W3CDTF">2019-04-25T13:05:36Z</dcterms:modified>
</cp:coreProperties>
</file>