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6"/>
  </p:notesMasterIdLst>
  <p:handoutMasterIdLst>
    <p:handoutMasterId r:id="rId7"/>
  </p:handoutMasterIdLst>
  <p:sldIdLst>
    <p:sldId id="381" r:id="rId5"/>
  </p:sldIdLst>
  <p:sldSz cx="12192000" cy="6858000"/>
  <p:notesSz cx="7086600" cy="85582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96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WP" initials="G" lastIdx="1" clrIdx="0"/>
  <p:cmAuthor id="1" name="Margarita Figueroa" initials="MF" lastIdx="6" clrIdx="1">
    <p:extLst>
      <p:ext uri="{19B8F6BF-5375-455C-9EA6-DF929625EA0E}">
        <p15:presenceInfo xmlns:p15="http://schemas.microsoft.com/office/powerpoint/2012/main" userId="S-1-5-21-1205176544-3161246477-3495496830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1" autoAdjust="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16"/>
    </p:cViewPr>
  </p:sorterViewPr>
  <p:notesViewPr>
    <p:cSldViewPr snapToGrid="0">
      <p:cViewPr varScale="1">
        <p:scale>
          <a:sx n="60" d="100"/>
          <a:sy n="60" d="100"/>
        </p:scale>
        <p:origin x="-2700" y="-78"/>
      </p:cViewPr>
      <p:guideLst>
        <p:guide orient="horz" pos="2696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14100" y="1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3E3B8-7E32-4D47-9629-B41AADD2E78D}" type="datetimeFigureOut">
              <a:rPr lang="es-HN" smtClean="0"/>
              <a:pPr/>
              <a:t>23/9/2020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128818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14100" y="8128818"/>
            <a:ext cx="3070860" cy="4279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82750-685F-4111-AE59-5E3C8A7015A0}" type="slidenum">
              <a:rPr lang="es-HN" smtClean="0"/>
              <a:pPr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90867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0860" cy="4293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2"/>
            <a:ext cx="3070860" cy="4293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3C63F-932C-4E33-B267-229C602C10E1}" type="datetimeFigureOut">
              <a:rPr lang="en-GB" smtClean="0"/>
              <a:pPr/>
              <a:t>23/09/2020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069975"/>
            <a:ext cx="5130800" cy="2887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118641"/>
            <a:ext cx="5669280" cy="33697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128817"/>
            <a:ext cx="3070860" cy="429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128817"/>
            <a:ext cx="3070860" cy="429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F595D-7A20-49F8-B11F-67EFD204D39A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15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4" hasCustomPrompt="1"/>
          </p:nvPr>
        </p:nvSpPr>
        <p:spPr>
          <a:xfrm>
            <a:off x="2047875" y="1588168"/>
            <a:ext cx="8115300" cy="97723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</a:p>
          <a:p>
            <a:pPr lvl="4"/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48118" y="2702651"/>
            <a:ext cx="8114951" cy="3423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0353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 hasCustomPrompt="1"/>
          </p:nvPr>
        </p:nvSpPr>
        <p:spPr>
          <a:xfrm>
            <a:off x="2047261" y="1581875"/>
            <a:ext cx="8114951" cy="454428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Click to add text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1841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2048117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text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6095998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7806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3528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WP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58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2048118" y="2059145"/>
            <a:ext cx="8114950" cy="388620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2222501" y="4130675"/>
            <a:ext cx="5541878" cy="9382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Section break</a:t>
            </a:r>
            <a:endParaRPr lang="en-GB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222501" y="5068889"/>
            <a:ext cx="6993688" cy="44959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3200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…add text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261938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Click the icon to add a photo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10425626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Click the icon to add a photo</a:t>
            </a:r>
          </a:p>
        </p:txBody>
      </p:sp>
    </p:spTree>
    <p:extLst>
      <p:ext uri="{BB962C8B-B14F-4D97-AF65-F5344CB8AC3E}">
        <p14:creationId xmlns:p14="http://schemas.microsoft.com/office/powerpoint/2010/main" val="218886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1519" y="6536293"/>
            <a:ext cx="1488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800" u="none" dirty="0">
                <a:solidFill>
                  <a:schemeClr val="bg2">
                    <a:lumMod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</a:t>
            </a:r>
            <a:r>
              <a:rPr lang="en-US" sz="1800" u="none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gwp.</a:t>
            </a:r>
            <a:r>
              <a:rPr lang="en-US" sz="1800" u="none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</a:t>
            </a:r>
            <a:endParaRPr lang="en-GB" u="none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152" y="366044"/>
            <a:ext cx="2477798" cy="553374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/>
        </p:nvSpPr>
        <p:spPr>
          <a:xfrm>
            <a:off x="1" y="6629400"/>
            <a:ext cx="2679699" cy="228600"/>
          </a:xfrm>
          <a:prstGeom prst="round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2828660" y="6629400"/>
            <a:ext cx="6534681" cy="228600"/>
          </a:xfrm>
          <a:prstGeom prst="round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0" y="6629400"/>
            <a:ext cx="478582" cy="22860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0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9" r:id="rId2"/>
    <p:sldLayoutId id="2147483700" r:id="rId3"/>
    <p:sldLayoutId id="2147483701" r:id="rId4"/>
    <p:sldLayoutId id="2147483693" r:id="rId5"/>
    <p:sldLayoutId id="214748369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BCF1F6BF-7A15-4CFA-9134-D9C6CACB1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6121"/>
            <a:ext cx="12041311" cy="5933322"/>
          </a:xfrm>
        </p:spPr>
        <p:txBody>
          <a:bodyPr/>
          <a:lstStyle/>
          <a:p>
            <a:r>
              <a:rPr lang="es-ES" sz="2400" dirty="0"/>
              <a:t>Lic. en Ciencias Biológicas y Doctora en Ciencias Biológicas Universidad Nacional de Tucumán, Argentina.</a:t>
            </a:r>
          </a:p>
          <a:p>
            <a:r>
              <a:rPr lang="es-ES" sz="2400" dirty="0"/>
              <a:t>Investigador postdoctoral en el laboratorio de geomorfología y </a:t>
            </a:r>
            <a:r>
              <a:rPr lang="es-ES" sz="2400" dirty="0" err="1"/>
              <a:t>ecohidráulica</a:t>
            </a:r>
            <a:r>
              <a:rPr lang="es-ES" sz="2400" dirty="0"/>
              <a:t>, Dr. </a:t>
            </a:r>
            <a:r>
              <a:rPr lang="es-ES" sz="2400" dirty="0" err="1"/>
              <a:t>Pasternack</a:t>
            </a:r>
            <a:r>
              <a:rPr lang="es-ES" sz="2400" dirty="0"/>
              <a:t>, del departamento de Suelos, Atmósfera y Recursos Hídricos. Universidad de California, Davis, US. </a:t>
            </a:r>
          </a:p>
          <a:p>
            <a:r>
              <a:rPr lang="es-ES" sz="2400" dirty="0"/>
              <a:t>Investigador visitante en el laboratorio de manejo y gestión del agua del departamento de Suelos, Atmósfera y Recursos Hídricos. Universidad de California, Davis.US. </a:t>
            </a:r>
          </a:p>
          <a:p>
            <a:r>
              <a:rPr lang="es-ES" sz="2400" dirty="0"/>
              <a:t>Investigador invitado en la Cátedra de Manejo de Cuencas Hidrográficas, CEIDE, Universidad Nacional de La Plata, Buenos Aires, Argentina. </a:t>
            </a:r>
          </a:p>
          <a:p>
            <a:r>
              <a:rPr lang="es-ES" sz="2400" dirty="0"/>
              <a:t>Docente de posgrado </a:t>
            </a:r>
          </a:p>
          <a:p>
            <a:r>
              <a:rPr lang="es-ES" sz="2400" dirty="0"/>
              <a:t>Especialista en sensores remotos y sistemas de información geográficas aplicados en el manejo del recurso hídrico. </a:t>
            </a:r>
          </a:p>
          <a:p>
            <a:r>
              <a:rPr lang="es-ES" sz="2400" dirty="0"/>
              <a:t>Investigador principal en proyectos relacionados a cambios de uso del suelo y respuesta hidrológica. </a:t>
            </a:r>
            <a:r>
              <a:rPr lang="es-ES" sz="2400"/>
              <a:t>Dinámica </a:t>
            </a:r>
            <a:r>
              <a:rPr lang="es-ES" sz="2400" dirty="0"/>
              <a:t>hídrica de humedales.</a:t>
            </a:r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05C1E5-EBB4-4250-B886-B9C82429C6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3017" y="226028"/>
            <a:ext cx="9383910" cy="996593"/>
          </a:xfrm>
        </p:spPr>
        <p:txBody>
          <a:bodyPr/>
          <a:lstStyle/>
          <a:p>
            <a:r>
              <a:rPr lang="es-UY" b="1" dirty="0"/>
              <a:t>Dra. Romina Díaz Gómez – </a:t>
            </a:r>
            <a:r>
              <a:rPr lang="es-UY" sz="3200" b="1" dirty="0"/>
              <a:t>Breve reseña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86C67AB-955B-4967-8C44-6125ED6CB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176" y="148281"/>
            <a:ext cx="3999323" cy="89009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EB283E5-5700-48C6-871D-DAA498DEF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3634" y="6500598"/>
            <a:ext cx="3030971" cy="5061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6134DEC-4886-47AC-9774-295BAB209D7C}"/>
              </a:ext>
            </a:extLst>
          </p:cNvPr>
          <p:cNvSpPr/>
          <p:nvPr/>
        </p:nvSpPr>
        <p:spPr>
          <a:xfrm>
            <a:off x="0" y="6482703"/>
            <a:ext cx="9496927" cy="50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00858325"/>
      </p:ext>
    </p:extLst>
  </p:cSld>
  <p:clrMapOvr>
    <a:masterClrMapping/>
  </p:clrMapOvr>
</p:sld>
</file>

<file path=ppt/theme/theme1.xml><?xml version="1.0" encoding="utf-8"?>
<a:theme xmlns:a="http://schemas.openxmlformats.org/drawingml/2006/main" name="P993_GWP_Central_America_v1 pptx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993_GWP_Central_America_v1.pptx" id="{FCBA8E83-51D1-43D1-8C97-4FF867DF73D3}" vid="{1DE72FC4-F625-4449-A0F1-43DB5A2B19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D631A262AEB14A852294696EE8D708" ma:contentTypeVersion="10" ma:contentTypeDescription="Create a new document." ma:contentTypeScope="" ma:versionID="70bc9c4d5de16aa340349802981177df">
  <xsd:schema xmlns:xsd="http://www.w3.org/2001/XMLSchema" xmlns:xs="http://www.w3.org/2001/XMLSchema" xmlns:p="http://schemas.microsoft.com/office/2006/metadata/properties" xmlns:ns2="47a5917f-6b8d-45f7-8759-5206d37d10ce" xmlns:ns3="4ac3110f-f8b9-4981-963f-c878db83aaf0" targetNamespace="http://schemas.microsoft.com/office/2006/metadata/properties" ma:root="true" ma:fieldsID="c980030701fe32045a9e5921f70b27a0" ns2:_="" ns3:_="">
    <xsd:import namespace="47a5917f-6b8d-45f7-8759-5206d37d10ce"/>
    <xsd:import namespace="4ac3110f-f8b9-4981-963f-c878db83aa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5917f-6b8d-45f7-8759-5206d37d10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c3110f-f8b9-4981-963f-c878db83aa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B70447-B59C-4D7D-B21D-ABFA01131C38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C004848-12CA-42C3-A816-2C3DAD7FA9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B21FC5-05ED-4426-879F-32F94AEBBF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a5917f-6b8d-45f7-8759-5206d37d10ce"/>
    <ds:schemaRef ds:uri="4ac3110f-f8b9-4981-963f-c878db83aa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P993_GWP_Central_America_v1 pptx</Template>
  <TotalTime>9371</TotalTime>
  <Words>150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P993_GWP_Central_America_v1 pptx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gwpca</dc:creator>
  <cp:lastModifiedBy>Corina Piaggio</cp:lastModifiedBy>
  <cp:revision>245</cp:revision>
  <dcterms:created xsi:type="dcterms:W3CDTF">2015-03-02T16:15:07Z</dcterms:created>
  <dcterms:modified xsi:type="dcterms:W3CDTF">2020-09-23T16:21:16Z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0x010100EED631A262AEB14A852294696EE8D708</vt:lpwstr>
  </property>
</Properties>
</file>