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4"/>
  </p:sldMasterIdLst>
  <p:notesMasterIdLst>
    <p:notesMasterId r:id="rId6"/>
  </p:notesMasterIdLst>
  <p:handoutMasterIdLst>
    <p:handoutMasterId r:id="rId7"/>
  </p:handoutMasterIdLst>
  <p:sldIdLst>
    <p:sldId id="381" r:id="rId5"/>
  </p:sldIdLst>
  <p:sldSz cx="12192000" cy="6858000"/>
  <p:notesSz cx="7086600" cy="85582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696">
          <p15:clr>
            <a:srgbClr val="A4A3A4"/>
          </p15:clr>
        </p15:guide>
        <p15:guide id="2" pos="223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WP" initials="G" lastIdx="1" clrIdx="0"/>
  <p:cmAuthor id="1" name="Margarita Figueroa" initials="MF" lastIdx="6" clrIdx="1">
    <p:extLst>
      <p:ext uri="{19B8F6BF-5375-455C-9EA6-DF929625EA0E}">
        <p15:presenceInfo xmlns:p15="http://schemas.microsoft.com/office/powerpoint/2012/main" userId="S-1-5-21-1205176544-3161246477-3495496830-10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71" autoAdjust="0"/>
  </p:normalViewPr>
  <p:slideViewPr>
    <p:cSldViewPr snapToGrid="0">
      <p:cViewPr varScale="1">
        <p:scale>
          <a:sx n="62" d="100"/>
          <a:sy n="62" d="100"/>
        </p:scale>
        <p:origin x="828" y="2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-2016"/>
    </p:cViewPr>
  </p:sorterViewPr>
  <p:notesViewPr>
    <p:cSldViewPr snapToGrid="0">
      <p:cViewPr varScale="1">
        <p:scale>
          <a:sx n="60" d="100"/>
          <a:sy n="60" d="100"/>
        </p:scale>
        <p:origin x="-2700" y="-78"/>
      </p:cViewPr>
      <p:guideLst>
        <p:guide orient="horz" pos="2696"/>
        <p:guide pos="223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0860" cy="4279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HN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14100" y="1"/>
            <a:ext cx="3070860" cy="4279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C3E3B8-7E32-4D47-9629-B41AADD2E78D}" type="datetimeFigureOut">
              <a:rPr lang="es-HN" smtClean="0"/>
              <a:pPr/>
              <a:t>21/9/2020</a:t>
            </a:fld>
            <a:endParaRPr lang="es-HN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128818"/>
            <a:ext cx="3070860" cy="4279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HN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14100" y="8128818"/>
            <a:ext cx="3070860" cy="4279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582750-685F-4111-AE59-5E3C8A7015A0}" type="slidenum">
              <a:rPr lang="es-HN" smtClean="0"/>
              <a:pPr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9908676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70860" cy="42939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100" y="2"/>
            <a:ext cx="3070860" cy="42939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23C63F-932C-4E33-B267-229C602C10E1}" type="datetimeFigureOut">
              <a:rPr lang="en-GB" smtClean="0"/>
              <a:pPr/>
              <a:t>21/09/2020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77900" y="1069975"/>
            <a:ext cx="5130800" cy="28876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660" y="4118641"/>
            <a:ext cx="5669280" cy="336979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128817"/>
            <a:ext cx="3070860" cy="42939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100" y="8128817"/>
            <a:ext cx="3070860" cy="42939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DF595D-7A20-49F8-B11F-67EFD204D39A}" type="slidenum">
              <a:rPr lang="en-GB" smtClean="0"/>
              <a:pPr/>
              <a:t>‹Nº›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21593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WP 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1"/>
          <p:cNvSpPr>
            <a:spLocks noGrp="1"/>
          </p:cNvSpPr>
          <p:nvPr>
            <p:ph sz="quarter" idx="14" hasCustomPrompt="1"/>
          </p:nvPr>
        </p:nvSpPr>
        <p:spPr>
          <a:xfrm>
            <a:off x="2047875" y="1588168"/>
            <a:ext cx="8115300" cy="977232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  <a:lvl2pPr marL="457200" indent="0">
              <a:buNone/>
              <a:defRPr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Text</a:t>
            </a:r>
          </a:p>
          <a:p>
            <a:pPr lvl="4"/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2048118" y="2702651"/>
            <a:ext cx="8114951" cy="34235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</p:txBody>
      </p:sp>
      <p:sp>
        <p:nvSpPr>
          <p:cNvPr id="9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2047261" y="458802"/>
            <a:ext cx="7449665" cy="11230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>
                <a:solidFill>
                  <a:srgbClr val="00B050"/>
                </a:solidFill>
                <a:latin typeface="Calibri Light" panose="020F0302020204030204" pitchFamily="34" charset="0"/>
              </a:defRPr>
            </a:lvl1pPr>
          </a:lstStyle>
          <a:p>
            <a:pPr lvl="0"/>
            <a:r>
              <a:rPr lang="en-GB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280353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WP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 hasCustomPrompt="1"/>
          </p:nvPr>
        </p:nvSpPr>
        <p:spPr>
          <a:xfrm>
            <a:off x="2047261" y="1581875"/>
            <a:ext cx="8114951" cy="4544289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r>
              <a:rPr lang="en-GB" dirty="0"/>
              <a:t>Click to add text</a:t>
            </a:r>
          </a:p>
        </p:txBody>
      </p:sp>
      <p:sp>
        <p:nvSpPr>
          <p:cNvPr id="9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2047261" y="458802"/>
            <a:ext cx="7449665" cy="11230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>
                <a:solidFill>
                  <a:srgbClr val="00B050"/>
                </a:solidFill>
                <a:latin typeface="Calibri Light" panose="020F0302020204030204" pitchFamily="34" charset="0"/>
              </a:defRPr>
            </a:lvl1pPr>
          </a:lstStyle>
          <a:p>
            <a:pPr lvl="0"/>
            <a:r>
              <a:rPr lang="en-GB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4118416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WP 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2047261" y="458802"/>
            <a:ext cx="7449665" cy="11230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>
                <a:solidFill>
                  <a:srgbClr val="00B050"/>
                </a:solidFill>
                <a:latin typeface="Calibri Light" panose="020F0302020204030204" pitchFamily="34" charset="0"/>
              </a:defRPr>
            </a:lvl1pPr>
          </a:lstStyle>
          <a:p>
            <a:pPr lvl="0"/>
            <a:r>
              <a:rPr lang="en-GB" dirty="0"/>
              <a:t>Title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sz="half" idx="18" hasCustomPrompt="1"/>
          </p:nvPr>
        </p:nvSpPr>
        <p:spPr>
          <a:xfrm>
            <a:off x="2048117" y="1600201"/>
            <a:ext cx="4047881" cy="45259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Click to add text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sz="half" idx="19" hasCustomPrompt="1"/>
          </p:nvPr>
        </p:nvSpPr>
        <p:spPr>
          <a:xfrm>
            <a:off x="6095998" y="1600201"/>
            <a:ext cx="4047881" cy="45259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3078060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WP Conten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2047261" y="458802"/>
            <a:ext cx="7449665" cy="11230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>
                <a:solidFill>
                  <a:srgbClr val="00B050"/>
                </a:solidFill>
                <a:latin typeface="Calibri Light" panose="020F0302020204030204" pitchFamily="34" charset="0"/>
              </a:defRPr>
            </a:lvl1pPr>
          </a:lstStyle>
          <a:p>
            <a:pPr lvl="0"/>
            <a:r>
              <a:rPr lang="en-GB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335288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GWP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90581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WP 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 userDrawn="1"/>
        </p:nvSpPr>
        <p:spPr>
          <a:xfrm>
            <a:off x="2048118" y="2059145"/>
            <a:ext cx="8114950" cy="3886201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0" hasCustomPrompt="1"/>
          </p:nvPr>
        </p:nvSpPr>
        <p:spPr>
          <a:xfrm>
            <a:off x="2222501" y="4130675"/>
            <a:ext cx="5541878" cy="938213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lang="en-GB" sz="5400" kern="120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Section break</a:t>
            </a:r>
            <a:endParaRPr lang="en-GB" dirty="0"/>
          </a:p>
        </p:txBody>
      </p:sp>
      <p:sp>
        <p:nvSpPr>
          <p:cNvPr id="24" name="Text Placeholder 20"/>
          <p:cNvSpPr>
            <a:spLocks noGrp="1"/>
          </p:cNvSpPr>
          <p:nvPr>
            <p:ph type="body" sz="quarter" idx="12" hasCustomPrompt="1"/>
          </p:nvPr>
        </p:nvSpPr>
        <p:spPr>
          <a:xfrm>
            <a:off x="2222501" y="5068889"/>
            <a:ext cx="6993688" cy="449596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lang="en-GB" sz="3200" kern="1200" dirty="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…add text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261938" y="2058988"/>
            <a:ext cx="1503362" cy="39116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r>
              <a:rPr lang="en-GB" dirty="0"/>
              <a:t>Click the icon to add a photo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4" hasCustomPrompt="1"/>
          </p:nvPr>
        </p:nvSpPr>
        <p:spPr>
          <a:xfrm>
            <a:off x="10425626" y="2058988"/>
            <a:ext cx="1503362" cy="39116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r>
              <a:rPr lang="en-GB" dirty="0"/>
              <a:t>Click the icon to add a photo</a:t>
            </a:r>
          </a:p>
        </p:txBody>
      </p:sp>
    </p:spTree>
    <p:extLst>
      <p:ext uri="{BB962C8B-B14F-4D97-AF65-F5344CB8AC3E}">
        <p14:creationId xmlns:p14="http://schemas.microsoft.com/office/powerpoint/2010/main" val="2188861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751519" y="6536293"/>
            <a:ext cx="14887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800" u="none" dirty="0">
                <a:solidFill>
                  <a:schemeClr val="bg2">
                    <a:lumMod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www.</a:t>
            </a:r>
            <a:r>
              <a:rPr lang="en-US" sz="1800" u="none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gwp.</a:t>
            </a:r>
            <a:r>
              <a:rPr lang="en-US" sz="1800" u="none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</a:t>
            </a:r>
            <a:endParaRPr lang="en-GB" u="none" dirty="0">
              <a:solidFill>
                <a:srgbClr val="00B05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8152" y="366044"/>
            <a:ext cx="2477798" cy="553374"/>
          </a:xfrm>
          <a:prstGeom prst="rect">
            <a:avLst/>
          </a:prstGeom>
        </p:spPr>
      </p:pic>
      <p:sp>
        <p:nvSpPr>
          <p:cNvPr id="8" name="Date Placeholder 3"/>
          <p:cNvSpPr txBox="1">
            <a:spLocks/>
          </p:cNvSpPr>
          <p:nvPr/>
        </p:nvSpPr>
        <p:spPr>
          <a:xfrm>
            <a:off x="1" y="6629400"/>
            <a:ext cx="2679699" cy="228600"/>
          </a:xfrm>
          <a:prstGeom prst="roundRect">
            <a:avLst/>
          </a:prstGeom>
          <a:solidFill>
            <a:srgbClr val="00B050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9" name="Footer Placeholder 4"/>
          <p:cNvSpPr txBox="1">
            <a:spLocks/>
          </p:cNvSpPr>
          <p:nvPr/>
        </p:nvSpPr>
        <p:spPr>
          <a:xfrm>
            <a:off x="2828660" y="6629400"/>
            <a:ext cx="6534681" cy="228600"/>
          </a:xfrm>
          <a:prstGeom prst="round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400" kern="12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Slide Number Placeholder 5"/>
          <p:cNvSpPr txBox="1">
            <a:spLocks/>
          </p:cNvSpPr>
          <p:nvPr/>
        </p:nvSpPr>
        <p:spPr>
          <a:xfrm>
            <a:off x="0" y="6629400"/>
            <a:ext cx="478582" cy="228600"/>
          </a:xfrm>
          <a:prstGeom prst="rect">
            <a:avLst/>
          </a:prstGeom>
          <a:solidFill>
            <a:srgbClr val="00B050"/>
          </a:solidFill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096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99" r:id="rId2"/>
    <p:sldLayoutId id="2147483700" r:id="rId3"/>
    <p:sldLayoutId id="2147483701" r:id="rId4"/>
    <p:sldLayoutId id="2147483693" r:id="rId5"/>
    <p:sldLayoutId id="2147483698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>
            <a:extLst>
              <a:ext uri="{FF2B5EF4-FFF2-40B4-BE49-F238E27FC236}">
                <a16:creationId xmlns:a16="http://schemas.microsoft.com/office/drawing/2014/main" id="{BCF1F6BF-7A15-4CFA-9134-D9C6CACB16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1592489"/>
            <a:ext cx="12349636" cy="5899830"/>
          </a:xfrm>
        </p:spPr>
        <p:txBody>
          <a:bodyPr/>
          <a:lstStyle/>
          <a:p>
            <a:r>
              <a:rPr lang="es-ES" sz="2400" dirty="0"/>
              <a:t>Profesor y Especialista en Recursos Hídricos en la Universidad de California, Davis.</a:t>
            </a:r>
          </a:p>
          <a:p>
            <a:r>
              <a:rPr lang="es-ES" sz="2400" dirty="0"/>
              <a:t>Responsable del Programa de investigación en gestión y manejo del agua del departamento de Suelos, Atmósfera y Recursos Hídricos.</a:t>
            </a:r>
          </a:p>
          <a:p>
            <a:r>
              <a:rPr lang="es-ES" sz="2400" dirty="0"/>
              <a:t>Ingeniero Civil y Master en Ciencias con especialidad en Hidráulica (Escuela Superior de Ingeniería y Arquitectura del Instituto Politécnico Nacional). </a:t>
            </a:r>
          </a:p>
          <a:p>
            <a:r>
              <a:rPr lang="es-ES" sz="2400" dirty="0"/>
              <a:t>Doctor en Ingeniería Ambiental y Recursos Hídricos (Universidad de Texas en Austin).</a:t>
            </a:r>
          </a:p>
          <a:p>
            <a:r>
              <a:rPr lang="es-ES" sz="2400" dirty="0"/>
              <a:t>Ha desarrollado métodos para mejorar la gestión del agua para uso humano y ambiental mediante la </a:t>
            </a:r>
            <a:r>
              <a:rPr lang="es-ES" sz="2400" dirty="0" err="1"/>
              <a:t>re-operación</a:t>
            </a:r>
            <a:r>
              <a:rPr lang="es-ES" sz="2400" dirty="0"/>
              <a:t> de presas. Ha realizado investigación en la cuenca transfronteriza del Río Bravo y en todo el Estado de California. </a:t>
            </a:r>
          </a:p>
          <a:p>
            <a:r>
              <a:rPr lang="es-ES" sz="2400" dirty="0"/>
              <a:t>En el 2012 y 2017 recibió dos reconocimientos de la Sociedad de Ing. Civiles de USA por escribir los dos mejores artículos científicos de política y gestión del agua.</a:t>
            </a:r>
          </a:p>
          <a:p>
            <a:endParaRPr lang="es-ES" dirty="0"/>
          </a:p>
          <a:p>
            <a:endParaRPr lang="es-ES" dirty="0"/>
          </a:p>
          <a:p>
            <a:endParaRPr lang="es-ES" sz="2400" dirty="0"/>
          </a:p>
          <a:p>
            <a:endParaRPr lang="es-ES" sz="2400" dirty="0"/>
          </a:p>
          <a:p>
            <a:endParaRPr lang="es-ES" dirty="0"/>
          </a:p>
          <a:p>
            <a:endParaRPr lang="es-UY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D05C1E5-EBB4-4250-B886-B9C82429C69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13017" y="226028"/>
            <a:ext cx="9383910" cy="996593"/>
          </a:xfrm>
        </p:spPr>
        <p:txBody>
          <a:bodyPr/>
          <a:lstStyle/>
          <a:p>
            <a:r>
              <a:rPr lang="es-UY" b="1" dirty="0"/>
              <a:t>Dr. Samuel Sandoval Solís – </a:t>
            </a:r>
            <a:r>
              <a:rPr lang="es-UY" sz="3200" b="1" dirty="0"/>
              <a:t>Breve reseña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886C67AB-955B-4967-8C44-6125ED6CB4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75176" y="148281"/>
            <a:ext cx="3999323" cy="890093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DEB283E5-5700-48C6-871D-DAA498DEF6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18666" y="6579792"/>
            <a:ext cx="3030971" cy="50619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56134DEC-4886-47AC-9774-295BAB209D7C}"/>
              </a:ext>
            </a:extLst>
          </p:cNvPr>
          <p:cNvSpPr/>
          <p:nvPr/>
        </p:nvSpPr>
        <p:spPr>
          <a:xfrm>
            <a:off x="0" y="6482703"/>
            <a:ext cx="9496927" cy="5061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700858325"/>
      </p:ext>
    </p:extLst>
  </p:cSld>
  <p:clrMapOvr>
    <a:masterClrMapping/>
  </p:clrMapOvr>
</p:sld>
</file>

<file path=ppt/theme/theme1.xml><?xml version="1.0" encoding="utf-8"?>
<a:theme xmlns:a="http://schemas.openxmlformats.org/drawingml/2006/main" name="P993_GWP_Central_America_v1 pptx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993_GWP_Central_America_v1.pptx" id="{FCBA8E83-51D1-43D1-8C97-4FF867DF73D3}" vid="{1DE72FC4-F625-4449-A0F1-43DB5A2B192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0986D39A74A354B85D5C34C42D12B8B" ma:contentTypeVersion="0" ma:contentTypeDescription="Create a new document." ma:contentTypeScope="" ma:versionID="ee8b03d3bf1714f623ff8526860a0ea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d15787acf22db4e4c0ac8b858fca640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0B70447-B59C-4D7D-B21D-ABFA01131C38}">
  <ds:schemaRefs>
    <ds:schemaRef ds:uri="http://schemas.microsoft.com/office/2006/metadata/properties"/>
    <ds:schemaRef ds:uri="http://www.w3.org/XML/1998/namespace"/>
    <ds:schemaRef ds:uri="http://purl.org/dc/elements/1.1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4C004848-12CA-42C3-A816-2C3DAD7FA9D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C88B47A-310C-4918-B4C0-D8B711AC3EB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P993_GWP_Central_America_v1 pptx</Template>
  <TotalTime>9364</TotalTime>
  <Words>148</Words>
  <Application>Microsoft Office PowerPoint</Application>
  <PresentationFormat>Panorámica</PresentationFormat>
  <Paragraphs>11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P993_GWP_Central_America_v1 pptx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gwpca</dc:creator>
  <cp:lastModifiedBy>Corina Piaggio</cp:lastModifiedBy>
  <cp:revision>246</cp:revision>
  <dcterms:created xsi:type="dcterms:W3CDTF">2015-03-02T16:15:07Z</dcterms:created>
  <dcterms:modified xsi:type="dcterms:W3CDTF">2020-09-21T13:10:05Z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0x010100A0986D39A74A354B85D5C34C42D12B8B</vt:lpwstr>
  </property>
</Properties>
</file>