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280" y="-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D7671D-C080-466A-BA7F-3A4FD0CC6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24DB2AA-ECB7-483E-A5CF-9CC39B35E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F2635D-6973-4129-A87C-A030CD6C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D18AE7F-FC67-4314-B829-9CDF0087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94BD62-1F66-470A-A63B-C83BA394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4691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C32EDD-F43C-4DEB-907B-78226A17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407173B-114B-4CCE-A893-D67D39F67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0E9919-48FD-4934-82B3-A022D1C1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7450C2-EEE0-43D8-9E69-5BE3F156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97F7B5-768A-46E1-A028-A965AF8F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620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7C4DCED-D18D-401B-B132-661D17BD9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1DE7268-70B6-4DEE-B0A1-52317094E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AFB7B3-6D8F-499C-A678-5EAB17FF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404821-890B-470F-BC6B-74F1EE3B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FDE40D-51EB-4BB0-BC25-CC39427B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3712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C7CF2C-BFE1-4B67-9E4E-27B80BBE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505FB0-3747-467C-A2ED-3A3AFFCE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488B84-4148-4C25-8468-0CF77942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43A710-0C14-40B3-86C9-1F83D0D3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CB1F93-052A-449F-8F04-E36355DF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0586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F8486E-6370-41B6-B4EE-71EDEA4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0EE40F-BF50-4DF2-8A3D-97209397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937137C-DFC2-4238-A0A3-BC425677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1FDCA7-6BEA-42EC-9211-66881270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E93C5F-5BE8-45AF-A2F8-752B630C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249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6DE6AC-6797-47A4-B94B-191625FB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BFFE59-790D-46BF-9A72-D0CC592D3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70E8483-850A-40FF-8B3D-7599E3673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D7D5DB-82A2-4A10-8161-955009FC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CB348BA-AB56-469C-9059-7B2E51ED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EA470B6-53BB-4968-A7A3-1D8A29BA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9931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66CDB7-8021-4932-86D6-42CF6668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21567CA-3101-478B-A108-C962976F7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8C77CED-D451-4841-8E68-FEE342F4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4387AA2-636F-403F-90D1-2F315CFFB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98B9C23-D777-42C9-9343-38D795E40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C868E79-D36C-4C82-A043-BFA26479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25E87AD-D842-420F-ABFB-8DF1D3B6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7BE9D61-04E5-4809-9471-3318126D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46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A98530-A661-4772-B5B2-7D5B7579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6F9BC14-5B78-46E1-BFFB-5F034408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85A89A5-EE30-4421-BD9B-51014887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84E2F2F-299D-4FA4-AE87-2228F409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2317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E6CE23A-3A00-483C-9360-AA8509AF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F22D82F-24CB-4A68-9F5A-3BEBED7A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8890D7D-D667-4EA9-9B25-93CC7848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3363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A45D94-05B6-4C99-BD6C-AD415520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97EA9D-FA80-4A08-9797-EA89B90A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560CC4A-66B0-4879-B884-A995C033F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9211E5F-597B-41B6-8C03-E6475074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8219AF1-E2DF-40CB-9EED-ABF9DA61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A08F32A-EBA3-4F41-9539-21B53A6D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185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E63BE0-6AB1-45C6-AE94-4726AE06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C048077-64A5-425C-A596-25A2CFA6A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4BBFF5A-0F70-4583-9D11-AE337F13B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BB4507-0F2D-4A72-BBAF-014DB53C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D180706-CA2C-44CB-85E1-904A2F99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D9AE39-B7F6-4E92-90BD-8FD3C41C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3567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9E6AE7F-DCB5-41A6-B29B-66BBE1FA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003A5BD-47C6-4A0E-A61E-E0B0A3155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377E33-8C7C-4E39-8581-E74F504B5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4D60-F695-43C8-A2D4-AD54A0652660}" type="datetimeFigureOut">
              <a:rPr lang="es-VE" smtClean="0"/>
              <a:t>7/6/2021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E3DF43-A950-4CCB-85E8-4CCDCE3B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7E941A2-7A3B-4D28-8E47-E86B2F57F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FC02-71A0-4DE7-949F-4351895495C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9161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mkSyOiUIDDA&amp;t=87s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1FC2237-6DBD-4BE6-B0F0-E7DD33B67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BC4704C-763B-44BF-81BD-409E1FF4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2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DA0FDAD9-C731-4064-A0A4-5A5F77F9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7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F63586E7-7EDF-4AFB-B8E4-1444E9E3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 con confianza media">
            <a:extLst>
              <a:ext uri="{FF2B5EF4-FFF2-40B4-BE49-F238E27FC236}">
                <a16:creationId xmlns:a16="http://schemas.microsoft.com/office/drawing/2014/main" xmlns="" id="{EFCA478E-5B60-4F79-A1C8-A71D8372F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xmlns="" id="{19E45654-3EC5-4161-A61D-475EB3059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6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xmlns="" id="{71953105-7509-4779-AA9B-B6D7112B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04D290BB-31E1-4955-ABBD-AC9EBD7C2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1FC2237-6DBD-4BE6-B0F0-E7DD33B67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5607582-C965-409F-8C27-8FE14C5F4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8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1E5A1A38-5628-41FA-98EF-149B8F27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26A5EAA-CC58-4119-A15B-FDE7EB9D1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1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65926E8-E773-4793-93B0-1CE45C3B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4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7B5E003F-8B60-4725-BF1D-E09E9661E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2FC2405-2A8F-4330-A779-C82FC3A0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6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D14B5B6-345D-4A98-968C-288D6F443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Personalizado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Ochoa</dc:creator>
  <cp:lastModifiedBy>Corina</cp:lastModifiedBy>
  <cp:revision>2</cp:revision>
  <dcterms:created xsi:type="dcterms:W3CDTF">2021-05-11T14:55:46Z</dcterms:created>
  <dcterms:modified xsi:type="dcterms:W3CDTF">2021-06-07T16:50:48Z</dcterms:modified>
</cp:coreProperties>
</file>