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sldIdLst>
    <p:sldId id="258" r:id="rId2"/>
    <p:sldId id="271" r:id="rId3"/>
    <p:sldId id="292" r:id="rId4"/>
    <p:sldId id="277" r:id="rId5"/>
    <p:sldId id="275" r:id="rId6"/>
    <p:sldId id="276" r:id="rId7"/>
    <p:sldId id="286" r:id="rId8"/>
    <p:sldId id="293" r:id="rId9"/>
    <p:sldId id="294" r:id="rId10"/>
    <p:sldId id="295" r:id="rId11"/>
    <p:sldId id="296" r:id="rId12"/>
    <p:sldId id="297" r:id="rId13"/>
    <p:sldId id="268" r:id="rId14"/>
  </p:sldIdLst>
  <p:sldSz cx="9144000" cy="6858000" type="screen4x3"/>
  <p:notesSz cx="7104063" cy="10234613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D9"/>
    <a:srgbClr val="183668"/>
    <a:srgbClr val="E11484"/>
    <a:srgbClr val="FDB713"/>
    <a:srgbClr val="48773E"/>
    <a:srgbClr val="279B48"/>
    <a:srgbClr val="F36D25"/>
    <a:srgbClr val="C31F33"/>
    <a:srgbClr val="208DC4"/>
    <a:srgbClr val="D3A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17E892-0740-4DB7-9896-1DB139D8B8B3}" v="102" dt="2020-07-15T16:07:29.185"/>
  </p1510:revLst>
</p1510:revInfo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942" autoAdjust="0"/>
  </p:normalViewPr>
  <p:slideViewPr>
    <p:cSldViewPr snapToGrid="0" showGuides="1">
      <p:cViewPr varScale="1">
        <p:scale>
          <a:sx n="65" d="100"/>
          <a:sy n="65" d="100"/>
        </p:scale>
        <p:origin x="1560" y="90"/>
      </p:cViewPr>
      <p:guideLst>
        <p:guide orient="horz" pos="43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3197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lian Christ" userId="e3714ae6-29f3-4606-892c-598a4ac19daf" providerId="ADAL" clId="{A0B77572-A0E1-4907-8F92-ABC519B45506}"/>
    <pc:docChg chg="undo redo custSel addSld delSld modSld">
      <pc:chgData name="Kilian Christ" userId="e3714ae6-29f3-4606-892c-598a4ac19daf" providerId="ADAL" clId="{A0B77572-A0E1-4907-8F92-ABC519B45506}" dt="2020-04-21T14:42:59.266" v="3158" actId="20577"/>
      <pc:docMkLst>
        <pc:docMk/>
      </pc:docMkLst>
      <pc:sldChg chg="modSp">
        <pc:chgData name="Kilian Christ" userId="e3714ae6-29f3-4606-892c-598a4ac19daf" providerId="ADAL" clId="{A0B77572-A0E1-4907-8F92-ABC519B45506}" dt="2020-04-21T07:49:40.460" v="36" actId="20577"/>
        <pc:sldMkLst>
          <pc:docMk/>
          <pc:sldMk cId="464474112" sldId="258"/>
        </pc:sldMkLst>
        <pc:spChg chg="mod">
          <ac:chgData name="Kilian Christ" userId="e3714ae6-29f3-4606-892c-598a4ac19daf" providerId="ADAL" clId="{A0B77572-A0E1-4907-8F92-ABC519B45506}" dt="2020-04-21T07:49:40.460" v="36" actId="20577"/>
          <ac:spMkLst>
            <pc:docMk/>
            <pc:sldMk cId="464474112" sldId="258"/>
            <ac:spMk id="3" creationId="{00000000-0000-0000-0000-000000000000}"/>
          </ac:spMkLst>
        </pc:spChg>
        <pc:spChg chg="mod">
          <ac:chgData name="Kilian Christ" userId="e3714ae6-29f3-4606-892c-598a4ac19daf" providerId="ADAL" clId="{A0B77572-A0E1-4907-8F92-ABC519B45506}" dt="2020-04-21T07:49:33.020" v="31" actId="20577"/>
          <ac:spMkLst>
            <pc:docMk/>
            <pc:sldMk cId="464474112" sldId="258"/>
            <ac:spMk id="4" creationId="{00000000-0000-0000-0000-000000000000}"/>
          </ac:spMkLst>
        </pc:spChg>
      </pc:sldChg>
      <pc:sldChg chg="modSp">
        <pc:chgData name="Kilian Christ" userId="e3714ae6-29f3-4606-892c-598a4ac19daf" providerId="ADAL" clId="{A0B77572-A0E1-4907-8F92-ABC519B45506}" dt="2020-04-21T12:23:25.645" v="2516" actId="20577"/>
        <pc:sldMkLst>
          <pc:docMk/>
          <pc:sldMk cId="460561521" sldId="268"/>
        </pc:sldMkLst>
        <pc:spChg chg="mod">
          <ac:chgData name="Kilian Christ" userId="e3714ae6-29f3-4606-892c-598a4ac19daf" providerId="ADAL" clId="{A0B77572-A0E1-4907-8F92-ABC519B45506}" dt="2020-04-21T12:23:25.645" v="2516" actId="20577"/>
          <ac:spMkLst>
            <pc:docMk/>
            <pc:sldMk cId="460561521" sldId="268"/>
            <ac:spMk id="2" creationId="{00000000-0000-0000-0000-000000000000}"/>
          </ac:spMkLst>
        </pc:spChg>
      </pc:sldChg>
      <pc:sldChg chg="modSp">
        <pc:chgData name="Kilian Christ" userId="e3714ae6-29f3-4606-892c-598a4ac19daf" providerId="ADAL" clId="{A0B77572-A0E1-4907-8F92-ABC519B45506}" dt="2020-04-21T10:53:19.324" v="454" actId="20577"/>
        <pc:sldMkLst>
          <pc:docMk/>
          <pc:sldMk cId="2144044014" sldId="271"/>
        </pc:sldMkLst>
        <pc:spChg chg="mod">
          <ac:chgData name="Kilian Christ" userId="e3714ae6-29f3-4606-892c-598a4ac19daf" providerId="ADAL" clId="{A0B77572-A0E1-4907-8F92-ABC519B45506}" dt="2020-04-21T07:50:15.133" v="78" actId="1036"/>
          <ac:spMkLst>
            <pc:docMk/>
            <pc:sldMk cId="2144044014" sldId="271"/>
            <ac:spMk id="2" creationId="{00000000-0000-0000-0000-000000000000}"/>
          </ac:spMkLst>
        </pc:spChg>
        <pc:spChg chg="mod">
          <ac:chgData name="Kilian Christ" userId="e3714ae6-29f3-4606-892c-598a4ac19daf" providerId="ADAL" clId="{A0B77572-A0E1-4907-8F92-ABC519B45506}" dt="2020-04-21T07:54:55.687" v="251" actId="20577"/>
          <ac:spMkLst>
            <pc:docMk/>
            <pc:sldMk cId="2144044014" sldId="271"/>
            <ac:spMk id="31" creationId="{00000000-0000-0000-0000-000000000000}"/>
          </ac:spMkLst>
        </pc:spChg>
        <pc:spChg chg="mod">
          <ac:chgData name="Kilian Christ" userId="e3714ae6-29f3-4606-892c-598a4ac19daf" providerId="ADAL" clId="{A0B77572-A0E1-4907-8F92-ABC519B45506}" dt="2020-04-21T07:53:19.547" v="199" actId="20577"/>
          <ac:spMkLst>
            <pc:docMk/>
            <pc:sldMk cId="2144044014" sldId="271"/>
            <ac:spMk id="33" creationId="{00000000-0000-0000-0000-000000000000}"/>
          </ac:spMkLst>
        </pc:spChg>
        <pc:spChg chg="mod">
          <ac:chgData name="Kilian Christ" userId="e3714ae6-29f3-4606-892c-598a4ac19daf" providerId="ADAL" clId="{A0B77572-A0E1-4907-8F92-ABC519B45506}" dt="2020-04-21T07:52:50.532" v="176" actId="404"/>
          <ac:spMkLst>
            <pc:docMk/>
            <pc:sldMk cId="2144044014" sldId="271"/>
            <ac:spMk id="35" creationId="{00000000-0000-0000-0000-000000000000}"/>
          </ac:spMkLst>
        </pc:spChg>
        <pc:spChg chg="mod">
          <ac:chgData name="Kilian Christ" userId="e3714ae6-29f3-4606-892c-598a4ac19daf" providerId="ADAL" clId="{A0B77572-A0E1-4907-8F92-ABC519B45506}" dt="2020-04-21T07:52:13.924" v="141" actId="14100"/>
          <ac:spMkLst>
            <pc:docMk/>
            <pc:sldMk cId="2144044014" sldId="271"/>
            <ac:spMk id="37" creationId="{00000000-0000-0000-0000-000000000000}"/>
          </ac:spMkLst>
        </pc:spChg>
        <pc:spChg chg="mod">
          <ac:chgData name="Kilian Christ" userId="e3714ae6-29f3-4606-892c-598a4ac19daf" providerId="ADAL" clId="{A0B77572-A0E1-4907-8F92-ABC519B45506}" dt="2020-04-21T07:53:44.311" v="216" actId="20577"/>
          <ac:spMkLst>
            <pc:docMk/>
            <pc:sldMk cId="2144044014" sldId="271"/>
            <ac:spMk id="39" creationId="{00000000-0000-0000-0000-000000000000}"/>
          </ac:spMkLst>
        </pc:spChg>
        <pc:spChg chg="mod">
          <ac:chgData name="Kilian Christ" userId="e3714ae6-29f3-4606-892c-598a4ac19daf" providerId="ADAL" clId="{A0B77572-A0E1-4907-8F92-ABC519B45506}" dt="2020-04-21T07:50:39.315" v="106" actId="20577"/>
          <ac:spMkLst>
            <pc:docMk/>
            <pc:sldMk cId="2144044014" sldId="271"/>
            <ac:spMk id="41" creationId="{00000000-0000-0000-0000-000000000000}"/>
          </ac:spMkLst>
        </pc:spChg>
        <pc:spChg chg="mod">
          <ac:chgData name="Kilian Christ" userId="e3714ae6-29f3-4606-892c-598a4ac19daf" providerId="ADAL" clId="{A0B77572-A0E1-4907-8F92-ABC519B45506}" dt="2020-04-21T07:54:04.762" v="230" actId="20577"/>
          <ac:spMkLst>
            <pc:docMk/>
            <pc:sldMk cId="2144044014" sldId="271"/>
            <ac:spMk id="43" creationId="{00000000-0000-0000-0000-000000000000}"/>
          </ac:spMkLst>
        </pc:spChg>
        <pc:spChg chg="mod">
          <ac:chgData name="Kilian Christ" userId="e3714ae6-29f3-4606-892c-598a4ac19daf" providerId="ADAL" clId="{A0B77572-A0E1-4907-8F92-ABC519B45506}" dt="2020-04-21T10:53:19.324" v="454" actId="20577"/>
          <ac:spMkLst>
            <pc:docMk/>
            <pc:sldMk cId="2144044014" sldId="271"/>
            <ac:spMk id="46" creationId="{00000000-0000-0000-0000-000000000000}"/>
          </ac:spMkLst>
        </pc:spChg>
        <pc:grpChg chg="mod">
          <ac:chgData name="Kilian Christ" userId="e3714ae6-29f3-4606-892c-598a4ac19daf" providerId="ADAL" clId="{A0B77572-A0E1-4907-8F92-ABC519B45506}" dt="2020-04-21T07:53:51.418" v="218" actId="1076"/>
          <ac:grpSpMkLst>
            <pc:docMk/>
            <pc:sldMk cId="2144044014" sldId="271"/>
            <ac:grpSpMk id="22" creationId="{00000000-0000-0000-0000-000000000000}"/>
          </ac:grpSpMkLst>
        </pc:grpChg>
        <pc:graphicFrameChg chg="mod modGraphic">
          <ac:chgData name="Kilian Christ" userId="e3714ae6-29f3-4606-892c-598a4ac19daf" providerId="ADAL" clId="{A0B77572-A0E1-4907-8F92-ABC519B45506}" dt="2020-04-21T10:52:45.953" v="435" actId="20577"/>
          <ac:graphicFrameMkLst>
            <pc:docMk/>
            <pc:sldMk cId="2144044014" sldId="271"/>
            <ac:graphicFrameMk id="3" creationId="{00000000-0000-0000-0000-000000000000}"/>
          </ac:graphicFrameMkLst>
        </pc:graphicFrameChg>
      </pc:sldChg>
      <pc:sldChg chg="modSp">
        <pc:chgData name="Kilian Christ" userId="e3714ae6-29f3-4606-892c-598a4ac19daf" providerId="ADAL" clId="{A0B77572-A0E1-4907-8F92-ABC519B45506}" dt="2020-04-21T12:13:54.635" v="1824" actId="313"/>
        <pc:sldMkLst>
          <pc:docMk/>
          <pc:sldMk cId="151796791" sldId="275"/>
        </pc:sldMkLst>
        <pc:spChg chg="mod">
          <ac:chgData name="Kilian Christ" userId="e3714ae6-29f3-4606-892c-598a4ac19daf" providerId="ADAL" clId="{A0B77572-A0E1-4907-8F92-ABC519B45506}" dt="2020-04-21T12:05:43.989" v="1367" actId="6549"/>
          <ac:spMkLst>
            <pc:docMk/>
            <pc:sldMk cId="151796791" sldId="275"/>
            <ac:spMk id="2" creationId="{00000000-0000-0000-0000-000000000000}"/>
          </ac:spMkLst>
        </pc:spChg>
        <pc:spChg chg="mod">
          <ac:chgData name="Kilian Christ" userId="e3714ae6-29f3-4606-892c-598a4ac19daf" providerId="ADAL" clId="{A0B77572-A0E1-4907-8F92-ABC519B45506}" dt="2020-04-21T12:13:54.635" v="1824" actId="313"/>
          <ac:spMkLst>
            <pc:docMk/>
            <pc:sldMk cId="151796791" sldId="275"/>
            <ac:spMk id="7" creationId="{00000000-0000-0000-0000-000000000000}"/>
          </ac:spMkLst>
        </pc:spChg>
        <pc:graphicFrameChg chg="mod">
          <ac:chgData name="Kilian Christ" userId="e3714ae6-29f3-4606-892c-598a4ac19daf" providerId="ADAL" clId="{A0B77572-A0E1-4907-8F92-ABC519B45506}" dt="2020-04-21T12:09:32.958" v="1581" actId="20577"/>
          <ac:graphicFrameMkLst>
            <pc:docMk/>
            <pc:sldMk cId="151796791" sldId="275"/>
            <ac:graphicFrameMk id="5" creationId="{00000000-0000-0000-0000-000000000000}"/>
          </ac:graphicFrameMkLst>
        </pc:graphicFrameChg>
      </pc:sldChg>
      <pc:sldChg chg="modSp">
        <pc:chgData name="Kilian Christ" userId="e3714ae6-29f3-4606-892c-598a4ac19daf" providerId="ADAL" clId="{A0B77572-A0E1-4907-8F92-ABC519B45506}" dt="2020-04-21T12:21:13.513" v="2509" actId="404"/>
        <pc:sldMkLst>
          <pc:docMk/>
          <pc:sldMk cId="1275907743" sldId="276"/>
        </pc:sldMkLst>
        <pc:spChg chg="mod">
          <ac:chgData name="Kilian Christ" userId="e3714ae6-29f3-4606-892c-598a4ac19daf" providerId="ADAL" clId="{A0B77572-A0E1-4907-8F92-ABC519B45506}" dt="2020-04-21T12:21:13.513" v="2509" actId="404"/>
          <ac:spMkLst>
            <pc:docMk/>
            <pc:sldMk cId="1275907743" sldId="276"/>
            <ac:spMk id="5" creationId="{00000000-0000-0000-0000-000000000000}"/>
          </ac:spMkLst>
        </pc:spChg>
      </pc:sldChg>
      <pc:sldChg chg="modSp">
        <pc:chgData name="Kilian Christ" userId="e3714ae6-29f3-4606-892c-598a4ac19daf" providerId="ADAL" clId="{A0B77572-A0E1-4907-8F92-ABC519B45506}" dt="2020-04-21T11:34:47.261" v="879" actId="1076"/>
        <pc:sldMkLst>
          <pc:docMk/>
          <pc:sldMk cId="3643258967" sldId="277"/>
        </pc:sldMkLst>
        <pc:spChg chg="mod">
          <ac:chgData name="Kilian Christ" userId="e3714ae6-29f3-4606-892c-598a4ac19daf" providerId="ADAL" clId="{A0B77572-A0E1-4907-8F92-ABC519B45506}" dt="2020-04-21T11:07:59.095" v="668" actId="20577"/>
          <ac:spMkLst>
            <pc:docMk/>
            <pc:sldMk cId="3643258967" sldId="277"/>
            <ac:spMk id="5" creationId="{00000000-0000-0000-0000-000000000000}"/>
          </ac:spMkLst>
        </pc:spChg>
        <pc:graphicFrameChg chg="mod">
          <ac:chgData name="Kilian Christ" userId="e3714ae6-29f3-4606-892c-598a4ac19daf" providerId="ADAL" clId="{A0B77572-A0E1-4907-8F92-ABC519B45506}" dt="2020-04-21T11:34:24.153" v="871" actId="313"/>
          <ac:graphicFrameMkLst>
            <pc:docMk/>
            <pc:sldMk cId="3643258967" sldId="277"/>
            <ac:graphicFrameMk id="6" creationId="{00000000-0000-0000-0000-000000000000}"/>
          </ac:graphicFrameMkLst>
        </pc:graphicFrameChg>
        <pc:picChg chg="mod">
          <ac:chgData name="Kilian Christ" userId="e3714ae6-29f3-4606-892c-598a4ac19daf" providerId="ADAL" clId="{A0B77572-A0E1-4907-8F92-ABC519B45506}" dt="2020-04-21T11:34:46.020" v="878" actId="1076"/>
          <ac:picMkLst>
            <pc:docMk/>
            <pc:sldMk cId="3643258967" sldId="277"/>
            <ac:picMk id="8" creationId="{00000000-0000-0000-0000-000000000000}"/>
          </ac:picMkLst>
        </pc:picChg>
        <pc:picChg chg="mod">
          <ac:chgData name="Kilian Christ" userId="e3714ae6-29f3-4606-892c-598a4ac19daf" providerId="ADAL" clId="{A0B77572-A0E1-4907-8F92-ABC519B45506}" dt="2020-04-21T11:34:44.767" v="877" actId="1076"/>
          <ac:picMkLst>
            <pc:docMk/>
            <pc:sldMk cId="3643258967" sldId="277"/>
            <ac:picMk id="9" creationId="{00000000-0000-0000-0000-000000000000}"/>
          </ac:picMkLst>
        </pc:picChg>
        <pc:picChg chg="mod">
          <ac:chgData name="Kilian Christ" userId="e3714ae6-29f3-4606-892c-598a4ac19daf" providerId="ADAL" clId="{A0B77572-A0E1-4907-8F92-ABC519B45506}" dt="2020-04-21T11:34:47.261" v="879" actId="1076"/>
          <ac:picMkLst>
            <pc:docMk/>
            <pc:sldMk cId="3643258967" sldId="277"/>
            <ac:picMk id="10" creationId="{00000000-0000-0000-0000-000000000000}"/>
          </ac:picMkLst>
        </pc:picChg>
        <pc:picChg chg="mod">
          <ac:chgData name="Kilian Christ" userId="e3714ae6-29f3-4606-892c-598a4ac19daf" providerId="ADAL" clId="{A0B77572-A0E1-4907-8F92-ABC519B45506}" dt="2020-04-21T11:34:43.596" v="876" actId="1076"/>
          <ac:picMkLst>
            <pc:docMk/>
            <pc:sldMk cId="3643258967" sldId="277"/>
            <ac:picMk id="11" creationId="{00000000-0000-0000-0000-000000000000}"/>
          </ac:picMkLst>
        </pc:picChg>
        <pc:picChg chg="mod">
          <ac:chgData name="Kilian Christ" userId="e3714ae6-29f3-4606-892c-598a4ac19daf" providerId="ADAL" clId="{A0B77572-A0E1-4907-8F92-ABC519B45506}" dt="2020-04-21T11:34:41.557" v="875" actId="1076"/>
          <ac:picMkLst>
            <pc:docMk/>
            <pc:sldMk cId="3643258967" sldId="277"/>
            <ac:picMk id="12" creationId="{00000000-0000-0000-0000-000000000000}"/>
          </ac:picMkLst>
        </pc:picChg>
        <pc:picChg chg="mod">
          <ac:chgData name="Kilian Christ" userId="e3714ae6-29f3-4606-892c-598a4ac19daf" providerId="ADAL" clId="{A0B77572-A0E1-4907-8F92-ABC519B45506}" dt="2020-04-21T11:34:39.015" v="873" actId="1076"/>
          <ac:picMkLst>
            <pc:docMk/>
            <pc:sldMk cId="3643258967" sldId="277"/>
            <ac:picMk id="14" creationId="{00000000-0000-0000-0000-000000000000}"/>
          </ac:picMkLst>
        </pc:picChg>
        <pc:picChg chg="mod">
          <ac:chgData name="Kilian Christ" userId="e3714ae6-29f3-4606-892c-598a4ac19daf" providerId="ADAL" clId="{A0B77572-A0E1-4907-8F92-ABC519B45506}" dt="2020-04-21T11:34:40.171" v="874" actId="1076"/>
          <ac:picMkLst>
            <pc:docMk/>
            <pc:sldMk cId="3643258967" sldId="277"/>
            <ac:picMk id="15" creationId="{00000000-0000-0000-0000-000000000000}"/>
          </ac:picMkLst>
        </pc:picChg>
        <pc:picChg chg="mod">
          <ac:chgData name="Kilian Christ" userId="e3714ae6-29f3-4606-892c-598a4ac19daf" providerId="ADAL" clId="{A0B77572-A0E1-4907-8F92-ABC519B45506}" dt="2020-04-21T11:34:35.666" v="872" actId="1076"/>
          <ac:picMkLst>
            <pc:docMk/>
            <pc:sldMk cId="3643258967" sldId="277"/>
            <ac:picMk id="17" creationId="{00000000-0000-0000-0000-000000000000}"/>
          </ac:picMkLst>
        </pc:picChg>
      </pc:sldChg>
      <pc:sldChg chg="modSp">
        <pc:chgData name="Kilian Christ" userId="e3714ae6-29f3-4606-892c-598a4ac19daf" providerId="ADAL" clId="{A0B77572-A0E1-4907-8F92-ABC519B45506}" dt="2020-04-21T14:42:59.266" v="3158" actId="20577"/>
        <pc:sldMkLst>
          <pc:docMk/>
          <pc:sldMk cId="3982521481" sldId="279"/>
        </pc:sldMkLst>
        <pc:spChg chg="mod">
          <ac:chgData name="Kilian Christ" userId="e3714ae6-29f3-4606-892c-598a4ac19daf" providerId="ADAL" clId="{A0B77572-A0E1-4907-8F92-ABC519B45506}" dt="2020-04-21T11:35:05.758" v="902" actId="20577"/>
          <ac:spMkLst>
            <pc:docMk/>
            <pc:sldMk cId="3982521481" sldId="279"/>
            <ac:spMk id="4" creationId="{00000000-0000-0000-0000-000000000000}"/>
          </ac:spMkLst>
        </pc:spChg>
        <pc:spChg chg="mod">
          <ac:chgData name="Kilian Christ" userId="e3714ae6-29f3-4606-892c-598a4ac19daf" providerId="ADAL" clId="{A0B77572-A0E1-4907-8F92-ABC519B45506}" dt="2020-04-21T14:42:59.266" v="3158" actId="20577"/>
          <ac:spMkLst>
            <pc:docMk/>
            <pc:sldMk cId="3982521481" sldId="279"/>
            <ac:spMk id="5" creationId="{00000000-0000-0000-0000-000000000000}"/>
          </ac:spMkLst>
        </pc:spChg>
      </pc:sldChg>
      <pc:sldChg chg="modSp">
        <pc:chgData name="Kilian Christ" userId="e3714ae6-29f3-4606-892c-598a4ac19daf" providerId="ADAL" clId="{A0B77572-A0E1-4907-8F92-ABC519B45506}" dt="2020-04-21T12:18:53.615" v="2367" actId="20577"/>
        <pc:sldMkLst>
          <pc:docMk/>
          <pc:sldMk cId="4244332224" sldId="282"/>
        </pc:sldMkLst>
        <pc:spChg chg="mod">
          <ac:chgData name="Kilian Christ" userId="e3714ae6-29f3-4606-892c-598a4ac19daf" providerId="ADAL" clId="{A0B77572-A0E1-4907-8F92-ABC519B45506}" dt="2020-04-21T12:14:19.272" v="1845" actId="20577"/>
          <ac:spMkLst>
            <pc:docMk/>
            <pc:sldMk cId="4244332224" sldId="282"/>
            <ac:spMk id="2" creationId="{00000000-0000-0000-0000-000000000000}"/>
          </ac:spMkLst>
        </pc:spChg>
        <pc:spChg chg="mod">
          <ac:chgData name="Kilian Christ" userId="e3714ae6-29f3-4606-892c-598a4ac19daf" providerId="ADAL" clId="{A0B77572-A0E1-4907-8F92-ABC519B45506}" dt="2020-04-21T12:18:48.510" v="2352" actId="20577"/>
          <ac:spMkLst>
            <pc:docMk/>
            <pc:sldMk cId="4244332224" sldId="282"/>
            <ac:spMk id="3" creationId="{00000000-0000-0000-0000-000000000000}"/>
          </ac:spMkLst>
        </pc:spChg>
        <pc:spChg chg="mod">
          <ac:chgData name="Kilian Christ" userId="e3714ae6-29f3-4606-892c-598a4ac19daf" providerId="ADAL" clId="{A0B77572-A0E1-4907-8F92-ABC519B45506}" dt="2020-04-21T12:18:53.615" v="2367" actId="20577"/>
          <ac:spMkLst>
            <pc:docMk/>
            <pc:sldMk cId="4244332224" sldId="282"/>
            <ac:spMk id="6" creationId="{00000000-0000-0000-0000-000000000000}"/>
          </ac:spMkLst>
        </pc:spChg>
        <pc:spChg chg="mod">
          <ac:chgData name="Kilian Christ" userId="e3714ae6-29f3-4606-892c-598a4ac19daf" providerId="ADAL" clId="{A0B77572-A0E1-4907-8F92-ABC519B45506}" dt="2020-04-21T12:18:37.057" v="2340" actId="20577"/>
          <ac:spMkLst>
            <pc:docMk/>
            <pc:sldMk cId="4244332224" sldId="282"/>
            <ac:spMk id="9" creationId="{00000000-0000-0000-0000-000000000000}"/>
          </ac:spMkLst>
        </pc:spChg>
      </pc:sldChg>
      <pc:sldChg chg="modSp">
        <pc:chgData name="Kilian Christ" userId="e3714ae6-29f3-4606-892c-598a4ac19daf" providerId="ADAL" clId="{A0B77572-A0E1-4907-8F92-ABC519B45506}" dt="2020-04-21T12:23:43.256" v="2547" actId="20577"/>
        <pc:sldMkLst>
          <pc:docMk/>
          <pc:sldMk cId="3208005974" sldId="286"/>
        </pc:sldMkLst>
        <pc:spChg chg="mod">
          <ac:chgData name="Kilian Christ" userId="e3714ae6-29f3-4606-892c-598a4ac19daf" providerId="ADAL" clId="{A0B77572-A0E1-4907-8F92-ABC519B45506}" dt="2020-04-21T12:23:43.256" v="2547" actId="20577"/>
          <ac:spMkLst>
            <pc:docMk/>
            <pc:sldMk cId="3208005974" sldId="286"/>
            <ac:spMk id="3" creationId="{00000000-0000-0000-0000-000000000000}"/>
          </ac:spMkLst>
        </pc:spChg>
      </pc:sldChg>
      <pc:sldChg chg="modSp">
        <pc:chgData name="Kilian Christ" userId="e3714ae6-29f3-4606-892c-598a4ac19daf" providerId="ADAL" clId="{A0B77572-A0E1-4907-8F92-ABC519B45506}" dt="2020-04-21T11:07:11.915" v="653" actId="27636"/>
        <pc:sldMkLst>
          <pc:docMk/>
          <pc:sldMk cId="3910505302" sldId="292"/>
        </pc:sldMkLst>
        <pc:spChg chg="mod">
          <ac:chgData name="Kilian Christ" userId="e3714ae6-29f3-4606-892c-598a4ac19daf" providerId="ADAL" clId="{A0B77572-A0E1-4907-8F92-ABC519B45506}" dt="2020-04-21T11:07:11.915" v="653" actId="27636"/>
          <ac:spMkLst>
            <pc:docMk/>
            <pc:sldMk cId="3910505302" sldId="292"/>
            <ac:spMk id="5" creationId="{00000000-0000-0000-0000-000000000000}"/>
          </ac:spMkLst>
        </pc:spChg>
        <pc:spChg chg="mod">
          <ac:chgData name="Kilian Christ" userId="e3714ae6-29f3-4606-892c-598a4ac19daf" providerId="ADAL" clId="{A0B77572-A0E1-4907-8F92-ABC519B45506}" dt="2020-04-21T10:54:11.176" v="465" actId="20577"/>
          <ac:spMkLst>
            <pc:docMk/>
            <pc:sldMk cId="3910505302" sldId="292"/>
            <ac:spMk id="11" creationId="{00000000-0000-0000-0000-000000000000}"/>
          </ac:spMkLst>
        </pc:spChg>
        <pc:spChg chg="mod">
          <ac:chgData name="Kilian Christ" userId="e3714ae6-29f3-4606-892c-598a4ac19daf" providerId="ADAL" clId="{A0B77572-A0E1-4907-8F92-ABC519B45506}" dt="2020-04-21T11:06:12.837" v="639" actId="27636"/>
          <ac:spMkLst>
            <pc:docMk/>
            <pc:sldMk cId="3910505302" sldId="292"/>
            <ac:spMk id="12" creationId="{00000000-0000-0000-0000-000000000000}"/>
          </ac:spMkLst>
        </pc:spChg>
      </pc:sldChg>
      <pc:sldChg chg="modSp">
        <pc:chgData name="Kilian Christ" userId="e3714ae6-29f3-4606-892c-598a4ac19daf" providerId="ADAL" clId="{A0B77572-A0E1-4907-8F92-ABC519B45506}" dt="2020-04-21T12:32:27.423" v="3154" actId="20577"/>
        <pc:sldMkLst>
          <pc:docMk/>
          <pc:sldMk cId="2315313578" sldId="296"/>
        </pc:sldMkLst>
        <pc:spChg chg="mod">
          <ac:chgData name="Kilian Christ" userId="e3714ae6-29f3-4606-892c-598a4ac19daf" providerId="ADAL" clId="{A0B77572-A0E1-4907-8F92-ABC519B45506}" dt="2020-04-21T12:32:27.423" v="3154" actId="20577"/>
          <ac:spMkLst>
            <pc:docMk/>
            <pc:sldMk cId="2315313578" sldId="296"/>
            <ac:spMk id="2" creationId="{00000000-0000-0000-0000-000000000000}"/>
          </ac:spMkLst>
        </pc:spChg>
        <pc:spChg chg="mod">
          <ac:chgData name="Kilian Christ" userId="e3714ae6-29f3-4606-892c-598a4ac19daf" providerId="ADAL" clId="{A0B77572-A0E1-4907-8F92-ABC519B45506}" dt="2020-04-21T12:27:13.726" v="2716" actId="20577"/>
          <ac:spMkLst>
            <pc:docMk/>
            <pc:sldMk cId="2315313578" sldId="296"/>
            <ac:spMk id="3" creationId="{00000000-0000-0000-0000-000000000000}"/>
          </ac:spMkLst>
        </pc:spChg>
        <pc:spChg chg="mod">
          <ac:chgData name="Kilian Christ" userId="e3714ae6-29f3-4606-892c-598a4ac19daf" providerId="ADAL" clId="{A0B77572-A0E1-4907-8F92-ABC519B45506}" dt="2020-04-21T12:32:18.356" v="3138" actId="1076"/>
          <ac:spMkLst>
            <pc:docMk/>
            <pc:sldMk cId="2315313578" sldId="296"/>
            <ac:spMk id="8" creationId="{00000000-0000-0000-0000-000000000000}"/>
          </ac:spMkLst>
        </pc:spChg>
        <pc:spChg chg="mod">
          <ac:chgData name="Kilian Christ" userId="e3714ae6-29f3-4606-892c-598a4ac19daf" providerId="ADAL" clId="{A0B77572-A0E1-4907-8F92-ABC519B45506}" dt="2020-04-21T12:31:52.492" v="3106" actId="14100"/>
          <ac:spMkLst>
            <pc:docMk/>
            <pc:sldMk cId="2315313578" sldId="296"/>
            <ac:spMk id="10" creationId="{00000000-0000-0000-0000-000000000000}"/>
          </ac:spMkLst>
        </pc:spChg>
        <pc:spChg chg="mod">
          <ac:chgData name="Kilian Christ" userId="e3714ae6-29f3-4606-892c-598a4ac19daf" providerId="ADAL" clId="{A0B77572-A0E1-4907-8F92-ABC519B45506}" dt="2020-04-21T12:28:23.902" v="2818" actId="20577"/>
          <ac:spMkLst>
            <pc:docMk/>
            <pc:sldMk cId="2315313578" sldId="296"/>
            <ac:spMk id="11" creationId="{00000000-0000-0000-0000-000000000000}"/>
          </ac:spMkLst>
        </pc:spChg>
        <pc:spChg chg="mod">
          <ac:chgData name="Kilian Christ" userId="e3714ae6-29f3-4606-892c-598a4ac19daf" providerId="ADAL" clId="{A0B77572-A0E1-4907-8F92-ABC519B45506}" dt="2020-04-21T12:29:47.939" v="2946" actId="20577"/>
          <ac:spMkLst>
            <pc:docMk/>
            <pc:sldMk cId="2315313578" sldId="296"/>
            <ac:spMk id="12" creationId="{00000000-0000-0000-0000-000000000000}"/>
          </ac:spMkLst>
        </pc:spChg>
      </pc:sldChg>
      <pc:sldChg chg="add del">
        <pc:chgData name="Kilian Christ" userId="e3714ae6-29f3-4606-892c-598a4ac19daf" providerId="ADAL" clId="{A0B77572-A0E1-4907-8F92-ABC519B45506}" dt="2020-04-21T12:21:07.315" v="2508"/>
        <pc:sldMkLst>
          <pc:docMk/>
          <pc:sldMk cId="1125520223" sldId="297"/>
        </pc:sldMkLst>
      </pc:sldChg>
    </pc:docChg>
  </pc:docChgLst>
  <pc:docChgLst>
    <pc:chgData name="Kilian Christ" userId="e3714ae6-29f3-4606-892c-598a4ac19daf" providerId="ADAL" clId="{3B289F22-316F-4EEB-A86F-293D5AAA42EB}"/>
    <pc:docChg chg="addSld delSld modSld sldOrd">
      <pc:chgData name="Kilian Christ" userId="e3714ae6-29f3-4606-892c-598a4ac19daf" providerId="ADAL" clId="{3B289F22-316F-4EEB-A86F-293D5AAA42EB}" dt="2020-04-17T08:06:54.452" v="92" actId="20577"/>
      <pc:docMkLst>
        <pc:docMk/>
      </pc:docMkLst>
      <pc:sldChg chg="modSp">
        <pc:chgData name="Kilian Christ" userId="e3714ae6-29f3-4606-892c-598a4ac19daf" providerId="ADAL" clId="{3B289F22-316F-4EEB-A86F-293D5AAA42EB}" dt="2020-04-17T07:48:29.683" v="85" actId="20577"/>
        <pc:sldMkLst>
          <pc:docMk/>
          <pc:sldMk cId="464474112" sldId="258"/>
        </pc:sldMkLst>
        <pc:spChg chg="mod">
          <ac:chgData name="Kilian Christ" userId="e3714ae6-29f3-4606-892c-598a4ac19daf" providerId="ADAL" clId="{3B289F22-316F-4EEB-A86F-293D5AAA42EB}" dt="2020-04-17T07:48:29.683" v="85" actId="20577"/>
          <ac:spMkLst>
            <pc:docMk/>
            <pc:sldMk cId="464474112" sldId="258"/>
            <ac:spMk id="3" creationId="{00000000-0000-0000-0000-000000000000}"/>
          </ac:spMkLst>
        </pc:spChg>
      </pc:sldChg>
      <pc:sldChg chg="del">
        <pc:chgData name="Kilian Christ" userId="e3714ae6-29f3-4606-892c-598a4ac19daf" providerId="ADAL" clId="{3B289F22-316F-4EEB-A86F-293D5AAA42EB}" dt="2020-04-17T07:33:29.131" v="1" actId="2696"/>
        <pc:sldMkLst>
          <pc:docMk/>
          <pc:sldMk cId="320694719" sldId="273"/>
        </pc:sldMkLst>
      </pc:sldChg>
      <pc:sldChg chg="add">
        <pc:chgData name="Kilian Christ" userId="e3714ae6-29f3-4606-892c-598a4ac19daf" providerId="ADAL" clId="{3B289F22-316F-4EEB-A86F-293D5AAA42EB}" dt="2020-04-17T07:50:08.606" v="86"/>
        <pc:sldMkLst>
          <pc:docMk/>
          <pc:sldMk cId="1275907743" sldId="276"/>
        </pc:sldMkLst>
      </pc:sldChg>
      <pc:sldChg chg="modSp">
        <pc:chgData name="Kilian Christ" userId="e3714ae6-29f3-4606-892c-598a4ac19daf" providerId="ADAL" clId="{3B289F22-316F-4EEB-A86F-293D5AAA42EB}" dt="2020-04-17T08:06:54.452" v="92" actId="20577"/>
        <pc:sldMkLst>
          <pc:docMk/>
          <pc:sldMk cId="3643258967" sldId="277"/>
        </pc:sldMkLst>
        <pc:graphicFrameChg chg="mod">
          <ac:chgData name="Kilian Christ" userId="e3714ae6-29f3-4606-892c-598a4ac19daf" providerId="ADAL" clId="{3B289F22-316F-4EEB-A86F-293D5AAA42EB}" dt="2020-04-17T08:06:54.452" v="92" actId="20577"/>
          <ac:graphicFrameMkLst>
            <pc:docMk/>
            <pc:sldMk cId="3643258967" sldId="277"/>
            <ac:graphicFrameMk id="6" creationId="{00000000-0000-0000-0000-000000000000}"/>
          </ac:graphicFrameMkLst>
        </pc:graphicFrameChg>
      </pc:sldChg>
      <pc:sldChg chg="del">
        <pc:chgData name="Kilian Christ" userId="e3714ae6-29f3-4606-892c-598a4ac19daf" providerId="ADAL" clId="{3B289F22-316F-4EEB-A86F-293D5AAA42EB}" dt="2020-04-17T07:45:50.312" v="2" actId="2696"/>
        <pc:sldMkLst>
          <pc:docMk/>
          <pc:sldMk cId="3653584830" sldId="280"/>
        </pc:sldMkLst>
      </pc:sldChg>
      <pc:sldChg chg="ord">
        <pc:chgData name="Kilian Christ" userId="e3714ae6-29f3-4606-892c-598a4ac19daf" providerId="ADAL" clId="{3B289F22-316F-4EEB-A86F-293D5AAA42EB}" dt="2020-04-17T07:50:38.711" v="88"/>
        <pc:sldMkLst>
          <pc:docMk/>
          <pc:sldMk cId="4244332224" sldId="282"/>
        </pc:sldMkLst>
      </pc:sldChg>
      <pc:sldChg chg="del">
        <pc:chgData name="Kilian Christ" userId="e3714ae6-29f3-4606-892c-598a4ac19daf" providerId="ADAL" clId="{3B289F22-316F-4EEB-A86F-293D5AAA42EB}" dt="2020-04-17T07:48:01.532" v="5" actId="2696"/>
        <pc:sldMkLst>
          <pc:docMk/>
          <pc:sldMk cId="1072307767" sldId="284"/>
        </pc:sldMkLst>
      </pc:sldChg>
      <pc:sldChg chg="del">
        <pc:chgData name="Kilian Christ" userId="e3714ae6-29f3-4606-892c-598a4ac19daf" providerId="ADAL" clId="{3B289F22-316F-4EEB-A86F-293D5AAA42EB}" dt="2020-04-17T07:50:16.245" v="87" actId="2696"/>
        <pc:sldMkLst>
          <pc:docMk/>
          <pc:sldMk cId="1852096066" sldId="286"/>
        </pc:sldMkLst>
      </pc:sldChg>
      <pc:sldChg chg="add ord">
        <pc:chgData name="Kilian Christ" userId="e3714ae6-29f3-4606-892c-598a4ac19daf" providerId="ADAL" clId="{3B289F22-316F-4EEB-A86F-293D5AAA42EB}" dt="2020-04-17T07:53:39.773" v="90"/>
        <pc:sldMkLst>
          <pc:docMk/>
          <pc:sldMk cId="3208005974" sldId="286"/>
        </pc:sldMkLst>
      </pc:sldChg>
      <pc:sldChg chg="del">
        <pc:chgData name="Kilian Christ" userId="e3714ae6-29f3-4606-892c-598a4ac19daf" providerId="ADAL" clId="{3B289F22-316F-4EEB-A86F-293D5AAA42EB}" dt="2020-04-17T07:47:51.345" v="4" actId="2696"/>
        <pc:sldMkLst>
          <pc:docMk/>
          <pc:sldMk cId="3168535992" sldId="291"/>
        </pc:sldMkLst>
      </pc:sldChg>
      <pc:sldChg chg="del">
        <pc:chgData name="Kilian Christ" userId="e3714ae6-29f3-4606-892c-598a4ac19daf" providerId="ADAL" clId="{3B289F22-316F-4EEB-A86F-293D5AAA42EB}" dt="2020-04-17T07:32:50.734" v="0" actId="2696"/>
        <pc:sldMkLst>
          <pc:docMk/>
          <pc:sldMk cId="431656435" sldId="297"/>
        </pc:sldMkLst>
      </pc:sldChg>
      <pc:sldChg chg="del">
        <pc:chgData name="Kilian Christ" userId="e3714ae6-29f3-4606-892c-598a4ac19daf" providerId="ADAL" clId="{3B289F22-316F-4EEB-A86F-293D5AAA42EB}" dt="2020-04-17T07:47:13.596" v="3" actId="2696"/>
        <pc:sldMkLst>
          <pc:docMk/>
          <pc:sldMk cId="2672842709" sldId="298"/>
        </pc:sldMkLst>
      </pc:sldChg>
    </pc:docChg>
  </pc:docChgLst>
  <pc:docChgLst>
    <pc:chgData name="Kilian Christ" userId="e3714ae6-29f3-4606-892c-598a4ac19daf" providerId="ADAL" clId="{1817E892-0740-4DB7-9896-1DB139D8B8B3}"/>
    <pc:docChg chg="undo custSel addSld delSld modSld sldOrd">
      <pc:chgData name="Kilian Christ" userId="e3714ae6-29f3-4606-892c-598a4ac19daf" providerId="ADAL" clId="{1817E892-0740-4DB7-9896-1DB139D8B8B3}" dt="2020-07-15T16:07:36.301" v="432" actId="20577"/>
      <pc:docMkLst>
        <pc:docMk/>
      </pc:docMkLst>
      <pc:sldChg chg="modSp">
        <pc:chgData name="Kilian Christ" userId="e3714ae6-29f3-4606-892c-598a4ac19daf" providerId="ADAL" clId="{1817E892-0740-4DB7-9896-1DB139D8B8B3}" dt="2020-07-15T14:59:30.286" v="39" actId="20577"/>
        <pc:sldMkLst>
          <pc:docMk/>
          <pc:sldMk cId="464474112" sldId="258"/>
        </pc:sldMkLst>
        <pc:spChg chg="mod">
          <ac:chgData name="Kilian Christ" userId="e3714ae6-29f3-4606-892c-598a4ac19daf" providerId="ADAL" clId="{1817E892-0740-4DB7-9896-1DB139D8B8B3}" dt="2020-07-15T14:59:30.286" v="39" actId="20577"/>
          <ac:spMkLst>
            <pc:docMk/>
            <pc:sldMk cId="464474112" sldId="258"/>
            <ac:spMk id="4" creationId="{00000000-0000-0000-0000-000000000000}"/>
          </ac:spMkLst>
        </pc:spChg>
      </pc:sldChg>
      <pc:sldChg chg="add del">
        <pc:chgData name="Kilian Christ" userId="e3714ae6-29f3-4606-892c-598a4ac19daf" providerId="ADAL" clId="{1817E892-0740-4DB7-9896-1DB139D8B8B3}" dt="2020-07-15T15:11:20.641" v="48" actId="2696"/>
        <pc:sldMkLst>
          <pc:docMk/>
          <pc:sldMk cId="3982521481" sldId="279"/>
        </pc:sldMkLst>
      </pc:sldChg>
      <pc:sldChg chg="modSp del">
        <pc:chgData name="Kilian Christ" userId="e3714ae6-29f3-4606-892c-598a4ac19daf" providerId="ADAL" clId="{1817E892-0740-4DB7-9896-1DB139D8B8B3}" dt="2020-07-15T15:12:45.093" v="49" actId="2696"/>
        <pc:sldMkLst>
          <pc:docMk/>
          <pc:sldMk cId="4244332224" sldId="282"/>
        </pc:sldMkLst>
        <pc:spChg chg="mod">
          <ac:chgData name="Kilian Christ" userId="e3714ae6-29f3-4606-892c-598a4ac19daf" providerId="ADAL" clId="{1817E892-0740-4DB7-9896-1DB139D8B8B3}" dt="2020-07-15T15:10:51.792" v="46" actId="20577"/>
          <ac:spMkLst>
            <pc:docMk/>
            <pc:sldMk cId="4244332224" sldId="282"/>
            <ac:spMk id="9" creationId="{00000000-0000-0000-0000-000000000000}"/>
          </ac:spMkLst>
        </pc:spChg>
      </pc:sldChg>
      <pc:sldChg chg="delSp add del">
        <pc:chgData name="Kilian Christ" userId="e3714ae6-29f3-4606-892c-598a4ac19daf" providerId="ADAL" clId="{1817E892-0740-4DB7-9896-1DB139D8B8B3}" dt="2020-07-15T15:16:23.126" v="54" actId="2696"/>
        <pc:sldMkLst>
          <pc:docMk/>
          <pc:sldMk cId="510887669" sldId="293"/>
        </pc:sldMkLst>
        <pc:picChg chg="del">
          <ac:chgData name="Kilian Christ" userId="e3714ae6-29f3-4606-892c-598a4ac19daf" providerId="ADAL" clId="{1817E892-0740-4DB7-9896-1DB139D8B8B3}" dt="2020-07-15T15:16:20.257" v="53" actId="478"/>
          <ac:picMkLst>
            <pc:docMk/>
            <pc:sldMk cId="510887669" sldId="293"/>
            <ac:picMk id="9" creationId="{00000000-0000-0000-0000-000000000000}"/>
          </ac:picMkLst>
        </pc:picChg>
      </pc:sldChg>
      <pc:sldChg chg="del">
        <pc:chgData name="Kilian Christ" userId="e3714ae6-29f3-4606-892c-598a4ac19daf" providerId="ADAL" clId="{1817E892-0740-4DB7-9896-1DB139D8B8B3}" dt="2020-07-15T15:16:04.620" v="51" actId="2696"/>
        <pc:sldMkLst>
          <pc:docMk/>
          <pc:sldMk cId="928004025" sldId="293"/>
        </pc:sldMkLst>
      </pc:sldChg>
      <pc:sldChg chg="addSp delSp modSp add ord">
        <pc:chgData name="Kilian Christ" userId="e3714ae6-29f3-4606-892c-598a4ac19daf" providerId="ADAL" clId="{1817E892-0740-4DB7-9896-1DB139D8B8B3}" dt="2020-07-15T15:23:40.596" v="90" actId="207"/>
        <pc:sldMkLst>
          <pc:docMk/>
          <pc:sldMk cId="2799515175" sldId="293"/>
        </pc:sldMkLst>
        <pc:spChg chg="mod">
          <ac:chgData name="Kilian Christ" userId="e3714ae6-29f3-4606-892c-598a4ac19daf" providerId="ADAL" clId="{1817E892-0740-4DB7-9896-1DB139D8B8B3}" dt="2020-07-15T15:22:22.667" v="77"/>
          <ac:spMkLst>
            <pc:docMk/>
            <pc:sldMk cId="2799515175" sldId="293"/>
            <ac:spMk id="5" creationId="{00000000-0000-0000-0000-000000000000}"/>
          </ac:spMkLst>
        </pc:spChg>
        <pc:spChg chg="add mod">
          <ac:chgData name="Kilian Christ" userId="e3714ae6-29f3-4606-892c-598a4ac19daf" providerId="ADAL" clId="{1817E892-0740-4DB7-9896-1DB139D8B8B3}" dt="2020-07-15T15:23:40.596" v="90" actId="207"/>
          <ac:spMkLst>
            <pc:docMk/>
            <pc:sldMk cId="2799515175" sldId="293"/>
            <ac:spMk id="8" creationId="{3F1B168B-2A51-4A42-9E56-6A4AEEF33D4E}"/>
          </ac:spMkLst>
        </pc:spChg>
        <pc:picChg chg="del">
          <ac:chgData name="Kilian Christ" userId="e3714ae6-29f3-4606-892c-598a4ac19daf" providerId="ADAL" clId="{1817E892-0740-4DB7-9896-1DB139D8B8B3}" dt="2020-07-15T15:16:31.724" v="57" actId="478"/>
          <ac:picMkLst>
            <pc:docMk/>
            <pc:sldMk cId="2799515175" sldId="293"/>
            <ac:picMk id="3" creationId="{00000000-0000-0000-0000-000000000000}"/>
          </ac:picMkLst>
        </pc:picChg>
        <pc:picChg chg="add mod">
          <ac:chgData name="Kilian Christ" userId="e3714ae6-29f3-4606-892c-598a4ac19daf" providerId="ADAL" clId="{1817E892-0740-4DB7-9896-1DB139D8B8B3}" dt="2020-07-15T15:21:10.665" v="60" actId="1076"/>
          <ac:picMkLst>
            <pc:docMk/>
            <pc:sldMk cId="2799515175" sldId="293"/>
            <ac:picMk id="7" creationId="{38177296-4553-414E-A2AB-DA2C0BE0674B}"/>
          </ac:picMkLst>
        </pc:picChg>
      </pc:sldChg>
      <pc:sldChg chg="addSp delSp modSp add ord delAnim modAnim">
        <pc:chgData name="Kilian Christ" userId="e3714ae6-29f3-4606-892c-598a4ac19daf" providerId="ADAL" clId="{1817E892-0740-4DB7-9896-1DB139D8B8B3}" dt="2020-07-15T15:28:43.232" v="169" actId="478"/>
        <pc:sldMkLst>
          <pc:docMk/>
          <pc:sldMk cId="718859299" sldId="294"/>
        </pc:sldMkLst>
        <pc:spChg chg="add mod">
          <ac:chgData name="Kilian Christ" userId="e3714ae6-29f3-4606-892c-598a4ac19daf" providerId="ADAL" clId="{1817E892-0740-4DB7-9896-1DB139D8B8B3}" dt="2020-07-15T15:28:37.977" v="167"/>
          <ac:spMkLst>
            <pc:docMk/>
            <pc:sldMk cId="718859299" sldId="294"/>
            <ac:spMk id="2" creationId="{5E4E3F86-1229-46C4-AA18-14097C4DE33C}"/>
          </ac:spMkLst>
        </pc:spChg>
        <pc:spChg chg="mod">
          <ac:chgData name="Kilian Christ" userId="e3714ae6-29f3-4606-892c-598a4ac19daf" providerId="ADAL" clId="{1817E892-0740-4DB7-9896-1DB139D8B8B3}" dt="2020-07-15T15:26:12.976" v="118"/>
          <ac:spMkLst>
            <pc:docMk/>
            <pc:sldMk cId="718859299" sldId="294"/>
            <ac:spMk id="5" creationId="{00000000-0000-0000-0000-000000000000}"/>
          </ac:spMkLst>
        </pc:spChg>
        <pc:spChg chg="add del mod">
          <ac:chgData name="Kilian Christ" userId="e3714ae6-29f3-4606-892c-598a4ac19daf" providerId="ADAL" clId="{1817E892-0740-4DB7-9896-1DB139D8B8B3}" dt="2020-07-15T15:28:43.232" v="169" actId="478"/>
          <ac:spMkLst>
            <pc:docMk/>
            <pc:sldMk cId="718859299" sldId="294"/>
            <ac:spMk id="7" creationId="{DB002F56-DADF-4D23-9A61-C93C750CE1E2}"/>
          </ac:spMkLst>
        </pc:spChg>
        <pc:spChg chg="add del mod">
          <ac:chgData name="Kilian Christ" userId="e3714ae6-29f3-4606-892c-598a4ac19daf" providerId="ADAL" clId="{1817E892-0740-4DB7-9896-1DB139D8B8B3}" dt="2020-07-15T15:28:41.062" v="168" actId="478"/>
          <ac:spMkLst>
            <pc:docMk/>
            <pc:sldMk cId="718859299" sldId="294"/>
            <ac:spMk id="8" creationId="{2933A18F-8E88-4861-AE8E-58CE113F0AB0}"/>
          </ac:spMkLst>
        </pc:spChg>
        <pc:picChg chg="del">
          <ac:chgData name="Kilian Christ" userId="e3714ae6-29f3-4606-892c-598a4ac19daf" providerId="ADAL" clId="{1817E892-0740-4DB7-9896-1DB139D8B8B3}" dt="2020-07-15T15:25:33.472" v="93" actId="478"/>
          <ac:picMkLst>
            <pc:docMk/>
            <pc:sldMk cId="718859299" sldId="294"/>
            <ac:picMk id="3" creationId="{00000000-0000-0000-0000-000000000000}"/>
          </ac:picMkLst>
        </pc:picChg>
      </pc:sldChg>
      <pc:sldChg chg="addSp delSp modSp add ord">
        <pc:chgData name="Kilian Christ" userId="e3714ae6-29f3-4606-892c-598a4ac19daf" providerId="ADAL" clId="{1817E892-0740-4DB7-9896-1DB139D8B8B3}" dt="2020-07-15T15:44:08.562" v="208" actId="14100"/>
        <pc:sldMkLst>
          <pc:docMk/>
          <pc:sldMk cId="3518503294" sldId="295"/>
        </pc:sldMkLst>
        <pc:spChg chg="mod">
          <ac:chgData name="Kilian Christ" userId="e3714ae6-29f3-4606-892c-598a4ac19daf" providerId="ADAL" clId="{1817E892-0740-4DB7-9896-1DB139D8B8B3}" dt="2020-07-15T15:42:36.449" v="187" actId="20577"/>
          <ac:spMkLst>
            <pc:docMk/>
            <pc:sldMk cId="3518503294" sldId="295"/>
            <ac:spMk id="5" creationId="{00000000-0000-0000-0000-000000000000}"/>
          </ac:spMkLst>
        </pc:spChg>
        <pc:spChg chg="add mod">
          <ac:chgData name="Kilian Christ" userId="e3714ae6-29f3-4606-892c-598a4ac19daf" providerId="ADAL" clId="{1817E892-0740-4DB7-9896-1DB139D8B8B3}" dt="2020-07-15T15:43:11.767" v="194" actId="14100"/>
          <ac:spMkLst>
            <pc:docMk/>
            <pc:sldMk cId="3518503294" sldId="295"/>
            <ac:spMk id="7" creationId="{E663F1E2-D62F-45FE-8AD2-2F586840466D}"/>
          </ac:spMkLst>
        </pc:spChg>
        <pc:picChg chg="del">
          <ac:chgData name="Kilian Christ" userId="e3714ae6-29f3-4606-892c-598a4ac19daf" providerId="ADAL" clId="{1817E892-0740-4DB7-9896-1DB139D8B8B3}" dt="2020-07-15T15:42:38.454" v="188" actId="478"/>
          <ac:picMkLst>
            <pc:docMk/>
            <pc:sldMk cId="3518503294" sldId="295"/>
            <ac:picMk id="3" creationId="{00000000-0000-0000-0000-000000000000}"/>
          </ac:picMkLst>
        </pc:picChg>
        <pc:picChg chg="add mod">
          <ac:chgData name="Kilian Christ" userId="e3714ae6-29f3-4606-892c-598a4ac19daf" providerId="ADAL" clId="{1817E892-0740-4DB7-9896-1DB139D8B8B3}" dt="2020-07-15T15:43:46.577" v="203" actId="1036"/>
          <ac:picMkLst>
            <pc:docMk/>
            <pc:sldMk cId="3518503294" sldId="295"/>
            <ac:picMk id="8" creationId="{4E996D5A-3E94-4194-AB39-BD48860F572F}"/>
          </ac:picMkLst>
        </pc:picChg>
        <pc:picChg chg="add mod">
          <ac:chgData name="Kilian Christ" userId="e3714ae6-29f3-4606-892c-598a4ac19daf" providerId="ADAL" clId="{1817E892-0740-4DB7-9896-1DB139D8B8B3}" dt="2020-07-15T15:44:08.562" v="208" actId="14100"/>
          <ac:picMkLst>
            <pc:docMk/>
            <pc:sldMk cId="3518503294" sldId="295"/>
            <ac:picMk id="9" creationId="{4D896C70-E616-4C39-BBDB-65D96AC86EA1}"/>
          </ac:picMkLst>
        </pc:picChg>
      </pc:sldChg>
      <pc:sldChg chg="addSp delSp modSp add ord modTransition delAnim modAnim">
        <pc:chgData name="Kilian Christ" userId="e3714ae6-29f3-4606-892c-598a4ac19daf" providerId="ADAL" clId="{1817E892-0740-4DB7-9896-1DB139D8B8B3}" dt="2020-07-15T15:53:01.992" v="275"/>
        <pc:sldMkLst>
          <pc:docMk/>
          <pc:sldMk cId="2206054541" sldId="296"/>
        </pc:sldMkLst>
        <pc:spChg chg="mod">
          <ac:chgData name="Kilian Christ" userId="e3714ae6-29f3-4606-892c-598a4ac19daf" providerId="ADAL" clId="{1817E892-0740-4DB7-9896-1DB139D8B8B3}" dt="2020-07-15T15:45:32.133" v="225" actId="20577"/>
          <ac:spMkLst>
            <pc:docMk/>
            <pc:sldMk cId="2206054541" sldId="296"/>
            <ac:spMk id="5" creationId="{00000000-0000-0000-0000-000000000000}"/>
          </ac:spMkLst>
        </pc:spChg>
        <pc:spChg chg="add mod">
          <ac:chgData name="Kilian Christ" userId="e3714ae6-29f3-4606-892c-598a4ac19daf" providerId="ADAL" clId="{1817E892-0740-4DB7-9896-1DB139D8B8B3}" dt="2020-07-15T15:50:01.704" v="272" actId="207"/>
          <ac:spMkLst>
            <pc:docMk/>
            <pc:sldMk cId="2206054541" sldId="296"/>
            <ac:spMk id="7" creationId="{A7492C77-4D69-4B51-BFA0-ACD58A6C7FB0}"/>
          </ac:spMkLst>
        </pc:spChg>
        <pc:picChg chg="del">
          <ac:chgData name="Kilian Christ" userId="e3714ae6-29f3-4606-892c-598a4ac19daf" providerId="ADAL" clId="{1817E892-0740-4DB7-9896-1DB139D8B8B3}" dt="2020-07-15T15:45:35.320" v="226" actId="478"/>
          <ac:picMkLst>
            <pc:docMk/>
            <pc:sldMk cId="2206054541" sldId="296"/>
            <ac:picMk id="3" creationId="{00000000-0000-0000-0000-000000000000}"/>
          </ac:picMkLst>
        </pc:picChg>
        <pc:picChg chg="add del mod">
          <ac:chgData name="Kilian Christ" userId="e3714ae6-29f3-4606-892c-598a4ac19daf" providerId="ADAL" clId="{1817E892-0740-4DB7-9896-1DB139D8B8B3}" dt="2020-07-15T15:48:14.531" v="244" actId="478"/>
          <ac:picMkLst>
            <pc:docMk/>
            <pc:sldMk cId="2206054541" sldId="296"/>
            <ac:picMk id="8" creationId="{EE472E28-5336-46DD-AD45-EC0A043A9A31}"/>
          </ac:picMkLst>
        </pc:picChg>
        <pc:picChg chg="add mod ord">
          <ac:chgData name="Kilian Christ" userId="e3714ae6-29f3-4606-892c-598a4ac19daf" providerId="ADAL" clId="{1817E892-0740-4DB7-9896-1DB139D8B8B3}" dt="2020-07-15T15:49:05.129" v="251" actId="167"/>
          <ac:picMkLst>
            <pc:docMk/>
            <pc:sldMk cId="2206054541" sldId="296"/>
            <ac:picMk id="9" creationId="{ECA92104-8322-4E96-BCCF-5CC19836F693}"/>
          </ac:picMkLst>
        </pc:picChg>
      </pc:sldChg>
      <pc:sldChg chg="del">
        <pc:chgData name="Kilian Christ" userId="e3714ae6-29f3-4606-892c-598a4ac19daf" providerId="ADAL" clId="{1817E892-0740-4DB7-9896-1DB139D8B8B3}" dt="2020-07-15T15:14:46.009" v="50" actId="2696"/>
        <pc:sldMkLst>
          <pc:docMk/>
          <pc:sldMk cId="2315313578" sldId="296"/>
        </pc:sldMkLst>
      </pc:sldChg>
      <pc:sldChg chg="addSp delSp modSp add ord">
        <pc:chgData name="Kilian Christ" userId="e3714ae6-29f3-4606-892c-598a4ac19daf" providerId="ADAL" clId="{1817E892-0740-4DB7-9896-1DB139D8B8B3}" dt="2020-07-15T16:07:36.301" v="432" actId="20577"/>
        <pc:sldMkLst>
          <pc:docMk/>
          <pc:sldMk cId="898290000" sldId="297"/>
        </pc:sldMkLst>
        <pc:spChg chg="add del mod">
          <ac:chgData name="Kilian Christ" userId="e3714ae6-29f3-4606-892c-598a4ac19daf" providerId="ADAL" clId="{1817E892-0740-4DB7-9896-1DB139D8B8B3}" dt="2020-07-15T16:01:47.926" v="296" actId="478"/>
          <ac:spMkLst>
            <pc:docMk/>
            <pc:sldMk cId="898290000" sldId="297"/>
            <ac:spMk id="2" creationId="{9A19C3AB-89DC-4F81-9E1E-F3D67E950281}"/>
          </ac:spMkLst>
        </pc:spChg>
        <pc:spChg chg="add del">
          <ac:chgData name="Kilian Christ" userId="e3714ae6-29f3-4606-892c-598a4ac19daf" providerId="ADAL" clId="{1817E892-0740-4DB7-9896-1DB139D8B8B3}" dt="2020-07-15T16:01:58.828" v="300"/>
          <ac:spMkLst>
            <pc:docMk/>
            <pc:sldMk cId="898290000" sldId="297"/>
            <ac:spMk id="4" creationId="{1FF3A1A2-9A56-4D22-946E-C86A38F50515}"/>
          </ac:spMkLst>
        </pc:spChg>
        <pc:spChg chg="mod">
          <ac:chgData name="Kilian Christ" userId="e3714ae6-29f3-4606-892c-598a4ac19daf" providerId="ADAL" clId="{1817E892-0740-4DB7-9896-1DB139D8B8B3}" dt="2020-07-15T15:58:23.693" v="283"/>
          <ac:spMkLst>
            <pc:docMk/>
            <pc:sldMk cId="898290000" sldId="297"/>
            <ac:spMk id="5" creationId="{00000000-0000-0000-0000-000000000000}"/>
          </ac:spMkLst>
        </pc:spChg>
        <pc:spChg chg="mod">
          <ac:chgData name="Kilian Christ" userId="e3714ae6-29f3-4606-892c-598a4ac19daf" providerId="ADAL" clId="{1817E892-0740-4DB7-9896-1DB139D8B8B3}" dt="2020-07-15T16:07:36.301" v="432" actId="20577"/>
          <ac:spMkLst>
            <pc:docMk/>
            <pc:sldMk cId="898290000" sldId="297"/>
            <ac:spMk id="6" creationId="{00000000-0000-0000-0000-000000000000}"/>
          </ac:spMkLst>
        </pc:spChg>
        <pc:spChg chg="add del">
          <ac:chgData name="Kilian Christ" userId="e3714ae6-29f3-4606-892c-598a4ac19daf" providerId="ADAL" clId="{1817E892-0740-4DB7-9896-1DB139D8B8B3}" dt="2020-07-15T16:02:05.644" v="303"/>
          <ac:spMkLst>
            <pc:docMk/>
            <pc:sldMk cId="898290000" sldId="297"/>
            <ac:spMk id="7" creationId="{60931F9E-0829-47B6-9AD8-14ADD963B43F}"/>
          </ac:spMkLst>
        </pc:spChg>
        <pc:picChg chg="del">
          <ac:chgData name="Kilian Christ" userId="e3714ae6-29f3-4606-892c-598a4ac19daf" providerId="ADAL" clId="{1817E892-0740-4DB7-9896-1DB139D8B8B3}" dt="2020-07-15T15:58:28.903" v="284" actId="478"/>
          <ac:picMkLst>
            <pc:docMk/>
            <pc:sldMk cId="898290000" sldId="297"/>
            <ac:picMk id="3" creationId="{00000000-0000-0000-0000-000000000000}"/>
          </ac:picMkLst>
        </pc:picChg>
      </pc:sldChg>
      <pc:sldChg chg="delSp add del ord">
        <pc:chgData name="Kilian Christ" userId="e3714ae6-29f3-4606-892c-598a4ac19daf" providerId="ADAL" clId="{1817E892-0740-4DB7-9896-1DB139D8B8B3}" dt="2020-07-15T15:54:47.240" v="279" actId="2696"/>
        <pc:sldMkLst>
          <pc:docMk/>
          <pc:sldMk cId="1139533246" sldId="297"/>
        </pc:sldMkLst>
        <pc:picChg chg="del">
          <ac:chgData name="Kilian Christ" userId="e3714ae6-29f3-4606-892c-598a4ac19daf" providerId="ADAL" clId="{1817E892-0740-4DB7-9896-1DB139D8B8B3}" dt="2020-07-15T15:53:23.019" v="278" actId="478"/>
          <ac:picMkLst>
            <pc:docMk/>
            <pc:sldMk cId="1139533246" sldId="297"/>
            <ac:picMk id="3" creationId="{00000000-0000-0000-0000-00000000000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EDE5D7-7AA4-48C1-879F-F3CF5A68AF9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6AABE05B-9FE3-4EF2-ADC5-53655475F3C4}">
      <dgm:prSet phldrT="[Text]" custT="1"/>
      <dgm:spPr>
        <a:solidFill>
          <a:srgbClr val="FDB713"/>
        </a:solidFill>
      </dgm:spPr>
      <dgm:t>
        <a:bodyPr/>
        <a:lstStyle/>
        <a:p>
          <a:r>
            <a:rPr lang="de-DE" sz="1800" dirty="0"/>
            <a:t>2015 </a:t>
          </a:r>
        </a:p>
        <a:p>
          <a:r>
            <a:rPr lang="en-US" sz="1800" dirty="0" err="1"/>
            <a:t>Desarollo</a:t>
          </a:r>
          <a:r>
            <a:rPr lang="en-US" sz="1800" dirty="0"/>
            <a:t> de </a:t>
          </a:r>
          <a:r>
            <a:rPr lang="en-US" sz="1800" dirty="0" err="1"/>
            <a:t>metodologías</a:t>
          </a:r>
          <a:endParaRPr lang="de-DE" sz="1800" dirty="0"/>
        </a:p>
      </dgm:t>
    </dgm:pt>
    <dgm:pt modelId="{8DBB41D6-FB15-4996-AC3C-BA762E3FB742}" type="parTrans" cxnId="{A509C616-5709-4D61-B8B4-142EEAA41683}">
      <dgm:prSet/>
      <dgm:spPr/>
      <dgm:t>
        <a:bodyPr/>
        <a:lstStyle/>
        <a:p>
          <a:endParaRPr lang="de-DE" sz="2000"/>
        </a:p>
      </dgm:t>
    </dgm:pt>
    <dgm:pt modelId="{72D3B4AC-FDEC-47AD-8D82-89851A7B6139}" type="sibTrans" cxnId="{A509C616-5709-4D61-B8B4-142EEAA41683}">
      <dgm:prSet custT="1"/>
      <dgm:spPr>
        <a:solidFill>
          <a:srgbClr val="00AED9"/>
        </a:solidFill>
        <a:ln>
          <a:noFill/>
        </a:ln>
      </dgm:spPr>
      <dgm:t>
        <a:bodyPr/>
        <a:lstStyle/>
        <a:p>
          <a:endParaRPr lang="de-DE" sz="3200"/>
        </a:p>
      </dgm:t>
    </dgm:pt>
    <dgm:pt modelId="{404181F4-42CB-4052-98F2-2C8B486C45F9}">
      <dgm:prSet phldrT="[Text]" custT="1"/>
      <dgm:spPr>
        <a:solidFill>
          <a:srgbClr val="F31D2F"/>
        </a:solidFill>
      </dgm:spPr>
      <dgm:t>
        <a:bodyPr/>
        <a:lstStyle/>
        <a:p>
          <a:r>
            <a:rPr lang="de-DE" sz="1800" dirty="0"/>
            <a:t>2016</a:t>
          </a:r>
        </a:p>
        <a:p>
          <a:r>
            <a:rPr lang="en-US" sz="1800" dirty="0" err="1"/>
            <a:t>Prueba</a:t>
          </a:r>
          <a:r>
            <a:rPr lang="en-US" sz="1800" dirty="0"/>
            <a:t> </a:t>
          </a:r>
          <a:r>
            <a:rPr lang="en-US" sz="1800" dirty="0" err="1"/>
            <a:t>piloto</a:t>
          </a:r>
          <a:r>
            <a:rPr lang="en-US" sz="1800" dirty="0"/>
            <a:t> de </a:t>
          </a:r>
          <a:r>
            <a:rPr lang="en-US" sz="1800" dirty="0" err="1"/>
            <a:t>metodologías</a:t>
          </a:r>
          <a:r>
            <a:rPr lang="en-US" sz="1800" dirty="0"/>
            <a:t>, revision </a:t>
          </a:r>
          <a:r>
            <a:rPr lang="en-US" sz="1800" dirty="0" err="1"/>
            <a:t>experta</a:t>
          </a:r>
          <a:endParaRPr lang="de-DE" sz="1800" dirty="0"/>
        </a:p>
      </dgm:t>
    </dgm:pt>
    <dgm:pt modelId="{E7BD1528-9F62-4BD4-95FB-231035747188}" type="parTrans" cxnId="{AFDC59AB-1341-4DAA-9A11-EB61BF78411B}">
      <dgm:prSet/>
      <dgm:spPr/>
      <dgm:t>
        <a:bodyPr/>
        <a:lstStyle/>
        <a:p>
          <a:endParaRPr lang="de-DE" sz="2000"/>
        </a:p>
      </dgm:t>
    </dgm:pt>
    <dgm:pt modelId="{39305724-B428-4D4D-B54F-AABFE154EF9A}" type="sibTrans" cxnId="{AFDC59AB-1341-4DAA-9A11-EB61BF78411B}">
      <dgm:prSet custT="1"/>
      <dgm:spPr>
        <a:solidFill>
          <a:srgbClr val="00AED9"/>
        </a:solidFill>
        <a:ln>
          <a:noFill/>
        </a:ln>
      </dgm:spPr>
      <dgm:t>
        <a:bodyPr/>
        <a:lstStyle/>
        <a:p>
          <a:endParaRPr lang="de-DE" sz="3200"/>
        </a:p>
      </dgm:t>
    </dgm:pt>
    <dgm:pt modelId="{EB13948D-D67C-407F-9627-9B0BE677DBEF}">
      <dgm:prSet phldrT="[Text]" custT="1"/>
      <dgm:spPr>
        <a:solidFill>
          <a:srgbClr val="5DBB46"/>
        </a:solidFill>
      </dgm:spPr>
      <dgm:t>
        <a:bodyPr/>
        <a:lstStyle/>
        <a:p>
          <a:r>
            <a:rPr lang="de-DE" sz="1800" dirty="0"/>
            <a:t>2017</a:t>
          </a:r>
        </a:p>
        <a:p>
          <a:r>
            <a:rPr lang="en-GB" sz="1800" dirty="0" err="1"/>
            <a:t>Implementación</a:t>
          </a:r>
          <a:r>
            <a:rPr lang="en-GB" sz="1800" dirty="0"/>
            <a:t> global, </a:t>
          </a:r>
          <a:r>
            <a:rPr lang="en-GB" sz="1800" dirty="0" err="1"/>
            <a:t>datos</a:t>
          </a:r>
          <a:r>
            <a:rPr lang="en-GB" sz="1800" dirty="0"/>
            <a:t> de </a:t>
          </a:r>
          <a:r>
            <a:rPr lang="en-GB" sz="1800" dirty="0" err="1"/>
            <a:t>referencia</a:t>
          </a:r>
          <a:r>
            <a:rPr lang="en-GB" sz="1800" dirty="0"/>
            <a:t> </a:t>
          </a:r>
          <a:endParaRPr lang="de-DE" sz="1800" dirty="0"/>
        </a:p>
      </dgm:t>
    </dgm:pt>
    <dgm:pt modelId="{DCF000A4-0CDD-4779-9FE7-81ACC9E467DE}" type="parTrans" cxnId="{32BECC1F-E802-4C6C-B060-222D58F042BC}">
      <dgm:prSet/>
      <dgm:spPr/>
      <dgm:t>
        <a:bodyPr/>
        <a:lstStyle/>
        <a:p>
          <a:endParaRPr lang="de-DE" sz="2000"/>
        </a:p>
      </dgm:t>
    </dgm:pt>
    <dgm:pt modelId="{E4875894-CFB6-4A34-96B4-DD38BCB0780F}" type="sibTrans" cxnId="{32BECC1F-E802-4C6C-B060-222D58F042BC}">
      <dgm:prSet custT="1"/>
      <dgm:spPr>
        <a:solidFill>
          <a:srgbClr val="00AED9"/>
        </a:solidFill>
        <a:ln>
          <a:noFill/>
        </a:ln>
      </dgm:spPr>
      <dgm:t>
        <a:bodyPr/>
        <a:lstStyle/>
        <a:p>
          <a:endParaRPr lang="de-DE" sz="3200"/>
        </a:p>
      </dgm:t>
    </dgm:pt>
    <dgm:pt modelId="{90C5B034-D7AC-458D-B5EA-C0AD7A2103D8}">
      <dgm:prSet custT="1"/>
      <dgm:spPr>
        <a:solidFill>
          <a:srgbClr val="007DBC"/>
        </a:solidFill>
      </dgm:spPr>
      <dgm:t>
        <a:bodyPr/>
        <a:lstStyle/>
        <a:p>
          <a:r>
            <a:rPr lang="de-DE" sz="1800" dirty="0"/>
            <a:t>2018</a:t>
          </a:r>
        </a:p>
        <a:p>
          <a:r>
            <a:rPr lang="en-GB" sz="1800" dirty="0" err="1"/>
            <a:t>Informes</a:t>
          </a:r>
          <a:r>
            <a:rPr lang="en-GB" sz="1800" dirty="0"/>
            <a:t> </a:t>
          </a:r>
          <a:r>
            <a:rPr lang="en-GB" sz="1800" dirty="0" err="1"/>
            <a:t>sobre</a:t>
          </a:r>
          <a:r>
            <a:rPr lang="en-GB" sz="1800" dirty="0"/>
            <a:t> el “baseline”, SDG 6 Synthesis Report</a:t>
          </a:r>
          <a:endParaRPr lang="de-DE" sz="1800" dirty="0"/>
        </a:p>
      </dgm:t>
    </dgm:pt>
    <dgm:pt modelId="{793DE9B1-212C-40D6-A9DF-A16A44236C6B}" type="parTrans" cxnId="{B665C751-E235-4FC5-8CD7-9A2735654959}">
      <dgm:prSet/>
      <dgm:spPr/>
      <dgm:t>
        <a:bodyPr/>
        <a:lstStyle/>
        <a:p>
          <a:endParaRPr lang="de-DE" sz="2000"/>
        </a:p>
      </dgm:t>
    </dgm:pt>
    <dgm:pt modelId="{53A2A974-FEEA-4141-A557-0E4C99DF7F8F}" type="sibTrans" cxnId="{B665C751-E235-4FC5-8CD7-9A2735654959}">
      <dgm:prSet/>
      <dgm:spPr/>
      <dgm:t>
        <a:bodyPr/>
        <a:lstStyle/>
        <a:p>
          <a:endParaRPr lang="de-DE" sz="2000"/>
        </a:p>
      </dgm:t>
    </dgm:pt>
    <dgm:pt modelId="{F59F0EA3-923E-4AC9-974B-D1FC36CE9EB7}" type="pres">
      <dgm:prSet presAssocID="{D0EDE5D7-7AA4-48C1-879F-F3CF5A68AF9F}" presName="outerComposite" presStyleCnt="0">
        <dgm:presLayoutVars>
          <dgm:chMax val="5"/>
          <dgm:dir/>
          <dgm:resizeHandles val="exact"/>
        </dgm:presLayoutVars>
      </dgm:prSet>
      <dgm:spPr/>
    </dgm:pt>
    <dgm:pt modelId="{1724986F-B92D-4472-8F7C-63AF15D71056}" type="pres">
      <dgm:prSet presAssocID="{D0EDE5D7-7AA4-48C1-879F-F3CF5A68AF9F}" presName="dummyMaxCanvas" presStyleCnt="0">
        <dgm:presLayoutVars/>
      </dgm:prSet>
      <dgm:spPr/>
    </dgm:pt>
    <dgm:pt modelId="{2A0BCD3F-069E-40AB-BAA7-C808F1C6863A}" type="pres">
      <dgm:prSet presAssocID="{D0EDE5D7-7AA4-48C1-879F-F3CF5A68AF9F}" presName="FourNodes_1" presStyleLbl="node1" presStyleIdx="0" presStyleCnt="4">
        <dgm:presLayoutVars>
          <dgm:bulletEnabled val="1"/>
        </dgm:presLayoutVars>
      </dgm:prSet>
      <dgm:spPr/>
    </dgm:pt>
    <dgm:pt modelId="{7639216C-C9FF-476A-A0C7-EAAE6E6AF9CE}" type="pres">
      <dgm:prSet presAssocID="{D0EDE5D7-7AA4-48C1-879F-F3CF5A68AF9F}" presName="FourNodes_2" presStyleLbl="node1" presStyleIdx="1" presStyleCnt="4" custScaleX="110390">
        <dgm:presLayoutVars>
          <dgm:bulletEnabled val="1"/>
        </dgm:presLayoutVars>
      </dgm:prSet>
      <dgm:spPr/>
    </dgm:pt>
    <dgm:pt modelId="{1AEC7C46-3CEE-4967-B72D-8823C7FB7FEC}" type="pres">
      <dgm:prSet presAssocID="{D0EDE5D7-7AA4-48C1-879F-F3CF5A68AF9F}" presName="FourNodes_3" presStyleLbl="node1" presStyleIdx="2" presStyleCnt="4" custScaleX="97923">
        <dgm:presLayoutVars>
          <dgm:bulletEnabled val="1"/>
        </dgm:presLayoutVars>
      </dgm:prSet>
      <dgm:spPr/>
    </dgm:pt>
    <dgm:pt modelId="{F5AF0BE5-43E3-4E14-8CF3-71560904A76E}" type="pres">
      <dgm:prSet presAssocID="{D0EDE5D7-7AA4-48C1-879F-F3CF5A68AF9F}" presName="FourNodes_4" presStyleLbl="node1" presStyleIdx="3" presStyleCnt="4">
        <dgm:presLayoutVars>
          <dgm:bulletEnabled val="1"/>
        </dgm:presLayoutVars>
      </dgm:prSet>
      <dgm:spPr/>
    </dgm:pt>
    <dgm:pt modelId="{301A1EDD-70DA-46A2-BE2B-254E92FC1494}" type="pres">
      <dgm:prSet presAssocID="{D0EDE5D7-7AA4-48C1-879F-F3CF5A68AF9F}" presName="FourConn_1-2" presStyleLbl="fgAccFollowNode1" presStyleIdx="0" presStyleCnt="3">
        <dgm:presLayoutVars>
          <dgm:bulletEnabled val="1"/>
        </dgm:presLayoutVars>
      </dgm:prSet>
      <dgm:spPr/>
    </dgm:pt>
    <dgm:pt modelId="{3A6C4E12-1A37-4753-B18B-33D0BFDC0505}" type="pres">
      <dgm:prSet presAssocID="{D0EDE5D7-7AA4-48C1-879F-F3CF5A68AF9F}" presName="FourConn_2-3" presStyleLbl="fgAccFollowNode1" presStyleIdx="1" presStyleCnt="3">
        <dgm:presLayoutVars>
          <dgm:bulletEnabled val="1"/>
        </dgm:presLayoutVars>
      </dgm:prSet>
      <dgm:spPr/>
    </dgm:pt>
    <dgm:pt modelId="{1963101A-9193-43B4-85EA-CEC686B5E37D}" type="pres">
      <dgm:prSet presAssocID="{D0EDE5D7-7AA4-48C1-879F-F3CF5A68AF9F}" presName="FourConn_3-4" presStyleLbl="fgAccFollowNode1" presStyleIdx="2" presStyleCnt="3">
        <dgm:presLayoutVars>
          <dgm:bulletEnabled val="1"/>
        </dgm:presLayoutVars>
      </dgm:prSet>
      <dgm:spPr/>
    </dgm:pt>
    <dgm:pt modelId="{EDB364E4-D538-4A45-B16D-907807AEB9A8}" type="pres">
      <dgm:prSet presAssocID="{D0EDE5D7-7AA4-48C1-879F-F3CF5A68AF9F}" presName="FourNodes_1_text" presStyleLbl="node1" presStyleIdx="3" presStyleCnt="4">
        <dgm:presLayoutVars>
          <dgm:bulletEnabled val="1"/>
        </dgm:presLayoutVars>
      </dgm:prSet>
      <dgm:spPr/>
    </dgm:pt>
    <dgm:pt modelId="{2AE39E03-DDA3-49C5-85F1-F24EC856060B}" type="pres">
      <dgm:prSet presAssocID="{D0EDE5D7-7AA4-48C1-879F-F3CF5A68AF9F}" presName="FourNodes_2_text" presStyleLbl="node1" presStyleIdx="3" presStyleCnt="4">
        <dgm:presLayoutVars>
          <dgm:bulletEnabled val="1"/>
        </dgm:presLayoutVars>
      </dgm:prSet>
      <dgm:spPr/>
    </dgm:pt>
    <dgm:pt modelId="{E3B26495-4826-4472-BFFC-D8603564589F}" type="pres">
      <dgm:prSet presAssocID="{D0EDE5D7-7AA4-48C1-879F-F3CF5A68AF9F}" presName="FourNodes_3_text" presStyleLbl="node1" presStyleIdx="3" presStyleCnt="4">
        <dgm:presLayoutVars>
          <dgm:bulletEnabled val="1"/>
        </dgm:presLayoutVars>
      </dgm:prSet>
      <dgm:spPr/>
    </dgm:pt>
    <dgm:pt modelId="{35F42649-469F-46BA-BB86-9325FD084854}" type="pres">
      <dgm:prSet presAssocID="{D0EDE5D7-7AA4-48C1-879F-F3CF5A68AF9F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A509C616-5709-4D61-B8B4-142EEAA41683}" srcId="{D0EDE5D7-7AA4-48C1-879F-F3CF5A68AF9F}" destId="{6AABE05B-9FE3-4EF2-ADC5-53655475F3C4}" srcOrd="0" destOrd="0" parTransId="{8DBB41D6-FB15-4996-AC3C-BA762E3FB742}" sibTransId="{72D3B4AC-FDEC-47AD-8D82-89851A7B6139}"/>
    <dgm:cxn modelId="{41CFC11F-5844-4DBF-9FDA-47EDDCE2589E}" type="presOf" srcId="{6AABE05B-9FE3-4EF2-ADC5-53655475F3C4}" destId="{EDB364E4-D538-4A45-B16D-907807AEB9A8}" srcOrd="1" destOrd="0" presId="urn:microsoft.com/office/officeart/2005/8/layout/vProcess5"/>
    <dgm:cxn modelId="{32BECC1F-E802-4C6C-B060-222D58F042BC}" srcId="{D0EDE5D7-7AA4-48C1-879F-F3CF5A68AF9F}" destId="{EB13948D-D67C-407F-9627-9B0BE677DBEF}" srcOrd="2" destOrd="0" parTransId="{DCF000A4-0CDD-4779-9FE7-81ACC9E467DE}" sibTransId="{E4875894-CFB6-4A34-96B4-DD38BCB0780F}"/>
    <dgm:cxn modelId="{6B04473D-EBD9-4297-9053-BDB05D1E3D89}" type="presOf" srcId="{90C5B034-D7AC-458D-B5EA-C0AD7A2103D8}" destId="{35F42649-469F-46BA-BB86-9325FD084854}" srcOrd="1" destOrd="0" presId="urn:microsoft.com/office/officeart/2005/8/layout/vProcess5"/>
    <dgm:cxn modelId="{6058EB42-14E3-4D31-9CE1-F94CF5ED13EE}" type="presOf" srcId="{72D3B4AC-FDEC-47AD-8D82-89851A7B6139}" destId="{301A1EDD-70DA-46A2-BE2B-254E92FC1494}" srcOrd="0" destOrd="0" presId="urn:microsoft.com/office/officeart/2005/8/layout/vProcess5"/>
    <dgm:cxn modelId="{7D3FE563-278F-4111-89B4-C51F023847E3}" type="presOf" srcId="{6AABE05B-9FE3-4EF2-ADC5-53655475F3C4}" destId="{2A0BCD3F-069E-40AB-BAA7-C808F1C6863A}" srcOrd="0" destOrd="0" presId="urn:microsoft.com/office/officeart/2005/8/layout/vProcess5"/>
    <dgm:cxn modelId="{ABD6F54A-3061-44FD-B865-C49A057AD8D1}" type="presOf" srcId="{90C5B034-D7AC-458D-B5EA-C0AD7A2103D8}" destId="{F5AF0BE5-43E3-4E14-8CF3-71560904A76E}" srcOrd="0" destOrd="0" presId="urn:microsoft.com/office/officeart/2005/8/layout/vProcess5"/>
    <dgm:cxn modelId="{0B6FCC6B-38F9-417A-8333-123A154E8394}" type="presOf" srcId="{D0EDE5D7-7AA4-48C1-879F-F3CF5A68AF9F}" destId="{F59F0EA3-923E-4AC9-974B-D1FC36CE9EB7}" srcOrd="0" destOrd="0" presId="urn:microsoft.com/office/officeart/2005/8/layout/vProcess5"/>
    <dgm:cxn modelId="{B665C751-E235-4FC5-8CD7-9A2735654959}" srcId="{D0EDE5D7-7AA4-48C1-879F-F3CF5A68AF9F}" destId="{90C5B034-D7AC-458D-B5EA-C0AD7A2103D8}" srcOrd="3" destOrd="0" parTransId="{793DE9B1-212C-40D6-A9DF-A16A44236C6B}" sibTransId="{53A2A974-FEEA-4141-A557-0E4C99DF7F8F}"/>
    <dgm:cxn modelId="{9BB4F778-C258-40D4-BDD3-57B3D2DBD4B6}" type="presOf" srcId="{404181F4-42CB-4052-98F2-2C8B486C45F9}" destId="{2AE39E03-DDA3-49C5-85F1-F24EC856060B}" srcOrd="1" destOrd="0" presId="urn:microsoft.com/office/officeart/2005/8/layout/vProcess5"/>
    <dgm:cxn modelId="{7C4669AA-0648-42B9-BECC-A3BECA5BF9A7}" type="presOf" srcId="{EB13948D-D67C-407F-9627-9B0BE677DBEF}" destId="{1AEC7C46-3CEE-4967-B72D-8823C7FB7FEC}" srcOrd="0" destOrd="0" presId="urn:microsoft.com/office/officeart/2005/8/layout/vProcess5"/>
    <dgm:cxn modelId="{AFDC59AB-1341-4DAA-9A11-EB61BF78411B}" srcId="{D0EDE5D7-7AA4-48C1-879F-F3CF5A68AF9F}" destId="{404181F4-42CB-4052-98F2-2C8B486C45F9}" srcOrd="1" destOrd="0" parTransId="{E7BD1528-9F62-4BD4-95FB-231035747188}" sibTransId="{39305724-B428-4D4D-B54F-AABFE154EF9A}"/>
    <dgm:cxn modelId="{08BF04D7-A0F2-4B2E-8B7D-898A2296CE1E}" type="presOf" srcId="{39305724-B428-4D4D-B54F-AABFE154EF9A}" destId="{3A6C4E12-1A37-4753-B18B-33D0BFDC0505}" srcOrd="0" destOrd="0" presId="urn:microsoft.com/office/officeart/2005/8/layout/vProcess5"/>
    <dgm:cxn modelId="{EFCD69E2-6B39-42FE-A7F6-97CEDF8D4137}" type="presOf" srcId="{EB13948D-D67C-407F-9627-9B0BE677DBEF}" destId="{E3B26495-4826-4472-BFFC-D8603564589F}" srcOrd="1" destOrd="0" presId="urn:microsoft.com/office/officeart/2005/8/layout/vProcess5"/>
    <dgm:cxn modelId="{89D244ED-EFAC-438A-92D8-E770147F9615}" type="presOf" srcId="{404181F4-42CB-4052-98F2-2C8B486C45F9}" destId="{7639216C-C9FF-476A-A0C7-EAAE6E6AF9CE}" srcOrd="0" destOrd="0" presId="urn:microsoft.com/office/officeart/2005/8/layout/vProcess5"/>
    <dgm:cxn modelId="{FA0540FA-667F-4C8F-A358-3496715A4DE4}" type="presOf" srcId="{E4875894-CFB6-4A34-96B4-DD38BCB0780F}" destId="{1963101A-9193-43B4-85EA-CEC686B5E37D}" srcOrd="0" destOrd="0" presId="urn:microsoft.com/office/officeart/2005/8/layout/vProcess5"/>
    <dgm:cxn modelId="{75BEBFDC-1870-44CA-AA12-E4F72D216D7A}" type="presParOf" srcId="{F59F0EA3-923E-4AC9-974B-D1FC36CE9EB7}" destId="{1724986F-B92D-4472-8F7C-63AF15D71056}" srcOrd="0" destOrd="0" presId="urn:microsoft.com/office/officeart/2005/8/layout/vProcess5"/>
    <dgm:cxn modelId="{1CCC9A53-7ACF-43D4-B7D1-A28E6248A55B}" type="presParOf" srcId="{F59F0EA3-923E-4AC9-974B-D1FC36CE9EB7}" destId="{2A0BCD3F-069E-40AB-BAA7-C808F1C6863A}" srcOrd="1" destOrd="0" presId="urn:microsoft.com/office/officeart/2005/8/layout/vProcess5"/>
    <dgm:cxn modelId="{4BAA2926-CA71-484A-B36A-03E83E5A2663}" type="presParOf" srcId="{F59F0EA3-923E-4AC9-974B-D1FC36CE9EB7}" destId="{7639216C-C9FF-476A-A0C7-EAAE6E6AF9CE}" srcOrd="2" destOrd="0" presId="urn:microsoft.com/office/officeart/2005/8/layout/vProcess5"/>
    <dgm:cxn modelId="{8B91D132-C2C9-4B7E-9DF5-53F3B7140A98}" type="presParOf" srcId="{F59F0EA3-923E-4AC9-974B-D1FC36CE9EB7}" destId="{1AEC7C46-3CEE-4967-B72D-8823C7FB7FEC}" srcOrd="3" destOrd="0" presId="urn:microsoft.com/office/officeart/2005/8/layout/vProcess5"/>
    <dgm:cxn modelId="{F7449945-03F0-41F4-8639-B53CCF2E1DD8}" type="presParOf" srcId="{F59F0EA3-923E-4AC9-974B-D1FC36CE9EB7}" destId="{F5AF0BE5-43E3-4E14-8CF3-71560904A76E}" srcOrd="4" destOrd="0" presId="urn:microsoft.com/office/officeart/2005/8/layout/vProcess5"/>
    <dgm:cxn modelId="{FF78A665-56CB-4271-8867-0D9F17116F06}" type="presParOf" srcId="{F59F0EA3-923E-4AC9-974B-D1FC36CE9EB7}" destId="{301A1EDD-70DA-46A2-BE2B-254E92FC1494}" srcOrd="5" destOrd="0" presId="urn:microsoft.com/office/officeart/2005/8/layout/vProcess5"/>
    <dgm:cxn modelId="{5AA41252-D957-4372-999C-7F8C9B2B9FAF}" type="presParOf" srcId="{F59F0EA3-923E-4AC9-974B-D1FC36CE9EB7}" destId="{3A6C4E12-1A37-4753-B18B-33D0BFDC0505}" srcOrd="6" destOrd="0" presId="urn:microsoft.com/office/officeart/2005/8/layout/vProcess5"/>
    <dgm:cxn modelId="{C67B9FFF-D46F-40F0-A027-2D32DAF0DE91}" type="presParOf" srcId="{F59F0EA3-923E-4AC9-974B-D1FC36CE9EB7}" destId="{1963101A-9193-43B4-85EA-CEC686B5E37D}" srcOrd="7" destOrd="0" presId="urn:microsoft.com/office/officeart/2005/8/layout/vProcess5"/>
    <dgm:cxn modelId="{2F2B7D31-3EB5-41DF-9FD0-3F58F7299B55}" type="presParOf" srcId="{F59F0EA3-923E-4AC9-974B-D1FC36CE9EB7}" destId="{EDB364E4-D538-4A45-B16D-907807AEB9A8}" srcOrd="8" destOrd="0" presId="urn:microsoft.com/office/officeart/2005/8/layout/vProcess5"/>
    <dgm:cxn modelId="{9062D785-C9FE-41DF-BE2F-2609724DCC27}" type="presParOf" srcId="{F59F0EA3-923E-4AC9-974B-D1FC36CE9EB7}" destId="{2AE39E03-DDA3-49C5-85F1-F24EC856060B}" srcOrd="9" destOrd="0" presId="urn:microsoft.com/office/officeart/2005/8/layout/vProcess5"/>
    <dgm:cxn modelId="{9EC0AAFE-833A-462E-AB13-31A537320EC3}" type="presParOf" srcId="{F59F0EA3-923E-4AC9-974B-D1FC36CE9EB7}" destId="{E3B26495-4826-4472-BFFC-D8603564589F}" srcOrd="10" destOrd="0" presId="urn:microsoft.com/office/officeart/2005/8/layout/vProcess5"/>
    <dgm:cxn modelId="{4DDD0135-1D97-4F0B-AF5F-7159C78B90F1}" type="presParOf" srcId="{F59F0EA3-923E-4AC9-974B-D1FC36CE9EB7}" destId="{35F42649-469F-46BA-BB86-9325FD08485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EDE5D7-7AA4-48C1-879F-F3CF5A68AF9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6AABE05B-9FE3-4EF2-ADC5-53655475F3C4}">
      <dgm:prSet phldrT="[Text]" custT="1"/>
      <dgm:spPr>
        <a:solidFill>
          <a:srgbClr val="F99D26"/>
        </a:solidFill>
      </dgm:spPr>
      <dgm:t>
        <a:bodyPr/>
        <a:lstStyle/>
        <a:p>
          <a:r>
            <a:rPr lang="de-DE" sz="1800" dirty="0"/>
            <a:t>2019 </a:t>
          </a:r>
        </a:p>
        <a:p>
          <a:r>
            <a:rPr lang="de-DE" sz="1800" dirty="0"/>
            <a:t>Optimización de las metodologías y capacitación</a:t>
          </a:r>
        </a:p>
      </dgm:t>
    </dgm:pt>
    <dgm:pt modelId="{8DBB41D6-FB15-4996-AC3C-BA762E3FB742}" type="parTrans" cxnId="{A509C616-5709-4D61-B8B4-142EEAA41683}">
      <dgm:prSet/>
      <dgm:spPr/>
      <dgm:t>
        <a:bodyPr/>
        <a:lstStyle/>
        <a:p>
          <a:endParaRPr lang="de-DE" sz="2000"/>
        </a:p>
      </dgm:t>
    </dgm:pt>
    <dgm:pt modelId="{72D3B4AC-FDEC-47AD-8D82-89851A7B6139}" type="sibTrans" cxnId="{A509C616-5709-4D61-B8B4-142EEAA41683}">
      <dgm:prSet custT="1"/>
      <dgm:spPr>
        <a:solidFill>
          <a:srgbClr val="00AED9"/>
        </a:solidFill>
        <a:ln>
          <a:noFill/>
        </a:ln>
      </dgm:spPr>
      <dgm:t>
        <a:bodyPr/>
        <a:lstStyle/>
        <a:p>
          <a:endParaRPr lang="de-DE" sz="3200"/>
        </a:p>
      </dgm:t>
    </dgm:pt>
    <dgm:pt modelId="{404181F4-42CB-4052-98F2-2C8B486C45F9}">
      <dgm:prSet phldrT="[Text]" custT="1"/>
      <dgm:spPr>
        <a:solidFill>
          <a:srgbClr val="C31F33"/>
        </a:solidFill>
      </dgm:spPr>
      <dgm:t>
        <a:bodyPr/>
        <a:lstStyle/>
        <a:p>
          <a:r>
            <a:rPr lang="de-DE" sz="1800" dirty="0"/>
            <a:t>2020</a:t>
          </a:r>
        </a:p>
        <a:p>
          <a:r>
            <a:rPr lang="de-DE" sz="1800" dirty="0"/>
            <a:t>Recopilación global de datos y capacitación</a:t>
          </a:r>
        </a:p>
      </dgm:t>
    </dgm:pt>
    <dgm:pt modelId="{E7BD1528-9F62-4BD4-95FB-231035747188}" type="parTrans" cxnId="{AFDC59AB-1341-4DAA-9A11-EB61BF78411B}">
      <dgm:prSet/>
      <dgm:spPr/>
      <dgm:t>
        <a:bodyPr/>
        <a:lstStyle/>
        <a:p>
          <a:endParaRPr lang="de-DE" sz="2000"/>
        </a:p>
      </dgm:t>
    </dgm:pt>
    <dgm:pt modelId="{39305724-B428-4D4D-B54F-AABFE154EF9A}" type="sibTrans" cxnId="{AFDC59AB-1341-4DAA-9A11-EB61BF78411B}">
      <dgm:prSet custT="1"/>
      <dgm:spPr>
        <a:solidFill>
          <a:srgbClr val="00AED9"/>
        </a:solidFill>
        <a:ln>
          <a:noFill/>
        </a:ln>
      </dgm:spPr>
      <dgm:t>
        <a:bodyPr/>
        <a:lstStyle/>
        <a:p>
          <a:endParaRPr lang="de-DE" sz="3200"/>
        </a:p>
      </dgm:t>
    </dgm:pt>
    <dgm:pt modelId="{EB13948D-D67C-407F-9627-9B0BE677DBEF}">
      <dgm:prSet phldrT="[Text]" custT="1"/>
      <dgm:spPr>
        <a:solidFill>
          <a:srgbClr val="48773E"/>
        </a:solidFill>
      </dgm:spPr>
      <dgm:t>
        <a:bodyPr/>
        <a:lstStyle/>
        <a:p>
          <a:r>
            <a:rPr lang="de-DE" sz="1800" dirty="0"/>
            <a:t>2021</a:t>
          </a:r>
        </a:p>
        <a:p>
          <a:r>
            <a:rPr lang="de-DE" sz="1800" dirty="0"/>
            <a:t>validación, análisis e informes sobre el progreso</a:t>
          </a:r>
        </a:p>
      </dgm:t>
    </dgm:pt>
    <dgm:pt modelId="{DCF000A4-0CDD-4779-9FE7-81ACC9E467DE}" type="parTrans" cxnId="{32BECC1F-E802-4C6C-B060-222D58F042BC}">
      <dgm:prSet/>
      <dgm:spPr/>
      <dgm:t>
        <a:bodyPr/>
        <a:lstStyle/>
        <a:p>
          <a:endParaRPr lang="de-DE" sz="2000"/>
        </a:p>
      </dgm:t>
    </dgm:pt>
    <dgm:pt modelId="{E4875894-CFB6-4A34-96B4-DD38BCB0780F}" type="sibTrans" cxnId="{32BECC1F-E802-4C6C-B060-222D58F042BC}">
      <dgm:prSet custT="1"/>
      <dgm:spPr>
        <a:solidFill>
          <a:srgbClr val="00AED9"/>
        </a:solidFill>
        <a:ln>
          <a:noFill/>
        </a:ln>
      </dgm:spPr>
      <dgm:t>
        <a:bodyPr/>
        <a:lstStyle/>
        <a:p>
          <a:endParaRPr lang="de-DE" sz="3200"/>
        </a:p>
      </dgm:t>
    </dgm:pt>
    <dgm:pt modelId="{90C5B034-D7AC-458D-B5EA-C0AD7A2103D8}">
      <dgm:prSet custT="1"/>
      <dgm:spPr>
        <a:solidFill>
          <a:srgbClr val="E11484"/>
        </a:solidFill>
      </dgm:spPr>
      <dgm:t>
        <a:bodyPr/>
        <a:lstStyle/>
        <a:p>
          <a:r>
            <a:rPr lang="de-DE" sz="1800" dirty="0"/>
            <a:t>2022</a:t>
          </a:r>
        </a:p>
        <a:p>
          <a:r>
            <a:rPr lang="de-DE" sz="1800" dirty="0"/>
            <a:t>Informar procesos „high-level“</a:t>
          </a:r>
        </a:p>
      </dgm:t>
    </dgm:pt>
    <dgm:pt modelId="{793DE9B1-212C-40D6-A9DF-A16A44236C6B}" type="parTrans" cxnId="{B665C751-E235-4FC5-8CD7-9A2735654959}">
      <dgm:prSet/>
      <dgm:spPr/>
      <dgm:t>
        <a:bodyPr/>
        <a:lstStyle/>
        <a:p>
          <a:endParaRPr lang="de-DE" sz="2000"/>
        </a:p>
      </dgm:t>
    </dgm:pt>
    <dgm:pt modelId="{53A2A974-FEEA-4141-A557-0E4C99DF7F8F}" type="sibTrans" cxnId="{B665C751-E235-4FC5-8CD7-9A2735654959}">
      <dgm:prSet/>
      <dgm:spPr/>
      <dgm:t>
        <a:bodyPr/>
        <a:lstStyle/>
        <a:p>
          <a:endParaRPr lang="de-DE" sz="2000"/>
        </a:p>
      </dgm:t>
    </dgm:pt>
    <dgm:pt modelId="{F59F0EA3-923E-4AC9-974B-D1FC36CE9EB7}" type="pres">
      <dgm:prSet presAssocID="{D0EDE5D7-7AA4-48C1-879F-F3CF5A68AF9F}" presName="outerComposite" presStyleCnt="0">
        <dgm:presLayoutVars>
          <dgm:chMax val="5"/>
          <dgm:dir/>
          <dgm:resizeHandles val="exact"/>
        </dgm:presLayoutVars>
      </dgm:prSet>
      <dgm:spPr/>
    </dgm:pt>
    <dgm:pt modelId="{1724986F-B92D-4472-8F7C-63AF15D71056}" type="pres">
      <dgm:prSet presAssocID="{D0EDE5D7-7AA4-48C1-879F-F3CF5A68AF9F}" presName="dummyMaxCanvas" presStyleCnt="0">
        <dgm:presLayoutVars/>
      </dgm:prSet>
      <dgm:spPr/>
    </dgm:pt>
    <dgm:pt modelId="{2A0BCD3F-069E-40AB-BAA7-C808F1C6863A}" type="pres">
      <dgm:prSet presAssocID="{D0EDE5D7-7AA4-48C1-879F-F3CF5A68AF9F}" presName="FourNodes_1" presStyleLbl="node1" presStyleIdx="0" presStyleCnt="4" custScaleX="106516">
        <dgm:presLayoutVars>
          <dgm:bulletEnabled val="1"/>
        </dgm:presLayoutVars>
      </dgm:prSet>
      <dgm:spPr/>
    </dgm:pt>
    <dgm:pt modelId="{7639216C-C9FF-476A-A0C7-EAAE6E6AF9CE}" type="pres">
      <dgm:prSet presAssocID="{D0EDE5D7-7AA4-48C1-879F-F3CF5A68AF9F}" presName="FourNodes_2" presStyleLbl="node1" presStyleIdx="1" presStyleCnt="4">
        <dgm:presLayoutVars>
          <dgm:bulletEnabled val="1"/>
        </dgm:presLayoutVars>
      </dgm:prSet>
      <dgm:spPr/>
    </dgm:pt>
    <dgm:pt modelId="{1AEC7C46-3CEE-4967-B72D-8823C7FB7FEC}" type="pres">
      <dgm:prSet presAssocID="{D0EDE5D7-7AA4-48C1-879F-F3CF5A68AF9F}" presName="FourNodes_3" presStyleLbl="node1" presStyleIdx="2" presStyleCnt="4">
        <dgm:presLayoutVars>
          <dgm:bulletEnabled val="1"/>
        </dgm:presLayoutVars>
      </dgm:prSet>
      <dgm:spPr/>
    </dgm:pt>
    <dgm:pt modelId="{F5AF0BE5-43E3-4E14-8CF3-71560904A76E}" type="pres">
      <dgm:prSet presAssocID="{D0EDE5D7-7AA4-48C1-879F-F3CF5A68AF9F}" presName="FourNodes_4" presStyleLbl="node1" presStyleIdx="3" presStyleCnt="4">
        <dgm:presLayoutVars>
          <dgm:bulletEnabled val="1"/>
        </dgm:presLayoutVars>
      </dgm:prSet>
      <dgm:spPr/>
    </dgm:pt>
    <dgm:pt modelId="{301A1EDD-70DA-46A2-BE2B-254E92FC1494}" type="pres">
      <dgm:prSet presAssocID="{D0EDE5D7-7AA4-48C1-879F-F3CF5A68AF9F}" presName="FourConn_1-2" presStyleLbl="fgAccFollowNode1" presStyleIdx="0" presStyleCnt="3">
        <dgm:presLayoutVars>
          <dgm:bulletEnabled val="1"/>
        </dgm:presLayoutVars>
      </dgm:prSet>
      <dgm:spPr/>
    </dgm:pt>
    <dgm:pt modelId="{3A6C4E12-1A37-4753-B18B-33D0BFDC0505}" type="pres">
      <dgm:prSet presAssocID="{D0EDE5D7-7AA4-48C1-879F-F3CF5A68AF9F}" presName="FourConn_2-3" presStyleLbl="fgAccFollowNode1" presStyleIdx="1" presStyleCnt="3">
        <dgm:presLayoutVars>
          <dgm:bulletEnabled val="1"/>
        </dgm:presLayoutVars>
      </dgm:prSet>
      <dgm:spPr/>
    </dgm:pt>
    <dgm:pt modelId="{1963101A-9193-43B4-85EA-CEC686B5E37D}" type="pres">
      <dgm:prSet presAssocID="{D0EDE5D7-7AA4-48C1-879F-F3CF5A68AF9F}" presName="FourConn_3-4" presStyleLbl="fgAccFollowNode1" presStyleIdx="2" presStyleCnt="3">
        <dgm:presLayoutVars>
          <dgm:bulletEnabled val="1"/>
        </dgm:presLayoutVars>
      </dgm:prSet>
      <dgm:spPr/>
    </dgm:pt>
    <dgm:pt modelId="{EDB364E4-D538-4A45-B16D-907807AEB9A8}" type="pres">
      <dgm:prSet presAssocID="{D0EDE5D7-7AA4-48C1-879F-F3CF5A68AF9F}" presName="FourNodes_1_text" presStyleLbl="node1" presStyleIdx="3" presStyleCnt="4">
        <dgm:presLayoutVars>
          <dgm:bulletEnabled val="1"/>
        </dgm:presLayoutVars>
      </dgm:prSet>
      <dgm:spPr/>
    </dgm:pt>
    <dgm:pt modelId="{2AE39E03-DDA3-49C5-85F1-F24EC856060B}" type="pres">
      <dgm:prSet presAssocID="{D0EDE5D7-7AA4-48C1-879F-F3CF5A68AF9F}" presName="FourNodes_2_text" presStyleLbl="node1" presStyleIdx="3" presStyleCnt="4">
        <dgm:presLayoutVars>
          <dgm:bulletEnabled val="1"/>
        </dgm:presLayoutVars>
      </dgm:prSet>
      <dgm:spPr/>
    </dgm:pt>
    <dgm:pt modelId="{E3B26495-4826-4472-BFFC-D8603564589F}" type="pres">
      <dgm:prSet presAssocID="{D0EDE5D7-7AA4-48C1-879F-F3CF5A68AF9F}" presName="FourNodes_3_text" presStyleLbl="node1" presStyleIdx="3" presStyleCnt="4">
        <dgm:presLayoutVars>
          <dgm:bulletEnabled val="1"/>
        </dgm:presLayoutVars>
      </dgm:prSet>
      <dgm:spPr/>
    </dgm:pt>
    <dgm:pt modelId="{35F42649-469F-46BA-BB86-9325FD084854}" type="pres">
      <dgm:prSet presAssocID="{D0EDE5D7-7AA4-48C1-879F-F3CF5A68AF9F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DB9ECF0B-0251-47FF-B84B-5DDAEA82BF99}" type="presOf" srcId="{EB13948D-D67C-407F-9627-9B0BE677DBEF}" destId="{1AEC7C46-3CEE-4967-B72D-8823C7FB7FEC}" srcOrd="0" destOrd="0" presId="urn:microsoft.com/office/officeart/2005/8/layout/vProcess5"/>
    <dgm:cxn modelId="{7DEB8B13-0653-4A54-A66A-5E2347689765}" type="presOf" srcId="{D0EDE5D7-7AA4-48C1-879F-F3CF5A68AF9F}" destId="{F59F0EA3-923E-4AC9-974B-D1FC36CE9EB7}" srcOrd="0" destOrd="0" presId="urn:microsoft.com/office/officeart/2005/8/layout/vProcess5"/>
    <dgm:cxn modelId="{A509C616-5709-4D61-B8B4-142EEAA41683}" srcId="{D0EDE5D7-7AA4-48C1-879F-F3CF5A68AF9F}" destId="{6AABE05B-9FE3-4EF2-ADC5-53655475F3C4}" srcOrd="0" destOrd="0" parTransId="{8DBB41D6-FB15-4996-AC3C-BA762E3FB742}" sibTransId="{72D3B4AC-FDEC-47AD-8D82-89851A7B6139}"/>
    <dgm:cxn modelId="{32BECC1F-E802-4C6C-B060-222D58F042BC}" srcId="{D0EDE5D7-7AA4-48C1-879F-F3CF5A68AF9F}" destId="{EB13948D-D67C-407F-9627-9B0BE677DBEF}" srcOrd="2" destOrd="0" parTransId="{DCF000A4-0CDD-4779-9FE7-81ACC9E467DE}" sibTransId="{E4875894-CFB6-4A34-96B4-DD38BCB0780F}"/>
    <dgm:cxn modelId="{E62C0223-E85E-4C58-81BF-1A85FFD0D420}" type="presOf" srcId="{90C5B034-D7AC-458D-B5EA-C0AD7A2103D8}" destId="{35F42649-469F-46BA-BB86-9325FD084854}" srcOrd="1" destOrd="0" presId="urn:microsoft.com/office/officeart/2005/8/layout/vProcess5"/>
    <dgm:cxn modelId="{A1829026-B5B1-440A-8B20-5680C9A041F2}" type="presOf" srcId="{EB13948D-D67C-407F-9627-9B0BE677DBEF}" destId="{E3B26495-4826-4472-BFFC-D8603564589F}" srcOrd="1" destOrd="0" presId="urn:microsoft.com/office/officeart/2005/8/layout/vProcess5"/>
    <dgm:cxn modelId="{0360C160-F595-446E-B4DC-65713544F2BE}" type="presOf" srcId="{404181F4-42CB-4052-98F2-2C8B486C45F9}" destId="{2AE39E03-DDA3-49C5-85F1-F24EC856060B}" srcOrd="1" destOrd="0" presId="urn:microsoft.com/office/officeart/2005/8/layout/vProcess5"/>
    <dgm:cxn modelId="{6954626A-CBAA-40A1-A3C0-221C82B30702}" type="presOf" srcId="{6AABE05B-9FE3-4EF2-ADC5-53655475F3C4}" destId="{2A0BCD3F-069E-40AB-BAA7-C808F1C6863A}" srcOrd="0" destOrd="0" presId="urn:microsoft.com/office/officeart/2005/8/layout/vProcess5"/>
    <dgm:cxn modelId="{B665C751-E235-4FC5-8CD7-9A2735654959}" srcId="{D0EDE5D7-7AA4-48C1-879F-F3CF5A68AF9F}" destId="{90C5B034-D7AC-458D-B5EA-C0AD7A2103D8}" srcOrd="3" destOrd="0" parTransId="{793DE9B1-212C-40D6-A9DF-A16A44236C6B}" sibTransId="{53A2A974-FEEA-4141-A557-0E4C99DF7F8F}"/>
    <dgm:cxn modelId="{D1293979-F05C-454D-9C83-57A4BA07A94C}" type="presOf" srcId="{404181F4-42CB-4052-98F2-2C8B486C45F9}" destId="{7639216C-C9FF-476A-A0C7-EAAE6E6AF9CE}" srcOrd="0" destOrd="0" presId="urn:microsoft.com/office/officeart/2005/8/layout/vProcess5"/>
    <dgm:cxn modelId="{AFDC59AB-1341-4DAA-9A11-EB61BF78411B}" srcId="{D0EDE5D7-7AA4-48C1-879F-F3CF5A68AF9F}" destId="{404181F4-42CB-4052-98F2-2C8B486C45F9}" srcOrd="1" destOrd="0" parTransId="{E7BD1528-9F62-4BD4-95FB-231035747188}" sibTransId="{39305724-B428-4D4D-B54F-AABFE154EF9A}"/>
    <dgm:cxn modelId="{B0461AC4-5E47-4E74-89FC-1E721B6871AE}" type="presOf" srcId="{E4875894-CFB6-4A34-96B4-DD38BCB0780F}" destId="{1963101A-9193-43B4-85EA-CEC686B5E37D}" srcOrd="0" destOrd="0" presId="urn:microsoft.com/office/officeart/2005/8/layout/vProcess5"/>
    <dgm:cxn modelId="{91CE8ECF-B250-461C-855A-4EB88D7C05D6}" type="presOf" srcId="{90C5B034-D7AC-458D-B5EA-C0AD7A2103D8}" destId="{F5AF0BE5-43E3-4E14-8CF3-71560904A76E}" srcOrd="0" destOrd="0" presId="urn:microsoft.com/office/officeart/2005/8/layout/vProcess5"/>
    <dgm:cxn modelId="{70DB86DB-E7B7-44A7-91C7-389C2178FB2F}" type="presOf" srcId="{72D3B4AC-FDEC-47AD-8D82-89851A7B6139}" destId="{301A1EDD-70DA-46A2-BE2B-254E92FC1494}" srcOrd="0" destOrd="0" presId="urn:microsoft.com/office/officeart/2005/8/layout/vProcess5"/>
    <dgm:cxn modelId="{DD53F3FD-9630-4350-BE68-1ED15EB9752F}" type="presOf" srcId="{39305724-B428-4D4D-B54F-AABFE154EF9A}" destId="{3A6C4E12-1A37-4753-B18B-33D0BFDC0505}" srcOrd="0" destOrd="0" presId="urn:microsoft.com/office/officeart/2005/8/layout/vProcess5"/>
    <dgm:cxn modelId="{36F062FF-858F-4072-A03E-53387D9B23FC}" type="presOf" srcId="{6AABE05B-9FE3-4EF2-ADC5-53655475F3C4}" destId="{EDB364E4-D538-4A45-B16D-907807AEB9A8}" srcOrd="1" destOrd="0" presId="urn:microsoft.com/office/officeart/2005/8/layout/vProcess5"/>
    <dgm:cxn modelId="{3260F8B5-496A-4E51-9255-7E64CDEC4839}" type="presParOf" srcId="{F59F0EA3-923E-4AC9-974B-D1FC36CE9EB7}" destId="{1724986F-B92D-4472-8F7C-63AF15D71056}" srcOrd="0" destOrd="0" presId="urn:microsoft.com/office/officeart/2005/8/layout/vProcess5"/>
    <dgm:cxn modelId="{FD1E2F1A-BA97-4F18-B3DE-755814BAB3A7}" type="presParOf" srcId="{F59F0EA3-923E-4AC9-974B-D1FC36CE9EB7}" destId="{2A0BCD3F-069E-40AB-BAA7-C808F1C6863A}" srcOrd="1" destOrd="0" presId="urn:microsoft.com/office/officeart/2005/8/layout/vProcess5"/>
    <dgm:cxn modelId="{F407D9E2-C71B-45B9-B085-C298148D2A73}" type="presParOf" srcId="{F59F0EA3-923E-4AC9-974B-D1FC36CE9EB7}" destId="{7639216C-C9FF-476A-A0C7-EAAE6E6AF9CE}" srcOrd="2" destOrd="0" presId="urn:microsoft.com/office/officeart/2005/8/layout/vProcess5"/>
    <dgm:cxn modelId="{D9E94C41-04A4-43DC-8AB8-9766144522AB}" type="presParOf" srcId="{F59F0EA3-923E-4AC9-974B-D1FC36CE9EB7}" destId="{1AEC7C46-3CEE-4967-B72D-8823C7FB7FEC}" srcOrd="3" destOrd="0" presId="urn:microsoft.com/office/officeart/2005/8/layout/vProcess5"/>
    <dgm:cxn modelId="{21771911-4866-4125-9DE2-52E7DA8C761E}" type="presParOf" srcId="{F59F0EA3-923E-4AC9-974B-D1FC36CE9EB7}" destId="{F5AF0BE5-43E3-4E14-8CF3-71560904A76E}" srcOrd="4" destOrd="0" presId="urn:microsoft.com/office/officeart/2005/8/layout/vProcess5"/>
    <dgm:cxn modelId="{F888FDF1-21D3-40FA-9A0B-0A9FEAE127DE}" type="presParOf" srcId="{F59F0EA3-923E-4AC9-974B-D1FC36CE9EB7}" destId="{301A1EDD-70DA-46A2-BE2B-254E92FC1494}" srcOrd="5" destOrd="0" presId="urn:microsoft.com/office/officeart/2005/8/layout/vProcess5"/>
    <dgm:cxn modelId="{66E3DF13-BD93-4A84-8EEE-2E2C83F54BDB}" type="presParOf" srcId="{F59F0EA3-923E-4AC9-974B-D1FC36CE9EB7}" destId="{3A6C4E12-1A37-4753-B18B-33D0BFDC0505}" srcOrd="6" destOrd="0" presId="urn:microsoft.com/office/officeart/2005/8/layout/vProcess5"/>
    <dgm:cxn modelId="{4935F4AE-399E-4A93-A54D-018B55D212B9}" type="presParOf" srcId="{F59F0EA3-923E-4AC9-974B-D1FC36CE9EB7}" destId="{1963101A-9193-43B4-85EA-CEC686B5E37D}" srcOrd="7" destOrd="0" presId="urn:microsoft.com/office/officeart/2005/8/layout/vProcess5"/>
    <dgm:cxn modelId="{05AFAF78-3167-4F29-9AB6-6043F0A13E9A}" type="presParOf" srcId="{F59F0EA3-923E-4AC9-974B-D1FC36CE9EB7}" destId="{EDB364E4-D538-4A45-B16D-907807AEB9A8}" srcOrd="8" destOrd="0" presId="urn:microsoft.com/office/officeart/2005/8/layout/vProcess5"/>
    <dgm:cxn modelId="{BE1338C9-C501-4814-AD60-740D358EF27C}" type="presParOf" srcId="{F59F0EA3-923E-4AC9-974B-D1FC36CE9EB7}" destId="{2AE39E03-DDA3-49C5-85F1-F24EC856060B}" srcOrd="9" destOrd="0" presId="urn:microsoft.com/office/officeart/2005/8/layout/vProcess5"/>
    <dgm:cxn modelId="{5D4E447E-C8AC-4A87-954F-5E5428AE8D33}" type="presParOf" srcId="{F59F0EA3-923E-4AC9-974B-D1FC36CE9EB7}" destId="{E3B26495-4826-4472-BFFC-D8603564589F}" srcOrd="10" destOrd="0" presId="urn:microsoft.com/office/officeart/2005/8/layout/vProcess5"/>
    <dgm:cxn modelId="{DC56809A-E7D5-4764-80D0-52D6C483F586}" type="presParOf" srcId="{F59F0EA3-923E-4AC9-974B-D1FC36CE9EB7}" destId="{35F42649-469F-46BA-BB86-9325FD08485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BCD3F-069E-40AB-BAA7-C808F1C6863A}">
      <dsp:nvSpPr>
        <dsp:cNvPr id="0" name=""/>
        <dsp:cNvSpPr/>
      </dsp:nvSpPr>
      <dsp:spPr>
        <a:xfrm>
          <a:off x="0" y="0"/>
          <a:ext cx="4135327" cy="994951"/>
        </a:xfrm>
        <a:prstGeom prst="roundRect">
          <a:avLst>
            <a:gd name="adj" fmla="val 10000"/>
          </a:avLst>
        </a:prstGeom>
        <a:solidFill>
          <a:srgbClr val="FDB71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2015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Desarollo</a:t>
          </a:r>
          <a:r>
            <a:rPr lang="en-US" sz="1800" kern="1200" dirty="0"/>
            <a:t> de </a:t>
          </a:r>
          <a:r>
            <a:rPr lang="en-US" sz="1800" kern="1200" dirty="0" err="1"/>
            <a:t>metodologías</a:t>
          </a:r>
          <a:endParaRPr lang="de-DE" sz="1800" kern="1200" dirty="0"/>
        </a:p>
      </dsp:txBody>
      <dsp:txXfrm>
        <a:off x="29141" y="29141"/>
        <a:ext cx="2977623" cy="936669"/>
      </dsp:txXfrm>
    </dsp:sp>
    <dsp:sp modelId="{7639216C-C9FF-476A-A0C7-EAAE6E6AF9CE}">
      <dsp:nvSpPr>
        <dsp:cNvPr id="0" name=""/>
        <dsp:cNvSpPr/>
      </dsp:nvSpPr>
      <dsp:spPr>
        <a:xfrm>
          <a:off x="131503" y="1175851"/>
          <a:ext cx="4564987" cy="994951"/>
        </a:xfrm>
        <a:prstGeom prst="roundRect">
          <a:avLst>
            <a:gd name="adj" fmla="val 10000"/>
          </a:avLst>
        </a:prstGeom>
        <a:solidFill>
          <a:srgbClr val="F31D2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2016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Prueba</a:t>
          </a:r>
          <a:r>
            <a:rPr lang="en-US" sz="1800" kern="1200" dirty="0"/>
            <a:t> </a:t>
          </a:r>
          <a:r>
            <a:rPr lang="en-US" sz="1800" kern="1200" dirty="0" err="1"/>
            <a:t>piloto</a:t>
          </a:r>
          <a:r>
            <a:rPr lang="en-US" sz="1800" kern="1200" dirty="0"/>
            <a:t> de </a:t>
          </a:r>
          <a:r>
            <a:rPr lang="en-US" sz="1800" kern="1200" dirty="0" err="1"/>
            <a:t>metodologías</a:t>
          </a:r>
          <a:r>
            <a:rPr lang="en-US" sz="1800" kern="1200" dirty="0"/>
            <a:t>, revision </a:t>
          </a:r>
          <a:r>
            <a:rPr lang="en-US" sz="1800" kern="1200" dirty="0" err="1"/>
            <a:t>experta</a:t>
          </a:r>
          <a:endParaRPr lang="de-DE" sz="1800" kern="1200" dirty="0"/>
        </a:p>
      </dsp:txBody>
      <dsp:txXfrm>
        <a:off x="160644" y="1204992"/>
        <a:ext cx="3410475" cy="936669"/>
      </dsp:txXfrm>
    </dsp:sp>
    <dsp:sp modelId="{1AEC7C46-3CEE-4967-B72D-8823C7FB7FEC}">
      <dsp:nvSpPr>
        <dsp:cNvPr id="0" name=""/>
        <dsp:cNvSpPr/>
      </dsp:nvSpPr>
      <dsp:spPr>
        <a:xfrm>
          <a:off x="730443" y="2351703"/>
          <a:ext cx="4049436" cy="994951"/>
        </a:xfrm>
        <a:prstGeom prst="roundRect">
          <a:avLst>
            <a:gd name="adj" fmla="val 10000"/>
          </a:avLst>
        </a:prstGeom>
        <a:solidFill>
          <a:srgbClr val="5DBB4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2017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/>
            <a:t>Implementación</a:t>
          </a:r>
          <a:r>
            <a:rPr lang="en-GB" sz="1800" kern="1200" dirty="0"/>
            <a:t> global, </a:t>
          </a:r>
          <a:r>
            <a:rPr lang="en-GB" sz="1800" kern="1200" dirty="0" err="1"/>
            <a:t>datos</a:t>
          </a:r>
          <a:r>
            <a:rPr lang="en-GB" sz="1800" kern="1200" dirty="0"/>
            <a:t> de </a:t>
          </a:r>
          <a:r>
            <a:rPr lang="en-GB" sz="1800" kern="1200" dirty="0" err="1"/>
            <a:t>referencia</a:t>
          </a:r>
          <a:r>
            <a:rPr lang="en-GB" sz="1800" kern="1200" dirty="0"/>
            <a:t> </a:t>
          </a:r>
          <a:endParaRPr lang="de-DE" sz="1800" kern="1200" dirty="0"/>
        </a:p>
      </dsp:txBody>
      <dsp:txXfrm>
        <a:off x="759584" y="2380844"/>
        <a:ext cx="3023789" cy="936669"/>
      </dsp:txXfrm>
    </dsp:sp>
    <dsp:sp modelId="{F5AF0BE5-43E3-4E14-8CF3-71560904A76E}">
      <dsp:nvSpPr>
        <dsp:cNvPr id="0" name=""/>
        <dsp:cNvSpPr/>
      </dsp:nvSpPr>
      <dsp:spPr>
        <a:xfrm>
          <a:off x="1033831" y="3527554"/>
          <a:ext cx="4135327" cy="994951"/>
        </a:xfrm>
        <a:prstGeom prst="roundRect">
          <a:avLst>
            <a:gd name="adj" fmla="val 10000"/>
          </a:avLst>
        </a:prstGeom>
        <a:solidFill>
          <a:srgbClr val="007D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2018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/>
            <a:t>Informes</a:t>
          </a:r>
          <a:r>
            <a:rPr lang="en-GB" sz="1800" kern="1200" dirty="0"/>
            <a:t> </a:t>
          </a:r>
          <a:r>
            <a:rPr lang="en-GB" sz="1800" kern="1200" dirty="0" err="1"/>
            <a:t>sobre</a:t>
          </a:r>
          <a:r>
            <a:rPr lang="en-GB" sz="1800" kern="1200" dirty="0"/>
            <a:t> el “baseline”, SDG 6 Synthesis Report</a:t>
          </a:r>
          <a:endParaRPr lang="de-DE" sz="1800" kern="1200" dirty="0"/>
        </a:p>
      </dsp:txBody>
      <dsp:txXfrm>
        <a:off x="1062972" y="3556695"/>
        <a:ext cx="3083993" cy="936669"/>
      </dsp:txXfrm>
    </dsp:sp>
    <dsp:sp modelId="{301A1EDD-70DA-46A2-BE2B-254E92FC1494}">
      <dsp:nvSpPr>
        <dsp:cNvPr id="0" name=""/>
        <dsp:cNvSpPr/>
      </dsp:nvSpPr>
      <dsp:spPr>
        <a:xfrm>
          <a:off x="3488608" y="762042"/>
          <a:ext cx="646718" cy="646718"/>
        </a:xfrm>
        <a:prstGeom prst="downArrow">
          <a:avLst>
            <a:gd name="adj1" fmla="val 55000"/>
            <a:gd name="adj2" fmla="val 45000"/>
          </a:avLst>
        </a:prstGeom>
        <a:solidFill>
          <a:srgbClr val="00AED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200" kern="1200"/>
        </a:p>
      </dsp:txBody>
      <dsp:txXfrm>
        <a:off x="3634120" y="762042"/>
        <a:ext cx="355694" cy="486655"/>
      </dsp:txXfrm>
    </dsp:sp>
    <dsp:sp modelId="{3A6C4E12-1A37-4753-B18B-33D0BFDC0505}">
      <dsp:nvSpPr>
        <dsp:cNvPr id="0" name=""/>
        <dsp:cNvSpPr/>
      </dsp:nvSpPr>
      <dsp:spPr>
        <a:xfrm>
          <a:off x="3834942" y="1937893"/>
          <a:ext cx="646718" cy="646718"/>
        </a:xfrm>
        <a:prstGeom prst="downArrow">
          <a:avLst>
            <a:gd name="adj1" fmla="val 55000"/>
            <a:gd name="adj2" fmla="val 45000"/>
          </a:avLst>
        </a:prstGeom>
        <a:solidFill>
          <a:srgbClr val="00AED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200" kern="1200"/>
        </a:p>
      </dsp:txBody>
      <dsp:txXfrm>
        <a:off x="3980454" y="1937893"/>
        <a:ext cx="355694" cy="486655"/>
      </dsp:txXfrm>
    </dsp:sp>
    <dsp:sp modelId="{1963101A-9193-43B4-85EA-CEC686B5E37D}">
      <dsp:nvSpPr>
        <dsp:cNvPr id="0" name=""/>
        <dsp:cNvSpPr/>
      </dsp:nvSpPr>
      <dsp:spPr>
        <a:xfrm>
          <a:off x="4176106" y="3113745"/>
          <a:ext cx="646718" cy="646718"/>
        </a:xfrm>
        <a:prstGeom prst="downArrow">
          <a:avLst>
            <a:gd name="adj1" fmla="val 55000"/>
            <a:gd name="adj2" fmla="val 45000"/>
          </a:avLst>
        </a:prstGeom>
        <a:solidFill>
          <a:srgbClr val="00AED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200" kern="1200"/>
        </a:p>
      </dsp:txBody>
      <dsp:txXfrm>
        <a:off x="4321618" y="3113745"/>
        <a:ext cx="355694" cy="4866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BCD3F-069E-40AB-BAA7-C808F1C6863A}">
      <dsp:nvSpPr>
        <dsp:cNvPr id="0" name=""/>
        <dsp:cNvSpPr/>
      </dsp:nvSpPr>
      <dsp:spPr>
        <a:xfrm>
          <a:off x="-67364" y="0"/>
          <a:ext cx="4404785" cy="994951"/>
        </a:xfrm>
        <a:prstGeom prst="roundRect">
          <a:avLst>
            <a:gd name="adj" fmla="val 10000"/>
          </a:avLst>
        </a:prstGeom>
        <a:solidFill>
          <a:srgbClr val="F99D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2019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Optimización de las metodologías y capacitación</a:t>
          </a:r>
        </a:p>
      </dsp:txBody>
      <dsp:txXfrm>
        <a:off x="-38223" y="29141"/>
        <a:ext cx="3175443" cy="936669"/>
      </dsp:txXfrm>
    </dsp:sp>
    <dsp:sp modelId="{7639216C-C9FF-476A-A0C7-EAAE6E6AF9CE}">
      <dsp:nvSpPr>
        <dsp:cNvPr id="0" name=""/>
        <dsp:cNvSpPr/>
      </dsp:nvSpPr>
      <dsp:spPr>
        <a:xfrm>
          <a:off x="413698" y="1175851"/>
          <a:ext cx="4135327" cy="994951"/>
        </a:xfrm>
        <a:prstGeom prst="roundRect">
          <a:avLst>
            <a:gd name="adj" fmla="val 10000"/>
          </a:avLst>
        </a:prstGeom>
        <a:solidFill>
          <a:srgbClr val="C31F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2020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Recopilación global de datos y capacitación</a:t>
          </a:r>
        </a:p>
      </dsp:txBody>
      <dsp:txXfrm>
        <a:off x="442839" y="1204992"/>
        <a:ext cx="3083993" cy="936669"/>
      </dsp:txXfrm>
    </dsp:sp>
    <dsp:sp modelId="{1AEC7C46-3CEE-4967-B72D-8823C7FB7FEC}">
      <dsp:nvSpPr>
        <dsp:cNvPr id="0" name=""/>
        <dsp:cNvSpPr/>
      </dsp:nvSpPr>
      <dsp:spPr>
        <a:xfrm>
          <a:off x="754862" y="2351703"/>
          <a:ext cx="4135327" cy="994951"/>
        </a:xfrm>
        <a:prstGeom prst="roundRect">
          <a:avLst>
            <a:gd name="adj" fmla="val 10000"/>
          </a:avLst>
        </a:prstGeom>
        <a:solidFill>
          <a:srgbClr val="48773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2021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validación, análisis e informes sobre el progreso</a:t>
          </a:r>
        </a:p>
      </dsp:txBody>
      <dsp:txXfrm>
        <a:off x="784003" y="2380844"/>
        <a:ext cx="3089162" cy="936669"/>
      </dsp:txXfrm>
    </dsp:sp>
    <dsp:sp modelId="{F5AF0BE5-43E3-4E14-8CF3-71560904A76E}">
      <dsp:nvSpPr>
        <dsp:cNvPr id="0" name=""/>
        <dsp:cNvSpPr/>
      </dsp:nvSpPr>
      <dsp:spPr>
        <a:xfrm>
          <a:off x="1101196" y="3527554"/>
          <a:ext cx="4135327" cy="994951"/>
        </a:xfrm>
        <a:prstGeom prst="roundRect">
          <a:avLst>
            <a:gd name="adj" fmla="val 10000"/>
          </a:avLst>
        </a:prstGeom>
        <a:solidFill>
          <a:srgbClr val="E114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2022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Informar procesos „high-level“</a:t>
          </a:r>
        </a:p>
      </dsp:txBody>
      <dsp:txXfrm>
        <a:off x="1130337" y="3556695"/>
        <a:ext cx="3083993" cy="936669"/>
      </dsp:txXfrm>
    </dsp:sp>
    <dsp:sp modelId="{301A1EDD-70DA-46A2-BE2B-254E92FC1494}">
      <dsp:nvSpPr>
        <dsp:cNvPr id="0" name=""/>
        <dsp:cNvSpPr/>
      </dsp:nvSpPr>
      <dsp:spPr>
        <a:xfrm>
          <a:off x="3555973" y="762042"/>
          <a:ext cx="646718" cy="646718"/>
        </a:xfrm>
        <a:prstGeom prst="downArrow">
          <a:avLst>
            <a:gd name="adj1" fmla="val 55000"/>
            <a:gd name="adj2" fmla="val 45000"/>
          </a:avLst>
        </a:prstGeom>
        <a:solidFill>
          <a:srgbClr val="00AED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200" kern="1200"/>
        </a:p>
      </dsp:txBody>
      <dsp:txXfrm>
        <a:off x="3701485" y="762042"/>
        <a:ext cx="355694" cy="486655"/>
      </dsp:txXfrm>
    </dsp:sp>
    <dsp:sp modelId="{3A6C4E12-1A37-4753-B18B-33D0BFDC0505}">
      <dsp:nvSpPr>
        <dsp:cNvPr id="0" name=""/>
        <dsp:cNvSpPr/>
      </dsp:nvSpPr>
      <dsp:spPr>
        <a:xfrm>
          <a:off x="3902306" y="1937893"/>
          <a:ext cx="646718" cy="646718"/>
        </a:xfrm>
        <a:prstGeom prst="downArrow">
          <a:avLst>
            <a:gd name="adj1" fmla="val 55000"/>
            <a:gd name="adj2" fmla="val 45000"/>
          </a:avLst>
        </a:prstGeom>
        <a:solidFill>
          <a:srgbClr val="00AED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200" kern="1200"/>
        </a:p>
      </dsp:txBody>
      <dsp:txXfrm>
        <a:off x="4047818" y="1937893"/>
        <a:ext cx="355694" cy="486655"/>
      </dsp:txXfrm>
    </dsp:sp>
    <dsp:sp modelId="{1963101A-9193-43B4-85EA-CEC686B5E37D}">
      <dsp:nvSpPr>
        <dsp:cNvPr id="0" name=""/>
        <dsp:cNvSpPr/>
      </dsp:nvSpPr>
      <dsp:spPr>
        <a:xfrm>
          <a:off x="4243471" y="3113745"/>
          <a:ext cx="646718" cy="646718"/>
        </a:xfrm>
        <a:prstGeom prst="downArrow">
          <a:avLst>
            <a:gd name="adj1" fmla="val 55000"/>
            <a:gd name="adj2" fmla="val 45000"/>
          </a:avLst>
        </a:prstGeom>
        <a:solidFill>
          <a:srgbClr val="00AED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200" kern="1200"/>
        </a:p>
      </dsp:txBody>
      <dsp:txXfrm>
        <a:off x="4388983" y="3113745"/>
        <a:ext cx="355694" cy="486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9067" tIns="49533" rIns="99067" bIns="49533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67" tIns="49533" rIns="99067" bIns="49533" rtlCol="0"/>
          <a:lstStyle>
            <a:lvl1pPr algn="r">
              <a:defRPr sz="1300"/>
            </a:lvl1pPr>
          </a:lstStyle>
          <a:p>
            <a:fld id="{2D982152-77BB-4E51-ABA7-F2D1B58C8620}" type="datetimeFigureOut">
              <a:rPr lang="de-DE" smtClean="0"/>
              <a:t>15.07.2020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7" tIns="49533" rIns="99067" bIns="49533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67" tIns="49533" rIns="99067" bIns="4953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9067" tIns="49533" rIns="99067" bIns="49533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67" tIns="49533" rIns="99067" bIns="49533" rtlCol="0" anchor="b"/>
          <a:lstStyle>
            <a:lvl1pPr algn="r">
              <a:defRPr sz="1300"/>
            </a:lvl1pPr>
          </a:lstStyle>
          <a:p>
            <a:fld id="{67340BB4-4280-4CEA-92D7-119E053EC25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4453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36DB4-22B5-4CB4-A5A4-AB522D0ACFF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294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0288" y="779463"/>
            <a:ext cx="5202237" cy="39020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36DB4-22B5-4CB4-A5A4-AB522D0ACFF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25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40BB4-4280-4CEA-92D7-119E053EC25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2039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40BB4-4280-4CEA-92D7-119E053EC25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4511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40BB4-4280-4CEA-92D7-119E053EC25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9322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40BB4-4280-4CEA-92D7-119E053EC25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4224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40BB4-4280-4CEA-92D7-119E053EC25C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7655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40BB4-4280-4CEA-92D7-119E053EC25C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7103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36DB4-22B5-4CB4-A5A4-AB522D0ACFF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167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.png"/><Relationship Id="rId5" Type="http://schemas.microsoft.com/office/2007/relationships/hdphoto" Target="../media/hdphoto1.wdp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5" Type="http://schemas.openxmlformats.org/officeDocument/2006/relationships/image" Target="../media/image4.jpeg"/><Relationship Id="rId10" Type="http://schemas.openxmlformats.org/officeDocument/2006/relationships/image" Target="../media/image8.png"/><Relationship Id="rId4" Type="http://schemas.openxmlformats.org/officeDocument/2006/relationships/image" Target="../media/image12.png"/><Relationship Id="rId9" Type="http://schemas.openxmlformats.org/officeDocument/2006/relationships/image" Target="../media/image7.jpeg"/><Relationship Id="rId14" Type="http://schemas.microsoft.com/office/2007/relationships/hdphoto" Target="../media/hdphoto2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7798679" y="0"/>
            <a:ext cx="1345321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7"/>
          <p:cNvSpPr/>
          <p:nvPr userDrawn="1"/>
        </p:nvSpPr>
        <p:spPr>
          <a:xfrm>
            <a:off x="0" y="6068647"/>
            <a:ext cx="9144001" cy="80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6"/>
          <p:cNvSpPr/>
          <p:nvPr userDrawn="1"/>
        </p:nvSpPr>
        <p:spPr>
          <a:xfrm>
            <a:off x="-2940" y="720000"/>
            <a:ext cx="9144001" cy="5064327"/>
          </a:xfrm>
          <a:prstGeom prst="rect">
            <a:avLst/>
          </a:prstGeom>
          <a:solidFill>
            <a:srgbClr val="00A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8651" y="4256528"/>
            <a:ext cx="7886700" cy="1044135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event, Date and venue of event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2940" y="2098941"/>
            <a:ext cx="9144001" cy="2048578"/>
          </a:xfrm>
        </p:spPr>
        <p:txBody>
          <a:bodyPr anchor="ctr"/>
          <a:lstStyle>
            <a:lvl1pPr algn="ctr">
              <a:defRPr sz="6000" baseline="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21" name="Picture 2" descr="http://www.un.org/youthenvoy/wp-content/uploads/2013/08/unhabitat-logo-260px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0879" y="6172618"/>
            <a:ext cx="1247805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 userDrawn="1"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869" y="6154618"/>
            <a:ext cx="1102651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8007" y="6065106"/>
            <a:ext cx="1119726" cy="396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463" y="5906935"/>
            <a:ext cx="886411" cy="792000"/>
          </a:xfrm>
          <a:prstGeom prst="rect">
            <a:avLst/>
          </a:prstGeom>
        </p:spPr>
      </p:pic>
      <p:pic>
        <p:nvPicPr>
          <p:cNvPr id="27" name="Picture 1"/>
          <p:cNvPicPr>
            <a:picLocks noChangeAspect="1" noChangeArrowheads="1"/>
          </p:cNvPicPr>
          <p:nvPr userDrawn="1"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6144" y="6100618"/>
            <a:ext cx="1185957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8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7954" y="6082618"/>
            <a:ext cx="1293767" cy="43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47" y="6210000"/>
            <a:ext cx="695762" cy="61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120964"/>
            <a:ext cx="2928160" cy="476428"/>
          </a:xfrm>
          <a:prstGeom prst="rect">
            <a:avLst/>
          </a:prstGeom>
          <a:ln>
            <a:noFill/>
          </a:ln>
        </p:spPr>
      </p:pic>
      <p:grpSp>
        <p:nvGrpSpPr>
          <p:cNvPr id="9" name="Group 8"/>
          <p:cNvGrpSpPr/>
          <p:nvPr userDrawn="1"/>
        </p:nvGrpSpPr>
        <p:grpSpPr>
          <a:xfrm>
            <a:off x="1675167" y="857640"/>
            <a:ext cx="5793666" cy="1048739"/>
            <a:chOff x="2286633" y="6061409"/>
            <a:chExt cx="5793666" cy="1048739"/>
          </a:xfrm>
        </p:grpSpPr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11" cstate="print">
              <a:clrChange>
                <a:clrFrom>
                  <a:srgbClr val="4882C3"/>
                </a:clrFrom>
                <a:clrTo>
                  <a:srgbClr val="4882C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2087" y="6061409"/>
              <a:ext cx="2697483" cy="532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 userDrawn="1"/>
          </p:nvSpPr>
          <p:spPr>
            <a:xfrm>
              <a:off x="2286633" y="6648483"/>
              <a:ext cx="57936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2400" b="0" dirty="0">
                  <a:solidFill>
                    <a:schemeClr val="bg1"/>
                  </a:solidFill>
                </a:rPr>
                <a:t>Integrated Monitoring Initiative for SDG 6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40" y="0"/>
            <a:ext cx="720000" cy="72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932" y="6118618"/>
            <a:ext cx="1173793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50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orient="horz" pos="3974" userDrawn="1">
          <p15:clr>
            <a:srgbClr val="FBAE40"/>
          </p15:clr>
        </p15:guide>
        <p15:guide id="3" orient="horz" userDrawn="1">
          <p15:clr>
            <a:srgbClr val="FBAE40"/>
          </p15:clr>
        </p15:guide>
        <p15:guide id="4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2408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6068647"/>
            <a:ext cx="9144001" cy="789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2722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7798679" y="0"/>
            <a:ext cx="1345321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7"/>
          <p:cNvSpPr/>
          <p:nvPr userDrawn="1"/>
        </p:nvSpPr>
        <p:spPr>
          <a:xfrm>
            <a:off x="0" y="6068647"/>
            <a:ext cx="9144001" cy="80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6"/>
          <p:cNvSpPr/>
          <p:nvPr userDrawn="1"/>
        </p:nvSpPr>
        <p:spPr>
          <a:xfrm>
            <a:off x="-2940" y="720000"/>
            <a:ext cx="9144001" cy="5064327"/>
          </a:xfrm>
          <a:prstGeom prst="rect">
            <a:avLst/>
          </a:prstGeom>
          <a:solidFill>
            <a:srgbClr val="00A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2940" y="2098941"/>
            <a:ext cx="9144001" cy="2048578"/>
          </a:xfrm>
        </p:spPr>
        <p:txBody>
          <a:bodyPr anchor="ctr"/>
          <a:lstStyle>
            <a:lvl1pPr algn="ctr">
              <a:defRPr sz="6000" baseline="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120964"/>
            <a:ext cx="2928160" cy="476428"/>
          </a:xfrm>
          <a:prstGeom prst="rect">
            <a:avLst/>
          </a:prstGeom>
          <a:ln>
            <a:noFill/>
          </a:ln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4882C3"/>
              </a:clrFrom>
              <a:clrTo>
                <a:srgbClr val="4882C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0621" y="857640"/>
            <a:ext cx="2697483" cy="532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1019175" y="4498514"/>
            <a:ext cx="7105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www.sdg6monitoring.org</a:t>
            </a:r>
          </a:p>
          <a:p>
            <a:pPr algn="ctr"/>
            <a:r>
              <a:rPr lang="de-DE" sz="2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www.sdg6data.org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40" y="0"/>
            <a:ext cx="720000" cy="720000"/>
          </a:xfrm>
          <a:prstGeom prst="rect">
            <a:avLst/>
          </a:prstGeom>
        </p:spPr>
      </p:pic>
      <p:sp>
        <p:nvSpPr>
          <p:cNvPr id="26" name="TextBox 25"/>
          <p:cNvSpPr txBox="1"/>
          <p:nvPr userDrawn="1"/>
        </p:nvSpPr>
        <p:spPr>
          <a:xfrm>
            <a:off x="1675167" y="1444714"/>
            <a:ext cx="5793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0" dirty="0">
                <a:solidFill>
                  <a:schemeClr val="bg1"/>
                </a:solidFill>
              </a:rPr>
              <a:t>Integrated Monitoring Initiative for SDG 6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0" y="5906935"/>
            <a:ext cx="9144001" cy="961812"/>
            <a:chOff x="0" y="5906935"/>
            <a:chExt cx="9144001" cy="961812"/>
          </a:xfrm>
        </p:grpSpPr>
        <p:sp>
          <p:nvSpPr>
            <p:cNvPr id="31" name="Rectangle 30"/>
            <p:cNvSpPr/>
            <p:nvPr userDrawn="1"/>
          </p:nvSpPr>
          <p:spPr>
            <a:xfrm>
              <a:off x="0" y="6068647"/>
              <a:ext cx="9144001" cy="800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2" name="Picture 2" descr="http://www.un.org/youthenvoy/wp-content/uploads/2013/08/unhabitat-logo-260px1.jpg"/>
            <p:cNvPicPr>
              <a:picLocks noChangeAspect="1" noChangeArrowheads="1"/>
            </p:cNvPicPr>
            <p:nvPr userDrawn="1"/>
          </p:nvPicPr>
          <p:blipFill rotWithShape="1">
            <a:blip r:embed="rId5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80879" y="6172618"/>
              <a:ext cx="1247805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6"/>
            <p:cNvPicPr>
              <a:picLocks noChangeAspect="1" noChangeArrowheads="1"/>
            </p:cNvPicPr>
            <p:nvPr userDrawn="1"/>
          </p:nvPicPr>
          <p:blipFill>
            <a:blip r:embed="rId6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869" y="6154618"/>
              <a:ext cx="110265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7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58007" y="6065106"/>
              <a:ext cx="1119726" cy="39600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9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60463" y="5906935"/>
              <a:ext cx="886411" cy="792000"/>
            </a:xfrm>
            <a:prstGeom prst="rect">
              <a:avLst/>
            </a:prstGeom>
          </p:spPr>
        </p:pic>
        <p:pic>
          <p:nvPicPr>
            <p:cNvPr id="36" name="Picture 1"/>
            <p:cNvPicPr>
              <a:picLocks noChangeAspect="1" noChangeArrowheads="1"/>
            </p:cNvPicPr>
            <p:nvPr userDrawn="1"/>
          </p:nvPicPr>
          <p:blipFill>
            <a:blip r:embed="rId10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6144" y="6100618"/>
              <a:ext cx="1185957" cy="3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36"/>
            <p:cNvPicPr>
              <a:picLocks noChangeAspect="1"/>
            </p:cNvPicPr>
            <p:nvPr userDrawn="1"/>
          </p:nvPicPr>
          <p:blipFill rotWithShape="1">
            <a:blip r:embed="rId11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77954" y="6082618"/>
              <a:ext cx="1293767" cy="432000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2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847" y="6210000"/>
              <a:ext cx="695762" cy="612000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43932" y="6118618"/>
              <a:ext cx="1173793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4327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orient="horz" pos="3974">
          <p15:clr>
            <a:srgbClr val="FBAE40"/>
          </p15:clr>
        </p15:guide>
        <p15:guide id="3" orient="horz">
          <p15:clr>
            <a:srgbClr val="FBAE40"/>
          </p15:clr>
        </p15:guide>
        <p15:guide id="4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2355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60463"/>
            <a:ext cx="5170950" cy="493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799600" y="1116437"/>
            <a:ext cx="3344400" cy="5010805"/>
          </a:xfrm>
        </p:spPr>
        <p:txBody>
          <a:bodyPr/>
          <a:lstStyle/>
          <a:p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-8467" y="1093437"/>
            <a:ext cx="9151200" cy="0"/>
          </a:xfrm>
          <a:prstGeom prst="line">
            <a:avLst/>
          </a:prstGeom>
          <a:ln w="57150">
            <a:solidFill>
              <a:srgbClr val="00AE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255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60463"/>
            <a:ext cx="7886700" cy="11317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264000" y="2301717"/>
            <a:ext cx="2880000" cy="3836283"/>
          </a:xfrm>
        </p:spPr>
        <p:txBody>
          <a:bodyPr/>
          <a:lstStyle/>
          <a:p>
            <a:endParaRPr lang="de-DE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628650" y="2292192"/>
            <a:ext cx="5635350" cy="3800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851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60463"/>
            <a:ext cx="7886700" cy="19383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628650" y="2292192"/>
            <a:ext cx="4477279" cy="3800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105929" y="3098799"/>
            <a:ext cx="3841200" cy="28800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718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60463"/>
            <a:ext cx="3886200" cy="48974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160462"/>
            <a:ext cx="3886200" cy="48974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5906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007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58429" y="640961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A8656E3-E1C6-4761-A0BE-22B5413134D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Rectangle 3"/>
          <p:cNvSpPr/>
          <p:nvPr userDrawn="1"/>
        </p:nvSpPr>
        <p:spPr>
          <a:xfrm>
            <a:off x="0" y="6068647"/>
            <a:ext cx="9144001" cy="80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297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138000"/>
            <a:ext cx="9144000" cy="720000"/>
          </a:xfrm>
          <a:prstGeom prst="rect">
            <a:avLst/>
          </a:prstGeom>
          <a:solidFill>
            <a:srgbClr val="00A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7800" y="0"/>
            <a:ext cx="799416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60463"/>
            <a:ext cx="7886700" cy="493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-8467" y="1093437"/>
            <a:ext cx="9151200" cy="0"/>
          </a:xfrm>
          <a:prstGeom prst="line">
            <a:avLst/>
          </a:prstGeom>
          <a:ln w="57150">
            <a:solidFill>
              <a:srgbClr val="00AE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12" cstate="print">
            <a:clrChange>
              <a:clrFrom>
                <a:srgbClr val="4882C3"/>
              </a:clrFrom>
              <a:clrTo>
                <a:srgbClr val="4882C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8" y="6233772"/>
            <a:ext cx="2273440" cy="448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 userDrawn="1"/>
        </p:nvSpPr>
        <p:spPr>
          <a:xfrm>
            <a:off x="2124383" y="6407962"/>
            <a:ext cx="4895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b="0" dirty="0">
                <a:solidFill>
                  <a:schemeClr val="bg1"/>
                </a:solidFill>
              </a:rPr>
              <a:t>Integrated Monitoring Initiative for SDG 6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8592566" y="6201081"/>
            <a:ext cx="479394" cy="648041"/>
            <a:chOff x="8592566" y="6201081"/>
            <a:chExt cx="479394" cy="648041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92566" y="6201081"/>
              <a:ext cx="479394" cy="648041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 userDrawn="1"/>
          </p:nvSpPr>
          <p:spPr>
            <a:xfrm>
              <a:off x="8725733" y="6347534"/>
              <a:ext cx="221942" cy="257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" name="TextBox 5"/>
          <p:cNvSpPr txBox="1"/>
          <p:nvPr userDrawn="1"/>
        </p:nvSpPr>
        <p:spPr>
          <a:xfrm>
            <a:off x="8479838" y="6337760"/>
            <a:ext cx="704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89F8244-107F-4C0C-BC6B-CDC9C9325436}" type="slidenum">
              <a:rPr lang="de-DE" sz="1200" i="0" smtClean="0">
                <a:solidFill>
                  <a:srgbClr val="00AED9"/>
                </a:solidFill>
              </a:rPr>
              <a:pPr algn="ctr"/>
              <a:t>‹#›</a:t>
            </a:fld>
            <a:endParaRPr lang="de-DE" i="0" dirty="0">
              <a:solidFill>
                <a:srgbClr val="00AED9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1960" y="90000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2" r:id="rId3"/>
    <p:sldLayoutId id="2147483675" r:id="rId4"/>
    <p:sldLayoutId id="2147483674" r:id="rId5"/>
    <p:sldLayoutId id="2147483678" r:id="rId6"/>
    <p:sldLayoutId id="2147483664" r:id="rId7"/>
    <p:sldLayoutId id="2147483666" r:id="rId8"/>
    <p:sldLayoutId id="2147483673" r:id="rId9"/>
    <p:sldLayoutId id="2147483676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AED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AED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AED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AED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38" userDrawn="1">
          <p15:clr>
            <a:srgbClr val="F26B43"/>
          </p15:clr>
        </p15:guide>
        <p15:guide id="3" orient="horz" pos="4201" userDrawn="1">
          <p15:clr>
            <a:srgbClr val="F26B43"/>
          </p15:clr>
        </p15:guide>
        <p15:guide id="4" orient="horz" pos="73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iwrmdataportal.unepdhi.org/iwrmmonitoring.htm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3.jpeg"/><Relationship Id="rId2" Type="http://schemas.openxmlformats.org/officeDocument/2006/relationships/image" Target="../media/image18.jpe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2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png"/><Relationship Id="rId1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5" Type="http://schemas.openxmlformats.org/officeDocument/2006/relationships/image" Target="../media/image21.png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Kilian Christ (PNUMA)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MONITOREO INTEGRADO</a:t>
            </a:r>
            <a:br>
              <a:rPr lang="en-US" sz="2800" dirty="0"/>
            </a:br>
            <a:r>
              <a:rPr lang="en-US" sz="2800" dirty="0"/>
              <a:t>DEL ODS 6 Y </a:t>
            </a:r>
            <a:r>
              <a:rPr lang="es-ES" sz="2800" dirty="0"/>
              <a:t>INDICADOR 6.5.1 DE LOS ODS:</a:t>
            </a:r>
            <a:br>
              <a:rPr lang="es-ES" sz="2800" dirty="0"/>
            </a:br>
            <a:br>
              <a:rPr lang="es-ES" sz="2800" dirty="0"/>
            </a:br>
            <a:r>
              <a:rPr lang="es-ES" sz="2800" dirty="0"/>
              <a:t> “GRADO DE IMPLEMENTACIÓN DE LA GESTIÓN INTEGRADA DE LOS RECURSOS HÍDRICOS”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64474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dirty="0"/>
              <a:t>Valor regional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8650" y="1160463"/>
            <a:ext cx="7886700" cy="4932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AED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AED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AED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AED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20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663F1E2-D62F-45FE-8AD2-2F586840466D}"/>
              </a:ext>
            </a:extLst>
          </p:cNvPr>
          <p:cNvSpPr txBox="1">
            <a:spLocks/>
          </p:cNvSpPr>
          <p:nvPr/>
        </p:nvSpPr>
        <p:spPr>
          <a:xfrm>
            <a:off x="0" y="1364880"/>
            <a:ext cx="9144000" cy="1314636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AED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AED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AED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AED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" sz="2000" dirty="0">
                <a:latin typeface="Arial" panose="020B0604020202020204" pitchFamily="34" charset="0"/>
                <a:cs typeface="Arial" panose="020B0604020202020204" pitchFamily="34" charset="0"/>
              </a:rPr>
              <a:t>Apoyo a la cooperación y las iniciativas regionales para conseguir los ODS.</a:t>
            </a:r>
          </a:p>
          <a:p>
            <a:r>
              <a:rPr lang="es" sz="2000" dirty="0">
                <a:latin typeface="Arial" panose="020B0604020202020204" pitchFamily="34" charset="0"/>
                <a:cs typeface="Arial" panose="020B0604020202020204" pitchFamily="34" charset="0"/>
              </a:rPr>
              <a:t>Los organismos regionales pueden analizar los datos.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996D5A-3E94-4194-AB39-BD48860F57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300" y="2216929"/>
            <a:ext cx="3255580" cy="45445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896C70-E616-4C39-BBDB-65D96AC86E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3530" y="2216928"/>
            <a:ext cx="3116354" cy="456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03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CA92104-8322-4E96-BCCF-5CC19836F6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32012">
            <a:off x="3118852" y="1741902"/>
            <a:ext cx="5599435" cy="384349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Valor </a:t>
            </a:r>
            <a:r>
              <a:rPr lang="en-US" sz="3600" dirty="0" err="1"/>
              <a:t>mundial</a:t>
            </a:r>
            <a:endParaRPr lang="de-DE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8650" y="1160463"/>
            <a:ext cx="7886700" cy="4932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AED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AED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AED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AED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20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7492C77-4D69-4B51-BFA0-ACD58A6C7FB0}"/>
              </a:ext>
            </a:extLst>
          </p:cNvPr>
          <p:cNvSpPr txBox="1">
            <a:spLocks/>
          </p:cNvSpPr>
          <p:nvPr/>
        </p:nvSpPr>
        <p:spPr>
          <a:xfrm>
            <a:off x="300942" y="1280809"/>
            <a:ext cx="6365330" cy="461854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AED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AED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AED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AED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" sz="2400" dirty="0">
                <a:latin typeface="Arial" panose="020B0604020202020204" pitchFamily="34" charset="0"/>
                <a:cs typeface="Arial" panose="020B0604020202020204" pitchFamily="34" charset="0"/>
              </a:rPr>
              <a:t>Apoyo a las medidas internacionales encaminadas a conseguir el ODS 6.5.</a:t>
            </a:r>
          </a:p>
          <a:p>
            <a:r>
              <a:rPr lang="es" sz="2400" dirty="0">
                <a:latin typeface="Arial" panose="020B0604020202020204" pitchFamily="34" charset="0"/>
                <a:cs typeface="Arial" panose="020B0604020202020204" pitchFamily="34" charset="0"/>
              </a:rPr>
              <a:t>El PNUMA añade y analiza las respuestas de los países a nivel mundial y regional, tanto en formato impreso como en línea.</a:t>
            </a:r>
          </a:p>
          <a:p>
            <a:pPr lvl="1"/>
            <a:r>
              <a:rPr lang="e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ejemplo: informe de referencia de 2018 sobre el indicador 6.5.1 y portal de la GIRH</a:t>
            </a:r>
            <a:br>
              <a:rPr lang="en-GB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http://iwrmdataportal.unepdhi.org/</a:t>
            </a:r>
            <a:endParaRPr lang="en-GB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" sz="2000" dirty="0">
                <a:solidFill>
                  <a:schemeClr val="accent1">
                    <a:lumMod val="50000"/>
                  </a:schemeClr>
                </a:solidFill>
              </a:rPr>
              <a:t>Asimismo, el PNUMA informará a la División de Estadística de las Naciones Unidas para la presentación oficial de informes sobre los progresos realizados con respecto a la Meta 6.5.</a:t>
            </a:r>
          </a:p>
          <a:p>
            <a:endParaRPr lang="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054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" sz="3600" dirty="0"/>
              <a:t>Servicio de Asistencia para el indicador 6.5.1</a:t>
            </a:r>
            <a:endParaRPr lang="de-DE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0724" y="1160463"/>
            <a:ext cx="8264626" cy="4932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AED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AED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AED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AED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/>
              <a:t>Servicio de Asistencia para el indicador 6.5.1: Ayuda a los gobiernos a diseñar e implementar respuestas dirigidas por los países al indicador de ODS 6.5.1 en línea con las prioridades nacionales. </a:t>
            </a:r>
          </a:p>
          <a:p>
            <a:endParaRPr lang="es-E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err="1">
                <a:solidFill>
                  <a:schemeClr val="tx2"/>
                </a:solidFill>
              </a:rPr>
              <a:t>Fase</a:t>
            </a:r>
            <a:r>
              <a:rPr lang="en-US" sz="2000" b="1" dirty="0">
                <a:solidFill>
                  <a:schemeClr val="tx2"/>
                </a:solidFill>
              </a:rPr>
              <a:t> 1</a:t>
            </a:r>
            <a:r>
              <a:rPr lang="en-US" sz="2000" dirty="0">
                <a:solidFill>
                  <a:schemeClr val="tx2"/>
                </a:solidFill>
              </a:rPr>
              <a:t> – </a:t>
            </a:r>
            <a:r>
              <a:rPr lang="en-US" sz="2000" b="1" dirty="0" err="1">
                <a:solidFill>
                  <a:schemeClr val="tx2"/>
                </a:solidFill>
              </a:rPr>
              <a:t>Identificar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desaf</a:t>
            </a:r>
            <a:r>
              <a:rPr lang="es-ES" sz="2000" b="1" dirty="0">
                <a:solidFill>
                  <a:schemeClr val="tx2"/>
                </a:solidFill>
              </a:rPr>
              <a:t>í</a:t>
            </a:r>
            <a:r>
              <a:rPr lang="en-US" sz="2000" b="1" dirty="0" err="1">
                <a:solidFill>
                  <a:schemeClr val="tx2"/>
                </a:solidFill>
              </a:rPr>
              <a:t>os</a:t>
            </a:r>
            <a:r>
              <a:rPr lang="en-US" sz="2000" dirty="0">
                <a:solidFill>
                  <a:schemeClr val="tx2"/>
                </a:solidFill>
              </a:rPr>
              <a:t>: </a:t>
            </a:r>
            <a:r>
              <a:rPr lang="es-ES" sz="2000" dirty="0">
                <a:solidFill>
                  <a:schemeClr val="tx2"/>
                </a:solidFill>
              </a:rPr>
              <a:t>Fortalecimiento de los marcos nacionales de monitoreo e informes del ODS 6.5 para identificar áreas críticas para la atención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err="1">
                <a:solidFill>
                  <a:schemeClr val="tx2"/>
                </a:solidFill>
              </a:rPr>
              <a:t>Fase</a:t>
            </a:r>
            <a:r>
              <a:rPr lang="en-US" sz="2000" b="1" dirty="0">
                <a:solidFill>
                  <a:schemeClr val="tx2"/>
                </a:solidFill>
              </a:rPr>
              <a:t> 2 </a:t>
            </a:r>
            <a:r>
              <a:rPr lang="en-US" sz="2000" dirty="0">
                <a:solidFill>
                  <a:schemeClr val="tx2"/>
                </a:solidFill>
              </a:rPr>
              <a:t>- </a:t>
            </a:r>
            <a:r>
              <a:rPr lang="es-ES" sz="2000" b="1" dirty="0">
                <a:solidFill>
                  <a:schemeClr val="tx2"/>
                </a:solidFill>
              </a:rPr>
              <a:t>Formulación de respuestas</a:t>
            </a:r>
            <a:r>
              <a:rPr lang="es-ES" sz="2000" dirty="0">
                <a:solidFill>
                  <a:schemeClr val="tx2"/>
                </a:solidFill>
              </a:rPr>
              <a:t>: ayudar a los países a formular respuestas apropiadas a los desafíos de la gestión de los recursos hídricos</a:t>
            </a:r>
            <a:endParaRPr lang="en-US" sz="200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err="1">
                <a:solidFill>
                  <a:schemeClr val="tx2"/>
                </a:solidFill>
              </a:rPr>
              <a:t>Fase</a:t>
            </a:r>
            <a:r>
              <a:rPr lang="en-US" sz="2000" b="1" dirty="0">
                <a:solidFill>
                  <a:schemeClr val="tx2"/>
                </a:solidFill>
              </a:rPr>
              <a:t> 3 - I</a:t>
            </a:r>
            <a:r>
              <a:rPr lang="es-ES" sz="2000" b="1" dirty="0" err="1">
                <a:solidFill>
                  <a:schemeClr val="tx2"/>
                </a:solidFill>
              </a:rPr>
              <a:t>mplementación</a:t>
            </a:r>
            <a:r>
              <a:rPr lang="es-ES" sz="2000" b="1" dirty="0">
                <a:solidFill>
                  <a:schemeClr val="tx2"/>
                </a:solidFill>
              </a:rPr>
              <a:t> de soluciones</a:t>
            </a:r>
            <a:r>
              <a:rPr lang="es-ES" sz="2000" dirty="0">
                <a:solidFill>
                  <a:schemeClr val="tx2"/>
                </a:solidFill>
              </a:rPr>
              <a:t>: Apoyo a los países en la implementación de soluciones destinadas a lograr el ODS 6.5.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s-ES" sz="2000" dirty="0">
                <a:solidFill>
                  <a:schemeClr val="tx2"/>
                </a:solidFill>
              </a:rPr>
              <a:t>La fase actual de presentación de informes es parte de la “Fase 1- Identificación de desafíos", donde los 193 Estados miembros de la ONU han sido llamados a responder a la segunda ronda de presentación de informes del ODS 6.5.1</a:t>
            </a:r>
            <a:endParaRPr lang="en-US" sz="2000" dirty="0">
              <a:solidFill>
                <a:schemeClr val="tx2"/>
              </a:solidFill>
            </a:endParaRPr>
          </a:p>
          <a:p>
            <a:endParaRPr lang="es-ES" sz="2000" dirty="0"/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898290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6600" dirty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460561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628409"/>
            <a:ext cx="1234644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602"/>
            <a:ext cx="5651500" cy="1223963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en-US" sz="3600" dirty="0" err="1"/>
              <a:t>Indicadores</a:t>
            </a:r>
            <a:r>
              <a:rPr lang="en-US" sz="3600" dirty="0"/>
              <a:t> </a:t>
            </a:r>
            <a:r>
              <a:rPr lang="en-US" sz="3600" dirty="0" err="1"/>
              <a:t>globales</a:t>
            </a:r>
            <a:r>
              <a:rPr lang="en-US" sz="3600" dirty="0"/>
              <a:t> del ODS 6</a:t>
            </a:r>
            <a:br>
              <a:rPr lang="en-US" sz="4000" dirty="0"/>
            </a:br>
            <a:endParaRPr lang="en-GB" sz="40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536737" y="1159281"/>
            <a:ext cx="4571610" cy="4811164"/>
            <a:chOff x="8209302" y="293950"/>
            <a:chExt cx="4571610" cy="4811164"/>
          </a:xfrm>
          <a:solidFill>
            <a:srgbClr val="00AED9"/>
          </a:solidFill>
        </p:grpSpPr>
        <p:grpSp>
          <p:nvGrpSpPr>
            <p:cNvPr id="23" name="Group 22"/>
            <p:cNvGrpSpPr/>
            <p:nvPr/>
          </p:nvGrpSpPr>
          <p:grpSpPr>
            <a:xfrm>
              <a:off x="8209302" y="1141916"/>
              <a:ext cx="1619282" cy="1400869"/>
              <a:chOff x="7261547" y="-270234"/>
              <a:chExt cx="1619282" cy="1400869"/>
            </a:xfrm>
            <a:grpFill/>
          </p:grpSpPr>
          <p:sp>
            <p:nvSpPr>
              <p:cNvPr id="42" name="Hexagon 41"/>
              <p:cNvSpPr/>
              <p:nvPr/>
            </p:nvSpPr>
            <p:spPr>
              <a:xfrm>
                <a:off x="7261547" y="-270234"/>
                <a:ext cx="1619282" cy="1400869"/>
              </a:xfrm>
              <a:prstGeom prst="hexagon">
                <a:avLst>
                  <a:gd name="adj" fmla="val 28570"/>
                  <a:gd name="vf" fmla="val 115470"/>
                </a:avLst>
              </a:prstGeom>
              <a:grpFill/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3" name="Hexagon 4"/>
              <p:cNvSpPr/>
              <p:nvPr/>
            </p:nvSpPr>
            <p:spPr>
              <a:xfrm>
                <a:off x="7529897" y="-21950"/>
                <a:ext cx="1082582" cy="936561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CH" u="sng" dirty="0">
                    <a:solidFill>
                      <a:schemeClr val="bg1"/>
                    </a:solidFill>
                  </a:rPr>
                  <a:t>6.6</a:t>
                </a:r>
                <a:r>
                  <a:rPr lang="fr-CH" dirty="0">
                    <a:solidFill>
                      <a:schemeClr val="bg1"/>
                    </a:solidFill>
                  </a:rPr>
                  <a:t> </a:t>
                </a:r>
                <a:br>
                  <a:rPr lang="fr-CH" dirty="0">
                    <a:solidFill>
                      <a:schemeClr val="bg1"/>
                    </a:solidFill>
                  </a:rPr>
                </a:br>
                <a:r>
                  <a:rPr lang="fr-CH" dirty="0" err="1">
                    <a:solidFill>
                      <a:schemeClr val="bg1"/>
                    </a:solidFill>
                  </a:rPr>
                  <a:t>eco-sistemas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9687149" y="293950"/>
              <a:ext cx="1619282" cy="1400869"/>
              <a:chOff x="8572593" y="-980223"/>
              <a:chExt cx="1619282" cy="1400869"/>
            </a:xfrm>
            <a:grpFill/>
          </p:grpSpPr>
          <p:sp>
            <p:nvSpPr>
              <p:cNvPr id="40" name="Hexagon 39"/>
              <p:cNvSpPr/>
              <p:nvPr/>
            </p:nvSpPr>
            <p:spPr>
              <a:xfrm>
                <a:off x="8572593" y="-980223"/>
                <a:ext cx="1619282" cy="1400869"/>
              </a:xfrm>
              <a:prstGeom prst="hexagon">
                <a:avLst>
                  <a:gd name="adj" fmla="val 28570"/>
                  <a:gd name="vf" fmla="val 115470"/>
                </a:avLst>
              </a:prstGeom>
              <a:grpFill/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1" name="Hexagon 4"/>
              <p:cNvSpPr/>
              <p:nvPr/>
            </p:nvSpPr>
            <p:spPr>
              <a:xfrm>
                <a:off x="8840943" y="-748069"/>
                <a:ext cx="1082582" cy="936561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CH" u="sng" dirty="0">
                    <a:solidFill>
                      <a:schemeClr val="bg1"/>
                    </a:solidFill>
                  </a:rPr>
                  <a:t>6.1</a:t>
                </a:r>
                <a:r>
                  <a:rPr lang="fr-CH" dirty="0">
                    <a:solidFill>
                      <a:schemeClr val="bg1"/>
                    </a:solidFill>
                  </a:rPr>
                  <a:t> </a:t>
                </a:r>
                <a:br>
                  <a:rPr lang="fr-CH" dirty="0">
                    <a:solidFill>
                      <a:schemeClr val="bg1"/>
                    </a:solidFill>
                  </a:rPr>
                </a:br>
                <a:r>
                  <a:rPr lang="fr-CH" dirty="0">
                    <a:solidFill>
                      <a:schemeClr val="bg1"/>
                    </a:solidFill>
                  </a:rPr>
                  <a:t>Agua potable</a:t>
                </a:r>
                <a:endParaRPr lang="en-GB" sz="1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8209302" y="2853521"/>
              <a:ext cx="1619282" cy="1400869"/>
              <a:chOff x="7261547" y="1454795"/>
              <a:chExt cx="1619282" cy="1400869"/>
            </a:xfrm>
            <a:grpFill/>
          </p:grpSpPr>
          <p:sp>
            <p:nvSpPr>
              <p:cNvPr id="38" name="Hexagon 37"/>
              <p:cNvSpPr/>
              <p:nvPr/>
            </p:nvSpPr>
            <p:spPr>
              <a:xfrm>
                <a:off x="7261547" y="1454795"/>
                <a:ext cx="1619282" cy="1400869"/>
              </a:xfrm>
              <a:prstGeom prst="hexagon">
                <a:avLst>
                  <a:gd name="adj" fmla="val 28570"/>
                  <a:gd name="vf" fmla="val 115470"/>
                </a:avLst>
              </a:prstGeom>
              <a:grpFill/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" name="Hexagon 4"/>
              <p:cNvSpPr/>
              <p:nvPr/>
            </p:nvSpPr>
            <p:spPr>
              <a:xfrm>
                <a:off x="7529897" y="1667303"/>
                <a:ext cx="1082582" cy="936561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CH" u="sng" dirty="0">
                    <a:solidFill>
                      <a:schemeClr val="bg1"/>
                    </a:solidFill>
                  </a:rPr>
                  <a:t>6.5</a:t>
                </a:r>
                <a:br>
                  <a:rPr lang="fr-CH" dirty="0">
                    <a:solidFill>
                      <a:schemeClr val="bg1"/>
                    </a:solidFill>
                  </a:rPr>
                </a:br>
                <a:r>
                  <a:rPr lang="fr-CH" dirty="0" err="1">
                    <a:solidFill>
                      <a:schemeClr val="bg1"/>
                    </a:solidFill>
                  </a:rPr>
                  <a:t>gestión</a:t>
                </a:r>
                <a:r>
                  <a:rPr lang="fr-CH" dirty="0">
                    <a:solidFill>
                      <a:schemeClr val="bg1"/>
                    </a:solidFill>
                  </a:rPr>
                  <a:t> de </a:t>
                </a:r>
                <a:r>
                  <a:rPr lang="fr-CH" dirty="0" err="1">
                    <a:solidFill>
                      <a:schemeClr val="bg1"/>
                    </a:solidFill>
                  </a:rPr>
                  <a:t>agua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11161630" y="1141916"/>
              <a:ext cx="1619282" cy="1400869"/>
              <a:chOff x="9841640" y="-268306"/>
              <a:chExt cx="1619282" cy="1400869"/>
            </a:xfrm>
            <a:grpFill/>
          </p:grpSpPr>
          <p:sp>
            <p:nvSpPr>
              <p:cNvPr id="36" name="Hexagon 35"/>
              <p:cNvSpPr/>
              <p:nvPr/>
            </p:nvSpPr>
            <p:spPr>
              <a:xfrm>
                <a:off x="9841640" y="-268306"/>
                <a:ext cx="1619282" cy="1400869"/>
              </a:xfrm>
              <a:prstGeom prst="hexagon">
                <a:avLst>
                  <a:gd name="adj" fmla="val 28570"/>
                  <a:gd name="vf" fmla="val 115470"/>
                </a:avLst>
              </a:prstGeom>
              <a:grpFill/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7" name="Hexagon 4"/>
              <p:cNvSpPr/>
              <p:nvPr/>
            </p:nvSpPr>
            <p:spPr>
              <a:xfrm>
                <a:off x="9960883" y="-36152"/>
                <a:ext cx="1231689" cy="936561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CH" u="sng" dirty="0">
                    <a:solidFill>
                      <a:schemeClr val="bg1"/>
                    </a:solidFill>
                  </a:rPr>
                  <a:t>6.2</a:t>
                </a:r>
                <a:r>
                  <a:rPr lang="fr-CH" dirty="0">
                    <a:solidFill>
                      <a:schemeClr val="bg1"/>
                    </a:solidFill>
                  </a:rPr>
                  <a:t> </a:t>
                </a:r>
                <a:br>
                  <a:rPr lang="fr-CH" dirty="0">
                    <a:solidFill>
                      <a:schemeClr val="bg1"/>
                    </a:solidFill>
                  </a:rPr>
                </a:br>
                <a:r>
                  <a:rPr lang="fr-CH" sz="1600" dirty="0" err="1">
                    <a:solidFill>
                      <a:schemeClr val="bg1"/>
                    </a:solidFill>
                  </a:rPr>
                  <a:t>saneamiento</a:t>
                </a:r>
                <a:r>
                  <a:rPr lang="fr-CH" sz="1600" dirty="0">
                    <a:solidFill>
                      <a:schemeClr val="bg1"/>
                    </a:solidFill>
                  </a:rPr>
                  <a:t> e </a:t>
                </a:r>
                <a:r>
                  <a:rPr lang="fr-CH" sz="1600" dirty="0" err="1">
                    <a:solidFill>
                      <a:schemeClr val="bg1"/>
                    </a:solidFill>
                  </a:rPr>
                  <a:t>higiene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1161630" y="2853521"/>
              <a:ext cx="1619282" cy="1400869"/>
              <a:chOff x="9841640" y="1453831"/>
              <a:chExt cx="1619282" cy="1400869"/>
            </a:xfrm>
            <a:grpFill/>
          </p:grpSpPr>
          <p:sp>
            <p:nvSpPr>
              <p:cNvPr id="34" name="Hexagon 33"/>
              <p:cNvSpPr/>
              <p:nvPr/>
            </p:nvSpPr>
            <p:spPr>
              <a:xfrm>
                <a:off x="9841640" y="1453831"/>
                <a:ext cx="1619282" cy="1400869"/>
              </a:xfrm>
              <a:prstGeom prst="hexagon">
                <a:avLst>
                  <a:gd name="adj" fmla="val 28570"/>
                  <a:gd name="vf" fmla="val 115470"/>
                </a:avLst>
              </a:prstGeom>
              <a:grpFill/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Hexagon 4"/>
              <p:cNvSpPr/>
              <p:nvPr/>
            </p:nvSpPr>
            <p:spPr>
              <a:xfrm>
                <a:off x="10109990" y="1685985"/>
                <a:ext cx="1082582" cy="936561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CH" u="sng" dirty="0">
                    <a:solidFill>
                      <a:schemeClr val="bg1"/>
                    </a:solidFill>
                  </a:rPr>
                  <a:t>6.3</a:t>
                </a:r>
                <a:r>
                  <a:rPr lang="fr-CH" dirty="0">
                    <a:solidFill>
                      <a:schemeClr val="bg1"/>
                    </a:solidFill>
                  </a:rPr>
                  <a:t> </a:t>
                </a:r>
                <a:br>
                  <a:rPr lang="fr-CH" dirty="0">
                    <a:solidFill>
                      <a:schemeClr val="bg1"/>
                    </a:solidFill>
                  </a:rPr>
                </a:br>
                <a:r>
                  <a:rPr lang="fr-CH" sz="1600" dirty="0" err="1">
                    <a:solidFill>
                      <a:schemeClr val="bg1"/>
                    </a:solidFill>
                  </a:rPr>
                  <a:t>aguas</a:t>
                </a:r>
                <a:r>
                  <a:rPr lang="fr-CH" sz="1600" dirty="0">
                    <a:solidFill>
                      <a:schemeClr val="bg1"/>
                    </a:solidFill>
                  </a:rPr>
                  <a:t> </a:t>
                </a:r>
                <a:r>
                  <a:rPr lang="fr-CH" sz="1600" dirty="0" err="1">
                    <a:solidFill>
                      <a:schemeClr val="bg1"/>
                    </a:solidFill>
                  </a:rPr>
                  <a:t>residuales</a:t>
                </a:r>
                <a:r>
                  <a:rPr lang="fr-CH" sz="1600" dirty="0">
                    <a:solidFill>
                      <a:schemeClr val="bg1"/>
                    </a:solidFill>
                  </a:rPr>
                  <a:t> y </a:t>
                </a:r>
                <a:r>
                  <a:rPr lang="fr-CH" sz="1600" dirty="0" err="1">
                    <a:solidFill>
                      <a:schemeClr val="bg1"/>
                    </a:solidFill>
                  </a:rPr>
                  <a:t>calidad</a:t>
                </a:r>
                <a:r>
                  <a:rPr lang="fr-CH" sz="1600" dirty="0">
                    <a:solidFill>
                      <a:schemeClr val="bg1"/>
                    </a:solidFill>
                  </a:rPr>
                  <a:t> de </a:t>
                </a:r>
                <a:r>
                  <a:rPr lang="fr-CH" sz="1600" dirty="0" err="1">
                    <a:solidFill>
                      <a:schemeClr val="bg1"/>
                    </a:solidFill>
                  </a:rPr>
                  <a:t>agua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9687149" y="3704245"/>
              <a:ext cx="1619282" cy="1400869"/>
              <a:chOff x="8572593" y="2195424"/>
              <a:chExt cx="1619282" cy="1400869"/>
            </a:xfrm>
            <a:grpFill/>
          </p:grpSpPr>
          <p:sp>
            <p:nvSpPr>
              <p:cNvPr id="32" name="Hexagon 31"/>
              <p:cNvSpPr/>
              <p:nvPr/>
            </p:nvSpPr>
            <p:spPr>
              <a:xfrm>
                <a:off x="8572593" y="2195424"/>
                <a:ext cx="1619282" cy="1400869"/>
              </a:xfrm>
              <a:prstGeom prst="hexagon">
                <a:avLst>
                  <a:gd name="adj" fmla="val 28570"/>
                  <a:gd name="vf" fmla="val 115470"/>
                </a:avLst>
              </a:prstGeom>
              <a:grpFill/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3" name="Hexagon 4"/>
              <p:cNvSpPr/>
              <p:nvPr/>
            </p:nvSpPr>
            <p:spPr>
              <a:xfrm>
                <a:off x="8840943" y="2427578"/>
                <a:ext cx="1082582" cy="936561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CH" u="sng" dirty="0">
                    <a:solidFill>
                      <a:schemeClr val="bg1"/>
                    </a:solidFill>
                  </a:rPr>
                  <a:t>6.4</a:t>
                </a:r>
                <a:r>
                  <a:rPr lang="fr-CH" dirty="0">
                    <a:solidFill>
                      <a:schemeClr val="bg1"/>
                    </a:solidFill>
                  </a:rPr>
                  <a:t> </a:t>
                </a:r>
                <a:br>
                  <a:rPr lang="fr-CH" dirty="0">
                    <a:solidFill>
                      <a:schemeClr val="bg1"/>
                    </a:solidFill>
                  </a:rPr>
                </a:br>
                <a:r>
                  <a:rPr lang="fr-CH" dirty="0" err="1">
                    <a:solidFill>
                      <a:schemeClr val="bg1"/>
                    </a:solidFill>
                  </a:rPr>
                  <a:t>uso</a:t>
                </a:r>
                <a:r>
                  <a:rPr lang="fr-CH" dirty="0">
                    <a:solidFill>
                      <a:schemeClr val="bg1"/>
                    </a:solidFill>
                  </a:rPr>
                  <a:t> </a:t>
                </a:r>
                <a:r>
                  <a:rPr lang="fr-CH" dirty="0" err="1">
                    <a:solidFill>
                      <a:schemeClr val="bg1"/>
                    </a:solidFill>
                  </a:rPr>
                  <a:t>eficiente</a:t>
                </a:r>
                <a:r>
                  <a:rPr lang="fr-CH" dirty="0">
                    <a:solidFill>
                      <a:schemeClr val="bg1"/>
                    </a:solidFill>
                  </a:rPr>
                  <a:t> y </a:t>
                </a:r>
                <a:r>
                  <a:rPr lang="fr-CH" dirty="0" err="1">
                    <a:solidFill>
                      <a:schemeClr val="bg1"/>
                    </a:solidFill>
                  </a:rPr>
                  <a:t>escasez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9508812" y="1837042"/>
              <a:ext cx="1975956" cy="1709282"/>
              <a:chOff x="8390579" y="445304"/>
              <a:chExt cx="1975956" cy="1709282"/>
            </a:xfrm>
            <a:grpFill/>
          </p:grpSpPr>
          <p:sp>
            <p:nvSpPr>
              <p:cNvPr id="30" name="Hexagon 29"/>
              <p:cNvSpPr/>
              <p:nvPr/>
            </p:nvSpPr>
            <p:spPr>
              <a:xfrm>
                <a:off x="8390579" y="445304"/>
                <a:ext cx="1975956" cy="1709282"/>
              </a:xfrm>
              <a:prstGeom prst="hexagon">
                <a:avLst>
                  <a:gd name="adj" fmla="val 28570"/>
                  <a:gd name="vf" fmla="val 115470"/>
                </a:avLst>
              </a:prstGeom>
              <a:grpFill/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1" name="Hexagon 4"/>
              <p:cNvSpPr/>
              <p:nvPr/>
            </p:nvSpPr>
            <p:spPr>
              <a:xfrm>
                <a:off x="8718023" y="728556"/>
                <a:ext cx="1321068" cy="1142778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CH" sz="1800" b="0" u="sng" kern="1200" dirty="0">
                    <a:solidFill>
                      <a:schemeClr val="bg1"/>
                    </a:solidFill>
                  </a:rPr>
                  <a:t>6.a and 6.b</a:t>
                </a:r>
                <a:r>
                  <a:rPr lang="fr-CH" sz="1800" b="0" kern="1200" dirty="0">
                    <a:solidFill>
                      <a:schemeClr val="bg1"/>
                    </a:solidFill>
                  </a:rPr>
                  <a:t> </a:t>
                </a:r>
              </a:p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CH" sz="1600" b="0" kern="1200" dirty="0" err="1">
                    <a:solidFill>
                      <a:schemeClr val="bg1"/>
                    </a:solidFill>
                  </a:rPr>
                  <a:t>cooperación</a:t>
                </a:r>
                <a:r>
                  <a:rPr lang="fr-CH" sz="1600" dirty="0">
                    <a:solidFill>
                      <a:schemeClr val="bg1"/>
                    </a:solidFill>
                  </a:rPr>
                  <a:t> </a:t>
                </a:r>
              </a:p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CH" sz="1600" dirty="0">
                    <a:solidFill>
                      <a:schemeClr val="bg1"/>
                    </a:solidFill>
                  </a:rPr>
                  <a:t>y</a:t>
                </a:r>
                <a:r>
                  <a:rPr lang="fr-CH" sz="1600" b="0" kern="1200" dirty="0">
                    <a:solidFill>
                      <a:schemeClr val="bg1"/>
                    </a:solidFill>
                  </a:rPr>
                  <a:t> </a:t>
                </a:r>
                <a:r>
                  <a:rPr lang="fr-CH" sz="1600" b="0" kern="1200" dirty="0" err="1">
                    <a:solidFill>
                      <a:schemeClr val="bg1"/>
                    </a:solidFill>
                  </a:rPr>
                  <a:t>participación</a:t>
                </a:r>
                <a:endParaRPr lang="en-GB" sz="1600" b="0" kern="12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179512" y="841669"/>
            <a:ext cx="5357285" cy="5539659"/>
            <a:chOff x="102034" y="926653"/>
            <a:chExt cx="5357285" cy="5539659"/>
          </a:xfrm>
        </p:grpSpPr>
        <p:sp>
          <p:nvSpPr>
            <p:cNvPr id="7" name="Oval 6"/>
            <p:cNvSpPr/>
            <p:nvPr/>
          </p:nvSpPr>
          <p:spPr>
            <a:xfrm>
              <a:off x="2458715" y="926653"/>
              <a:ext cx="576064" cy="576064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CH" sz="1200">
                  <a:solidFill>
                    <a:schemeClr val="tx1"/>
                  </a:solidFill>
                </a:rPr>
                <a:t>6.1.1</a:t>
              </a:r>
              <a:endParaRPr lang="en-GB" sz="120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644008" y="2069070"/>
              <a:ext cx="576064" cy="576064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CH" sz="1200" dirty="0">
                  <a:solidFill>
                    <a:schemeClr val="tx1"/>
                  </a:solidFill>
                </a:rPr>
                <a:t>6.2.1a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547664" y="3322310"/>
              <a:ext cx="576064" cy="576064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CH" sz="1200">
                  <a:solidFill>
                    <a:schemeClr val="tx1"/>
                  </a:solidFill>
                </a:rPr>
                <a:t>6.a.1</a:t>
              </a:r>
              <a:endParaRPr lang="en-GB" sz="120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883255" y="4261792"/>
              <a:ext cx="576064" cy="576064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CH" sz="1200">
                  <a:solidFill>
                    <a:schemeClr val="tx1"/>
                  </a:solidFill>
                </a:rPr>
                <a:t>6.3.1</a:t>
              </a:r>
              <a:endParaRPr lang="en-GB" sz="120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499992" y="4978494"/>
              <a:ext cx="576064" cy="576064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CH" sz="1200">
                  <a:solidFill>
                    <a:schemeClr val="tx1"/>
                  </a:solidFill>
                </a:rPr>
                <a:t>6.3.2</a:t>
              </a:r>
              <a:endParaRPr lang="en-GB" sz="120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915274" y="5890248"/>
              <a:ext cx="576064" cy="576064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CH" sz="1200">
                  <a:solidFill>
                    <a:schemeClr val="tx1"/>
                  </a:solidFill>
                </a:rPr>
                <a:t>6.4.1</a:t>
              </a:r>
              <a:endParaRPr lang="en-GB" sz="120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051720" y="5890248"/>
              <a:ext cx="576064" cy="576064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CH" sz="1200">
                  <a:solidFill>
                    <a:schemeClr val="tx1"/>
                  </a:solidFill>
                </a:rPr>
                <a:t>6.4.2</a:t>
              </a:r>
              <a:endParaRPr lang="en-GB" sz="1200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59259" y="5000324"/>
              <a:ext cx="576064" cy="576064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CH" sz="1200">
                  <a:solidFill>
                    <a:schemeClr val="tx1"/>
                  </a:solidFill>
                </a:rPr>
                <a:t>6.5.1</a:t>
              </a:r>
              <a:endParaRPr lang="en-GB" sz="1200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034" y="4189952"/>
              <a:ext cx="576064" cy="576064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CH" sz="1200">
                  <a:solidFill>
                    <a:schemeClr val="tx1"/>
                  </a:solidFill>
                </a:rPr>
                <a:t>6.5.2</a:t>
              </a:r>
              <a:endParaRPr lang="en-GB" sz="120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23409" y="2102830"/>
              <a:ext cx="576064" cy="576064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CH" sz="1200">
                  <a:solidFill>
                    <a:schemeClr val="tx1"/>
                  </a:solidFill>
                </a:rPr>
                <a:t>6.6.1</a:t>
              </a:r>
              <a:endParaRPr lang="en-GB" sz="1200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3393163" y="3322310"/>
              <a:ext cx="576064" cy="576064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CH" sz="1200">
                  <a:solidFill>
                    <a:schemeClr val="tx1"/>
                  </a:solidFill>
                </a:rPr>
                <a:t>6.b.1</a:t>
              </a:r>
              <a:endParaRPr lang="en-GB" sz="120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087905"/>
              </p:ext>
            </p:extLst>
          </p:nvPr>
        </p:nvGraphicFramePr>
        <p:xfrm>
          <a:off x="5701011" y="-10548"/>
          <a:ext cx="3442989" cy="6865317"/>
        </p:xfrm>
        <a:graphic>
          <a:graphicData uri="http://schemas.openxmlformats.org/drawingml/2006/table">
            <a:tbl>
              <a:tblPr firstCol="1">
                <a:tableStyleId>{2D5ABB26-0587-4C30-8999-92F81FD0307C}</a:tableStyleId>
              </a:tblPr>
              <a:tblGrid>
                <a:gridCol w="567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4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59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</a:rPr>
                        <a:t>6.1.1 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 err="1">
                          <a:effectLst/>
                        </a:rPr>
                        <a:t>Acceso</a:t>
                      </a:r>
                      <a:r>
                        <a:rPr lang="en-GB" sz="1400" dirty="0">
                          <a:effectLst/>
                        </a:rPr>
                        <a:t> al </a:t>
                      </a:r>
                      <a:r>
                        <a:rPr lang="en-GB" sz="1400" dirty="0" err="1">
                          <a:effectLst/>
                        </a:rPr>
                        <a:t>agua</a:t>
                      </a:r>
                      <a:r>
                        <a:rPr lang="en-GB" sz="1400" dirty="0">
                          <a:effectLst/>
                        </a:rPr>
                        <a:t> potable (WHO, UNICEF)**</a:t>
                      </a:r>
                      <a:endParaRPr lang="en-GB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86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</a:rPr>
                        <a:t>6.2.1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 dirty="0">
                          <a:effectLst/>
                        </a:rPr>
                        <a:t>Acceso a servicios de saneamiento e higiene adecuados </a:t>
                      </a:r>
                      <a:r>
                        <a:rPr lang="en-GB" sz="1400" dirty="0">
                          <a:effectLst/>
                        </a:rPr>
                        <a:t>(WHO, UNICEF)**</a:t>
                      </a:r>
                      <a:endParaRPr lang="en-GB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59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</a:rPr>
                        <a:t>6.3.1 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>
                          <a:effectLst/>
                        </a:rPr>
                        <a:t>Aguas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residuales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tratadas</a:t>
                      </a:r>
                      <a:r>
                        <a:rPr lang="en-GB" sz="1400" dirty="0">
                          <a:effectLst/>
                        </a:rPr>
                        <a:t> (</a:t>
                      </a:r>
                      <a:r>
                        <a:rPr lang="fr-CH" sz="1400" dirty="0">
                          <a:effectLst/>
                        </a:rPr>
                        <a:t>WHO, </a:t>
                      </a:r>
                      <a:r>
                        <a:rPr lang="fr-CH" sz="1400" baseline="0" dirty="0">
                          <a:effectLst/>
                        </a:rPr>
                        <a:t>UN-Habitat, UNSD</a:t>
                      </a:r>
                      <a:r>
                        <a:rPr lang="en-GB" sz="1400" baseline="0" dirty="0">
                          <a:effectLst/>
                        </a:rPr>
                        <a:t>)**</a:t>
                      </a:r>
                      <a:endParaRPr lang="en-GB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59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>
                          <a:solidFill>
                            <a:schemeClr val="bg1"/>
                          </a:solidFill>
                          <a:effectLst/>
                        </a:rPr>
                        <a:t>6.3.2 </a:t>
                      </a:r>
                      <a:endParaRPr lang="en-GB" sz="1400" b="1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Calidad de </a:t>
                      </a:r>
                      <a:r>
                        <a:rPr lang="en-GB" sz="1400" dirty="0" err="1">
                          <a:effectLst/>
                        </a:rPr>
                        <a:t>agua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ambiental</a:t>
                      </a:r>
                      <a:r>
                        <a:rPr lang="en-GB" sz="1400" dirty="0">
                          <a:effectLst/>
                        </a:rPr>
                        <a:t> (UNEP)**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59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>
                          <a:solidFill>
                            <a:schemeClr val="bg1"/>
                          </a:solidFill>
                          <a:effectLst/>
                        </a:rPr>
                        <a:t>6.4.1 </a:t>
                      </a:r>
                      <a:endParaRPr lang="en-GB" sz="1400" b="1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 err="1">
                          <a:effectLst/>
                        </a:rPr>
                        <a:t>Uso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eficiente</a:t>
                      </a:r>
                      <a:r>
                        <a:rPr lang="en-GB" sz="1400" dirty="0">
                          <a:effectLst/>
                        </a:rPr>
                        <a:t> de </a:t>
                      </a:r>
                      <a:r>
                        <a:rPr lang="en-GB" sz="1400" dirty="0" err="1">
                          <a:effectLst/>
                        </a:rPr>
                        <a:t>agua</a:t>
                      </a:r>
                      <a:r>
                        <a:rPr lang="en-GB" sz="1400" dirty="0">
                          <a:effectLst/>
                        </a:rPr>
                        <a:t> (FAO)*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59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>
                          <a:solidFill>
                            <a:schemeClr val="bg1"/>
                          </a:solidFill>
                          <a:effectLst/>
                        </a:rPr>
                        <a:t>6.4.2 </a:t>
                      </a:r>
                      <a:endParaRPr lang="en-GB" sz="1400" b="1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Nivel de </a:t>
                      </a:r>
                      <a:r>
                        <a:rPr lang="en-GB" sz="1400" dirty="0" err="1">
                          <a:effectLst/>
                        </a:rPr>
                        <a:t>escasez</a:t>
                      </a:r>
                      <a:r>
                        <a:rPr lang="en-GB" sz="1400" dirty="0">
                          <a:effectLst/>
                        </a:rPr>
                        <a:t> de </a:t>
                      </a:r>
                      <a:r>
                        <a:rPr lang="en-GB" sz="1400" dirty="0" err="1">
                          <a:effectLst/>
                        </a:rPr>
                        <a:t>agua</a:t>
                      </a:r>
                      <a:r>
                        <a:rPr lang="en-GB" sz="1400" dirty="0">
                          <a:effectLst/>
                        </a:rPr>
                        <a:t> (FAO)*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59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>
                          <a:solidFill>
                            <a:schemeClr val="bg1"/>
                          </a:solidFill>
                          <a:effectLst/>
                        </a:rPr>
                        <a:t>6.5.1 </a:t>
                      </a:r>
                      <a:endParaRPr lang="en-GB" sz="1400" b="1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GIRH (UNEP)*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786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</a:rPr>
                        <a:t>6.5.2 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 err="1">
                          <a:effectLst/>
                        </a:rPr>
                        <a:t>Cooperación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transfronteriza</a:t>
                      </a:r>
                      <a:r>
                        <a:rPr lang="en-GB" sz="1400" dirty="0">
                          <a:effectLst/>
                        </a:rPr>
                        <a:t> (UNECE, UNESCO)*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59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>
                          <a:solidFill>
                            <a:schemeClr val="bg1"/>
                          </a:solidFill>
                          <a:effectLst/>
                        </a:rPr>
                        <a:t>6.6.1 </a:t>
                      </a:r>
                      <a:endParaRPr lang="en-GB" sz="1400" b="1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 dirty="0">
                          <a:effectLst/>
                        </a:rPr>
                        <a:t>Ecosistemas relacionados con el agua</a:t>
                      </a:r>
                      <a:r>
                        <a:rPr lang="en-GB" sz="1400" dirty="0">
                          <a:effectLst/>
                        </a:rPr>
                        <a:t> (UNEP, Ramsar)*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786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>
                          <a:solidFill>
                            <a:schemeClr val="bg1"/>
                          </a:solidFill>
                          <a:effectLst/>
                        </a:rPr>
                        <a:t>6.a.1 </a:t>
                      </a:r>
                      <a:endParaRPr lang="en-GB" sz="1400" b="1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 dirty="0">
                          <a:effectLst/>
                        </a:rPr>
                        <a:t>Apoyo prestado a los países en desarrollo</a:t>
                      </a:r>
                      <a:r>
                        <a:rPr lang="en-GB" sz="1400" dirty="0">
                          <a:effectLst/>
                        </a:rPr>
                        <a:t>(WHO, OECD)*</a:t>
                      </a:r>
                      <a:endParaRPr lang="en-GB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3786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</a:rPr>
                        <a:t>6.b.1 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 dirty="0">
                          <a:effectLst/>
                        </a:rPr>
                        <a:t>Participación de las comunidades locales</a:t>
                      </a:r>
                      <a:r>
                        <a:rPr lang="en-GB" sz="1400" dirty="0">
                          <a:effectLst/>
                        </a:rPr>
                        <a:t> (WHO, OECD)*</a:t>
                      </a:r>
                      <a:endParaRPr lang="en-GB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4" name="Oval 43"/>
          <p:cNvSpPr/>
          <p:nvPr/>
        </p:nvSpPr>
        <p:spPr>
          <a:xfrm>
            <a:off x="4721486" y="2792935"/>
            <a:ext cx="576064" cy="576064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sz="1200" dirty="0">
                <a:solidFill>
                  <a:schemeClr val="tx1"/>
                </a:solidFill>
              </a:rPr>
              <a:t>6.2.1b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458733" y="6219641"/>
            <a:ext cx="1177228" cy="5691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1400" dirty="0">
                <a:solidFill>
                  <a:schemeClr val="tx1"/>
                </a:solidFill>
              </a:rPr>
              <a:t>* Grada 1</a:t>
            </a:r>
          </a:p>
          <a:p>
            <a:pPr algn="r"/>
            <a:r>
              <a:rPr lang="de-DE" sz="1400" dirty="0">
                <a:solidFill>
                  <a:schemeClr val="tx1"/>
                </a:solidFill>
              </a:rPr>
              <a:t>** Gradas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4044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Objetivos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77800" y="1160464"/>
            <a:ext cx="4531852" cy="333211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s-ES" sz="2100" dirty="0"/>
              <a:t>1. Los países recopilan, analizan e presentan datos del ODS 6 </a:t>
            </a:r>
          </a:p>
          <a:p>
            <a:pPr>
              <a:lnSpc>
                <a:spcPct val="110000"/>
              </a:lnSpc>
            </a:pPr>
            <a:r>
              <a:rPr lang="es-ES" sz="1700" dirty="0">
                <a:solidFill>
                  <a:srgbClr val="00AED9"/>
                </a:solidFill>
              </a:rPr>
              <a:t>Mantener la estructura de monitoreo para los indicadores globales del ODS 6 </a:t>
            </a:r>
          </a:p>
          <a:p>
            <a:pPr>
              <a:lnSpc>
                <a:spcPct val="110000"/>
              </a:lnSpc>
            </a:pPr>
            <a:r>
              <a:rPr lang="es-ES" sz="1700" dirty="0">
                <a:solidFill>
                  <a:srgbClr val="00AED9"/>
                </a:solidFill>
              </a:rPr>
              <a:t>Apoyo técnico a los países para recopilar, analizar y utilizar datos de agua y saneamiento </a:t>
            </a:r>
          </a:p>
          <a:p>
            <a:pPr>
              <a:lnSpc>
                <a:spcPct val="110000"/>
              </a:lnSpc>
            </a:pPr>
            <a:r>
              <a:rPr lang="es-ES" sz="1700" dirty="0">
                <a:solidFill>
                  <a:srgbClr val="00AED9"/>
                </a:solidFill>
              </a:rPr>
              <a:t>Recopilar datos del país e informar sobre el progreso global hacia el ODS 6</a:t>
            </a:r>
            <a:endParaRPr lang="de-DE" sz="1700" dirty="0">
              <a:solidFill>
                <a:srgbClr val="00AED9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629150" y="1160461"/>
            <a:ext cx="4514850" cy="3075873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s-ES" sz="3400" dirty="0"/>
              <a:t>2. Las personas que toman decisiones y las políticas en todos los niveles utilizan los datos del ODS 6</a:t>
            </a:r>
          </a:p>
          <a:p>
            <a:pPr>
              <a:lnSpc>
                <a:spcPct val="110000"/>
              </a:lnSpc>
            </a:pPr>
            <a:r>
              <a:rPr lang="es-ES" sz="2900" dirty="0">
                <a:solidFill>
                  <a:srgbClr val="00AED9"/>
                </a:solidFill>
              </a:rPr>
              <a:t>Apoyo institucional a los países en temas transversales </a:t>
            </a:r>
          </a:p>
          <a:p>
            <a:pPr>
              <a:lnSpc>
                <a:spcPct val="110000"/>
              </a:lnSpc>
            </a:pPr>
            <a:r>
              <a:rPr lang="es-ES" sz="2900" dirty="0">
                <a:solidFill>
                  <a:srgbClr val="00AED9"/>
                </a:solidFill>
              </a:rPr>
              <a:t>Informar a los responsables que toman decisiones y políticas sobre el estado y las interconexiones del ODS 6</a:t>
            </a:r>
          </a:p>
          <a:p>
            <a:pPr>
              <a:lnSpc>
                <a:spcPct val="110000"/>
              </a:lnSpc>
            </a:pPr>
            <a:r>
              <a:rPr lang="es-ES" sz="2900" dirty="0">
                <a:solidFill>
                  <a:srgbClr val="00AED9"/>
                </a:solidFill>
              </a:rPr>
              <a:t>Coordinar el monitoreo global y la presentación de informes.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90" t="14608" r="2569"/>
          <a:stretch/>
        </p:blipFill>
        <p:spPr bwMode="auto">
          <a:xfrm flipH="1">
            <a:off x="3385463" y="4494362"/>
            <a:ext cx="4094975" cy="2365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96152"/>
            <a:ext cx="3634451" cy="23618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1450" y="4496152"/>
            <a:ext cx="1912550" cy="236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05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4192" y="2597387"/>
            <a:ext cx="1080000" cy="15288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Etapa 1 (2015-2018)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66121575"/>
              </p:ext>
            </p:extLst>
          </p:nvPr>
        </p:nvGraphicFramePr>
        <p:xfrm>
          <a:off x="46298" y="1369008"/>
          <a:ext cx="5169159" cy="4522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Progress on Ambient Water Quality – Piloting the monitoring methodology and initial findings for SDG indicator 6.3.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0387" y="4363711"/>
            <a:ext cx="1080000" cy="15278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Progress on Transboundary Water Cooperation – Global baseline for SDG indicator 6.5.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0817" y="3984110"/>
            <a:ext cx="1080000" cy="15278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rogress on Level of Water Stress – Global baseline for SDG indicator 6.4.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0129" y="4402571"/>
            <a:ext cx="1080000" cy="15278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2303" y="4699864"/>
            <a:ext cx="1440000" cy="20379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6066" y="2933540"/>
            <a:ext cx="1080000" cy="15288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2133" y="2696087"/>
            <a:ext cx="1080000" cy="15288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8893" y="1495065"/>
            <a:ext cx="1080000" cy="15288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2303" y="937392"/>
            <a:ext cx="1080000" cy="15234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9491" y="513831"/>
            <a:ext cx="1440000" cy="2035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43258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Etapa 2 (2019-2022)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215457" y="1369007"/>
            <a:ext cx="3928543" cy="472345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u="sng" dirty="0" err="1"/>
              <a:t>Acontecimientos</a:t>
            </a:r>
            <a:r>
              <a:rPr lang="en-US" u="sng" dirty="0"/>
              <a:t> </a:t>
            </a:r>
            <a:r>
              <a:rPr lang="en-US" u="sng" dirty="0" err="1"/>
              <a:t>externos</a:t>
            </a:r>
            <a:endParaRPr lang="en-US" u="sng" dirty="0"/>
          </a:p>
          <a:p>
            <a:r>
              <a:rPr lang="en-US" dirty="0" err="1"/>
              <a:t>Solicitud</a:t>
            </a:r>
            <a:r>
              <a:rPr lang="en-US" dirty="0"/>
              <a:t> de </a:t>
            </a:r>
            <a:r>
              <a:rPr lang="en-US" dirty="0" err="1"/>
              <a:t>datos</a:t>
            </a:r>
            <a:r>
              <a:rPr lang="en-US" dirty="0"/>
              <a:t> por UNSD </a:t>
            </a:r>
          </a:p>
          <a:p>
            <a:pPr lvl="1"/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año</a:t>
            </a:r>
            <a:endParaRPr lang="en-US" dirty="0"/>
          </a:p>
          <a:p>
            <a:r>
              <a:rPr lang="en-US" dirty="0"/>
              <a:t>High-level Political Forum (HLPF)</a:t>
            </a:r>
          </a:p>
          <a:p>
            <a:pPr lvl="1"/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año</a:t>
            </a:r>
            <a:endParaRPr lang="en-US" dirty="0"/>
          </a:p>
          <a:p>
            <a:pPr lvl="1"/>
            <a:r>
              <a:rPr lang="en-US" dirty="0" err="1"/>
              <a:t>Próximo</a:t>
            </a:r>
            <a:r>
              <a:rPr lang="en-US" dirty="0"/>
              <a:t> review de ODS 6?</a:t>
            </a:r>
          </a:p>
          <a:p>
            <a:r>
              <a:rPr lang="en-US" dirty="0"/>
              <a:t>high-level meeting del </a:t>
            </a:r>
            <a:r>
              <a:rPr lang="en-US" dirty="0" err="1"/>
              <a:t>presidente</a:t>
            </a:r>
            <a:r>
              <a:rPr lang="en-US" dirty="0"/>
              <a:t> de la </a:t>
            </a:r>
            <a:r>
              <a:rPr lang="en-US" dirty="0" err="1"/>
              <a:t>Asamblea</a:t>
            </a:r>
            <a:r>
              <a:rPr lang="en-US" dirty="0"/>
              <a:t> General</a:t>
            </a:r>
          </a:p>
          <a:p>
            <a:pPr lvl="1"/>
            <a:r>
              <a:rPr lang="en-US" dirty="0"/>
              <a:t>Nueva York 2021</a:t>
            </a:r>
          </a:p>
          <a:p>
            <a:r>
              <a:rPr lang="en-US" dirty="0" err="1"/>
              <a:t>Proceso</a:t>
            </a:r>
            <a:r>
              <a:rPr lang="en-US" dirty="0"/>
              <a:t> </a:t>
            </a:r>
            <a:r>
              <a:rPr lang="en-US" dirty="0" err="1"/>
              <a:t>preparatorio</a:t>
            </a:r>
            <a:r>
              <a:rPr lang="en-US" dirty="0"/>
              <a:t> “Midterm Comprehensive Review of International Decade for Action” (2018-2028)</a:t>
            </a:r>
          </a:p>
          <a:p>
            <a:pPr lvl="1"/>
            <a:r>
              <a:rPr lang="en-GB" dirty="0" err="1"/>
              <a:t>Reuniones</a:t>
            </a:r>
            <a:r>
              <a:rPr lang="en-GB" dirty="0"/>
              <a:t> regionals/</a:t>
            </a:r>
            <a:r>
              <a:rPr lang="en-GB" dirty="0" err="1"/>
              <a:t>globales</a:t>
            </a:r>
            <a:r>
              <a:rPr lang="en-GB" dirty="0"/>
              <a:t>, 2022</a:t>
            </a:r>
            <a:endParaRPr lang="en-US" dirty="0"/>
          </a:p>
          <a:p>
            <a:r>
              <a:rPr lang="en-US" dirty="0"/>
              <a:t>“United Nations Conference on the Midterm Comprehensive Review of International Decade for Action” </a:t>
            </a:r>
          </a:p>
          <a:p>
            <a:pPr lvl="1"/>
            <a:r>
              <a:rPr lang="en-US" dirty="0"/>
              <a:t>Nueva York, World Water Day 2023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42390739"/>
              </p:ext>
            </p:extLst>
          </p:nvPr>
        </p:nvGraphicFramePr>
        <p:xfrm>
          <a:off x="46298" y="1369008"/>
          <a:ext cx="5169159" cy="4522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796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Flujo de </a:t>
            </a:r>
            <a:r>
              <a:rPr lang="en-US" sz="3600" dirty="0" err="1"/>
              <a:t>datos</a:t>
            </a:r>
            <a:r>
              <a:rPr lang="en-US" sz="3600" dirty="0"/>
              <a:t> </a:t>
            </a:r>
            <a:r>
              <a:rPr lang="en-US" sz="3600" dirty="0" err="1"/>
              <a:t>en</a:t>
            </a:r>
            <a:r>
              <a:rPr lang="en-US" sz="3600" dirty="0"/>
              <a:t> los “Data Drives”</a:t>
            </a:r>
            <a:endParaRPr lang="de-DE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8650" y="1160463"/>
            <a:ext cx="7886700" cy="4932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AED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AED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AED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AED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2472"/>
            <a:ext cx="9144000" cy="476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907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Datos de Referencia Etapa 1</a:t>
            </a:r>
          </a:p>
        </p:txBody>
      </p:sp>
      <p:pic>
        <p:nvPicPr>
          <p:cNvPr id="4" name="Picture 3" descr="Progress on Wastewater Treatment – Piloting the monitoring methodology and initial findings for SDG indicator 6.3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42" y="1274426"/>
            <a:ext cx="1755933" cy="248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rogress on Ambient Water Quality – Piloting the monitoring methodology and initial findings for SDG indicator 6.3.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826" y="1499291"/>
            <a:ext cx="1755933" cy="248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Progress on Water-Use Efficiency – Global baseline for SDG indicator 6.4.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910" y="1175240"/>
            <a:ext cx="1755933" cy="248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rogress on Level of Water Stress – Global baseline for SDG indicator 6.4.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409" y="1662230"/>
            <a:ext cx="1755933" cy="248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rogress on Integrated Water Resources Management – Global baseline for SDG indicator 6.5.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5" y="4241470"/>
            <a:ext cx="1755933" cy="248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rogress on Transboundary Water Cooperation – Global baseline for SDG indicator 6.5.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234" y="4008803"/>
            <a:ext cx="1755933" cy="248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Progress on Water-related Ecosystems – Piloting the monitoring methodology and initial findings for SDG indicator 6.6.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713" y="4316718"/>
            <a:ext cx="1755933" cy="248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4192" y="4241470"/>
            <a:ext cx="1747671" cy="2484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53" y="1625371"/>
            <a:ext cx="1757738" cy="2484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02409" y="4314377"/>
            <a:ext cx="1756800" cy="24863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08005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Base de </a:t>
            </a:r>
            <a:r>
              <a:rPr lang="en-US" sz="3600" dirty="0" err="1"/>
              <a:t>referencia</a:t>
            </a:r>
            <a:r>
              <a:rPr lang="en-US" sz="3600" dirty="0"/>
              <a:t> de GIRH para el </a:t>
            </a:r>
            <a:r>
              <a:rPr lang="en-US" sz="3600" dirty="0" err="1"/>
              <a:t>indicador</a:t>
            </a:r>
            <a:r>
              <a:rPr lang="en-US" sz="3600" dirty="0"/>
              <a:t> 6.5.1: 2017</a:t>
            </a:r>
            <a:endParaRPr lang="de-DE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8650" y="1160463"/>
            <a:ext cx="7886700" cy="4932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AED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AED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AED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AED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177296-4553-414E-A2AB-DA2C0BE06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" y="1155803"/>
            <a:ext cx="8724147" cy="4988541"/>
          </a:xfrm>
          <a:prstGeom prst="rect">
            <a:avLst/>
          </a:prstGeom>
        </p:spPr>
      </p:pic>
      <p:sp>
        <p:nvSpPr>
          <p:cNvPr id="8" name="Subtitle 6">
            <a:extLst>
              <a:ext uri="{FF2B5EF4-FFF2-40B4-BE49-F238E27FC236}">
                <a16:creationId xmlns:a16="http://schemas.microsoft.com/office/drawing/2014/main" id="{3F1B168B-2A51-4A42-9E56-6A4AEEF33D4E}"/>
              </a:ext>
            </a:extLst>
          </p:cNvPr>
          <p:cNvSpPr txBox="1">
            <a:spLocks/>
          </p:cNvSpPr>
          <p:nvPr/>
        </p:nvSpPr>
        <p:spPr>
          <a:xfrm>
            <a:off x="5563315" y="1220224"/>
            <a:ext cx="3476625" cy="453630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AED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AED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AED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AED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chemeClr val="tx2"/>
                </a:solidFill>
              </a:rPr>
              <a:t>172 países presentaron informes en 2017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2"/>
                </a:solidFill>
              </a:rPr>
              <a:t>80% de los </a:t>
            </a:r>
            <a:r>
              <a:rPr lang="en-US" dirty="0" err="1">
                <a:solidFill>
                  <a:schemeClr val="tx2"/>
                </a:solidFill>
              </a:rPr>
              <a:t>países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han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sentado</a:t>
            </a:r>
            <a:r>
              <a:rPr lang="en-US" dirty="0">
                <a:solidFill>
                  <a:schemeClr val="tx2"/>
                </a:solidFill>
              </a:rPr>
              <a:t> las bases para la GIRH (por lo </a:t>
            </a:r>
            <a:r>
              <a:rPr lang="en-US" dirty="0" err="1">
                <a:solidFill>
                  <a:schemeClr val="tx2"/>
                </a:solidFill>
              </a:rPr>
              <a:t>menos</a:t>
            </a:r>
            <a:r>
              <a:rPr lang="en-US" dirty="0">
                <a:solidFill>
                  <a:schemeClr val="tx2"/>
                </a:solidFill>
              </a:rPr>
              <a:t> un </a:t>
            </a:r>
            <a:r>
              <a:rPr lang="en-US" dirty="0" err="1">
                <a:solidFill>
                  <a:schemeClr val="tx2"/>
                </a:solidFill>
              </a:rPr>
              <a:t>nivel</a:t>
            </a:r>
            <a:r>
              <a:rPr lang="en-US" dirty="0">
                <a:solidFill>
                  <a:schemeClr val="tx2"/>
                </a:solidFill>
              </a:rPr>
              <a:t> de </a:t>
            </a:r>
            <a:r>
              <a:rPr lang="en-US" dirty="0" err="1">
                <a:solidFill>
                  <a:schemeClr val="tx2"/>
                </a:solidFill>
              </a:rPr>
              <a:t>implemen-tación</a:t>
            </a:r>
            <a:r>
              <a:rPr lang="en-US" dirty="0">
                <a:solidFill>
                  <a:schemeClr val="tx2"/>
                </a:solidFill>
              </a:rPr>
              <a:t> medio-bajo)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err="1">
                <a:solidFill>
                  <a:schemeClr val="tx2"/>
                </a:solidFill>
              </a:rPr>
              <a:t>Promedio</a:t>
            </a:r>
            <a:r>
              <a:rPr lang="en-US" dirty="0">
                <a:solidFill>
                  <a:schemeClr val="tx2"/>
                </a:solidFill>
              </a:rPr>
              <a:t> global para la GIRH: </a:t>
            </a:r>
            <a:r>
              <a:rPr lang="en-US" b="1" dirty="0">
                <a:solidFill>
                  <a:schemeClr val="tx2"/>
                </a:solidFill>
              </a:rPr>
              <a:t>49</a:t>
            </a:r>
            <a:r>
              <a:rPr lang="en-US" dirty="0">
                <a:solidFill>
                  <a:schemeClr val="tx2"/>
                </a:solidFill>
              </a:rPr>
              <a:t> entre 100</a:t>
            </a:r>
            <a:endParaRPr lang="es-ES" dirty="0">
              <a:solidFill>
                <a:schemeClr val="tx2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chemeClr val="tx2"/>
                </a:solidFill>
              </a:rPr>
              <a:t>La implementación acelerada ahora debe ser el foco</a:t>
            </a:r>
            <a:endParaRPr lang="da-DK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515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Valor para los </a:t>
            </a:r>
            <a:r>
              <a:rPr lang="en-US" sz="3600" dirty="0" err="1"/>
              <a:t>países</a:t>
            </a:r>
            <a:endParaRPr lang="de-DE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8650" y="1160463"/>
            <a:ext cx="7886700" cy="4932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AED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AED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AED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AED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2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4E3F86-1229-46C4-AA18-14097C4DE33C}"/>
              </a:ext>
            </a:extLst>
          </p:cNvPr>
          <p:cNvSpPr/>
          <p:nvPr/>
        </p:nvSpPr>
        <p:spPr>
          <a:xfrm>
            <a:off x="-1" y="1160463"/>
            <a:ext cx="8967019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encuesta está diseñada para que sea de utilidad para los</a:t>
            </a:r>
            <a:r>
              <a:rPr lang="da-DK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países a la hora de implementar la GIRH: </a:t>
            </a:r>
          </a:p>
          <a:p>
            <a:pPr lvl="1">
              <a:spcAft>
                <a:spcPts val="600"/>
              </a:spcAft>
            </a:pPr>
            <a:r>
              <a:rPr lang="es" dirty="0">
                <a:solidFill>
                  <a:srgbClr val="00AE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 las esferas en las que se han hecho avances y en las que no.</a:t>
            </a:r>
          </a:p>
          <a:p>
            <a:pPr lvl="1">
              <a:spcAft>
                <a:spcPts val="600"/>
              </a:spcAft>
            </a:pPr>
            <a:r>
              <a:rPr lang="es" dirty="0">
                <a:solidFill>
                  <a:srgbClr val="00AE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Incluye descripciones de umbrales que facilitan pasos sencillos para avanzar en la implementación. </a:t>
            </a:r>
          </a:p>
          <a:p>
            <a:pPr lvl="1">
              <a:spcAft>
                <a:spcPts val="600"/>
              </a:spcAft>
            </a:pPr>
            <a:r>
              <a:rPr lang="es" dirty="0">
                <a:solidFill>
                  <a:srgbClr val="00AE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Incluye campos de texto libre que dan más información sobre la situación y sobre los posibles obstáculos/elementos facilitadores </a:t>
            </a:r>
          </a:p>
          <a:p>
            <a:pPr lvl="1">
              <a:spcAft>
                <a:spcPts val="600"/>
              </a:spcAft>
            </a:pPr>
            <a:endParaRPr lang="es" dirty="0">
              <a:solidFill>
                <a:srgbClr val="00AE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países pueden incorporar esta información a los procesos en curso encaminados a alcanzar la Meta 6.5.</a:t>
            </a:r>
          </a:p>
          <a:p>
            <a:pPr lvl="1">
              <a:spcAft>
                <a:spcPts val="600"/>
              </a:spcAft>
            </a:pPr>
            <a:endParaRPr lang="e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e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Programa de Apoyo a la GIRH para el ODS 6 puede asistir a algunos países en el desarrollo de planes de acción de GIRH. </a:t>
            </a:r>
            <a:b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(Programa de las Naciones Unidas para el Medio Ambiente [PNUMA] y Asociación Mundial para el Agua [GWP, por sus siglas en inglés]) </a:t>
            </a:r>
          </a:p>
          <a:p>
            <a:pPr lvl="1">
              <a:spcAft>
                <a:spcPts val="600"/>
              </a:spcAft>
            </a:pPr>
            <a:endParaRPr lang="e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</a:pP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7188592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2.6|34.4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548</TotalTime>
  <Words>862</Words>
  <Application>Microsoft Office PowerPoint</Application>
  <PresentationFormat>On-screen Show (4:3)</PresentationFormat>
  <Paragraphs>129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Courier New</vt:lpstr>
      <vt:lpstr>Wingdings</vt:lpstr>
      <vt:lpstr>Arial</vt:lpstr>
      <vt:lpstr>Calibri</vt:lpstr>
      <vt:lpstr>Office Theme</vt:lpstr>
      <vt:lpstr>MONITOREO INTEGRADO DEL ODS 6 Y INDICADOR 6.5.1 DE LOS ODS:   “GRADO DE IMPLEMENTACIÓN DE LA GESTIÓN INTEGRADA DE LOS RECURSOS HÍDRICOS”</vt:lpstr>
      <vt:lpstr>Indicadores globales del ODS 6 </vt:lpstr>
      <vt:lpstr>Objetivos</vt:lpstr>
      <vt:lpstr>Etapa 1 (2015-2018)</vt:lpstr>
      <vt:lpstr>Etapa 2 (2019-2022)</vt:lpstr>
      <vt:lpstr>Flujo de datos en los “Data Drives”</vt:lpstr>
      <vt:lpstr>Datos de Referencia Etapa 1</vt:lpstr>
      <vt:lpstr>Base de referencia de GIRH para el indicador 6.5.1: 2017</vt:lpstr>
      <vt:lpstr>Valor para los países</vt:lpstr>
      <vt:lpstr>Valor regional</vt:lpstr>
      <vt:lpstr>Valor mundial</vt:lpstr>
      <vt:lpstr>Servicio de Asistencia para el indicador 6.5.1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</dc:creator>
  <cp:lastModifiedBy>Kilian Christ</cp:lastModifiedBy>
  <cp:revision>153</cp:revision>
  <cp:lastPrinted>2019-03-15T10:54:05Z</cp:lastPrinted>
  <dcterms:created xsi:type="dcterms:W3CDTF">2017-02-23T21:12:27Z</dcterms:created>
  <dcterms:modified xsi:type="dcterms:W3CDTF">2020-07-15T16:07:53Z</dcterms:modified>
</cp:coreProperties>
</file>